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1795" r:id="rId2"/>
    <p:sldId id="256" r:id="rId3"/>
    <p:sldId id="257" r:id="rId4"/>
    <p:sldId id="258" r:id="rId5"/>
    <p:sldId id="259" r:id="rId6"/>
    <p:sldId id="263" r:id="rId7"/>
    <p:sldId id="264" r:id="rId8"/>
    <p:sldId id="265" r:id="rId9"/>
    <p:sldId id="266" r:id="rId10"/>
    <p:sldId id="267" r:id="rId11"/>
    <p:sldId id="268" r:id="rId12"/>
    <p:sldId id="269" r:id="rId13"/>
    <p:sldId id="270" r:id="rId14"/>
    <p:sldId id="318" r:id="rId15"/>
    <p:sldId id="319" r:id="rId16"/>
    <p:sldId id="1780"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977F2"/>
    <a:srgbClr val="C725B5"/>
    <a:srgbClr val="E3E6EC"/>
    <a:srgbClr val="F0F2F5"/>
    <a:srgbClr val="63666A"/>
    <a:srgbClr val="6BE1D3"/>
    <a:srgbClr val="56ACFE"/>
    <a:srgbClr val="EFF2F5"/>
    <a:srgbClr val="42B72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1A654D0-3095-4E9D-8D9A-722D3097E6C3}" v="1" dt="2025-04-27T21:30:33.51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486" autoAdjust="0"/>
    <p:restoredTop sz="94660"/>
  </p:normalViewPr>
  <p:slideViewPr>
    <p:cSldViewPr snapToGrid="0">
      <p:cViewPr varScale="1">
        <p:scale>
          <a:sx n="108" d="100"/>
          <a:sy n="108" d="100"/>
        </p:scale>
        <p:origin x="1260"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lie Serrano Delgado" userId="d52b4219-5c60-4a0c-87ad-b1ec335c0c37" providerId="ADAL" clId="{91A654D0-3095-4E9D-8D9A-722D3097E6C3}"/>
    <pc:docChg chg="addSld delSld modSld sldOrd">
      <pc:chgData name="Jolie Serrano Delgado" userId="d52b4219-5c60-4a0c-87ad-b1ec335c0c37" providerId="ADAL" clId="{91A654D0-3095-4E9D-8D9A-722D3097E6C3}" dt="2025-04-27T21:30:50.628" v="7" actId="207"/>
      <pc:docMkLst>
        <pc:docMk/>
      </pc:docMkLst>
      <pc:sldChg chg="del">
        <pc:chgData name="Jolie Serrano Delgado" userId="d52b4219-5c60-4a0c-87ad-b1ec335c0c37" providerId="ADAL" clId="{91A654D0-3095-4E9D-8D9A-722D3097E6C3}" dt="2025-04-27T21:30:38.116" v="3" actId="47"/>
        <pc:sldMkLst>
          <pc:docMk/>
          <pc:sldMk cId="0" sldId="1772"/>
        </pc:sldMkLst>
      </pc:sldChg>
      <pc:sldChg chg="modSp del mod">
        <pc:chgData name="Jolie Serrano Delgado" userId="d52b4219-5c60-4a0c-87ad-b1ec335c0c37" providerId="ADAL" clId="{91A654D0-3095-4E9D-8D9A-722D3097E6C3}" dt="2025-04-27T21:30:48.863" v="6" actId="47"/>
        <pc:sldMkLst>
          <pc:docMk/>
          <pc:sldMk cId="0" sldId="1778"/>
        </pc:sldMkLst>
        <pc:spChg chg="mod">
          <ac:chgData name="Jolie Serrano Delgado" userId="d52b4219-5c60-4a0c-87ad-b1ec335c0c37" providerId="ADAL" clId="{91A654D0-3095-4E9D-8D9A-722D3097E6C3}" dt="2025-04-27T21:30:43.366" v="4" actId="21"/>
          <ac:spMkLst>
            <pc:docMk/>
            <pc:sldMk cId="0" sldId="1778"/>
            <ac:spMk id="5" creationId="{CE9DE04B-9BE5-06E2-C4BA-F186CF130599}"/>
          </ac:spMkLst>
        </pc:spChg>
      </pc:sldChg>
      <pc:sldChg chg="add ord">
        <pc:chgData name="Jolie Serrano Delgado" userId="d52b4219-5c60-4a0c-87ad-b1ec335c0c37" providerId="ADAL" clId="{91A654D0-3095-4E9D-8D9A-722D3097E6C3}" dt="2025-04-27T21:30:36.595" v="2"/>
        <pc:sldMkLst>
          <pc:docMk/>
          <pc:sldMk cId="3104945146" sldId="1780"/>
        </pc:sldMkLst>
      </pc:sldChg>
      <pc:sldChg chg="modSp add mod">
        <pc:chgData name="Jolie Serrano Delgado" userId="d52b4219-5c60-4a0c-87ad-b1ec335c0c37" providerId="ADAL" clId="{91A654D0-3095-4E9D-8D9A-722D3097E6C3}" dt="2025-04-27T21:30:50.628" v="7" actId="207"/>
        <pc:sldMkLst>
          <pc:docMk/>
          <pc:sldMk cId="0" sldId="1795"/>
        </pc:sldMkLst>
        <pc:spChg chg="mod">
          <ac:chgData name="Jolie Serrano Delgado" userId="d52b4219-5c60-4a0c-87ad-b1ec335c0c37" providerId="ADAL" clId="{91A654D0-3095-4E9D-8D9A-722D3097E6C3}" dt="2025-04-27T21:30:50.628" v="7" actId="207"/>
          <ac:spMkLst>
            <pc:docMk/>
            <pc:sldMk cId="0" sldId="1795"/>
            <ac:spMk id="18" creationId="{8F5F15BF-00E8-0146-9639-0FB07145B42A}"/>
          </ac:spMkLst>
        </pc:spChg>
        <pc:spChg chg="mod">
          <ac:chgData name="Jolie Serrano Delgado" userId="d52b4219-5c60-4a0c-87ad-b1ec335c0c37" providerId="ADAL" clId="{91A654D0-3095-4E9D-8D9A-722D3097E6C3}" dt="2025-04-27T21:30:45.930" v="5"/>
          <ac:spMkLst>
            <pc:docMk/>
            <pc:sldMk cId="0" sldId="1795"/>
            <ac:spMk id="55309" creationId="{00000000-0000-0000-0000-000000000000}"/>
          </ac:spMkLst>
        </pc:spChg>
      </pc:sldChg>
      <pc:sldMasterChg chg="delSldLayout">
        <pc:chgData name="Jolie Serrano Delgado" userId="d52b4219-5c60-4a0c-87ad-b1ec335c0c37" providerId="ADAL" clId="{91A654D0-3095-4E9D-8D9A-722D3097E6C3}" dt="2025-04-27T21:30:48.863" v="6" actId="47"/>
        <pc:sldMasterMkLst>
          <pc:docMk/>
          <pc:sldMasterMk cId="171729398" sldId="2147483648"/>
        </pc:sldMasterMkLst>
        <pc:sldLayoutChg chg="del">
          <pc:chgData name="Jolie Serrano Delgado" userId="d52b4219-5c60-4a0c-87ad-b1ec335c0c37" providerId="ADAL" clId="{91A654D0-3095-4E9D-8D9A-722D3097E6C3}" dt="2025-04-27T21:30:48.863" v="6" actId="47"/>
          <pc:sldLayoutMkLst>
            <pc:docMk/>
            <pc:sldMasterMk cId="171729398" sldId="2147483648"/>
            <pc:sldLayoutMk cId="2744927771" sldId="2147483661"/>
          </pc:sldLayoutMkLst>
        </pc:sldLayoutChg>
        <pc:sldLayoutChg chg="del">
          <pc:chgData name="Jolie Serrano Delgado" userId="d52b4219-5c60-4a0c-87ad-b1ec335c0c37" providerId="ADAL" clId="{91A654D0-3095-4E9D-8D9A-722D3097E6C3}" dt="2025-04-27T21:30:38.116" v="3" actId="47"/>
          <pc:sldLayoutMkLst>
            <pc:docMk/>
            <pc:sldMasterMk cId="171729398" sldId="2147483648"/>
            <pc:sldLayoutMk cId="3643811250" sldId="2147483662"/>
          </pc:sldLayoutMkLst>
        </pc:sldLayoutChg>
      </pc:sldMaster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s-ES"/>
              <a:t>Haga clic para modificar el estilo de título del patrón</a:t>
            </a:r>
            <a:endParaRPr lang="en-US"/>
          </a:p>
        </p:txBody>
      </p:sp>
      <p:sp>
        <p:nvSpPr>
          <p:cNvPr id="3" name="Subtítulo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a:p>
        </p:txBody>
      </p:sp>
      <p:sp>
        <p:nvSpPr>
          <p:cNvPr id="4" name="Marcador de fecha 3"/>
          <p:cNvSpPr>
            <a:spLocks noGrp="1"/>
          </p:cNvSpPr>
          <p:nvPr>
            <p:ph type="dt" sz="half" idx="10"/>
          </p:nvPr>
        </p:nvSpPr>
        <p:spPr>
          <a:xfrm>
            <a:off x="838200" y="6356350"/>
            <a:ext cx="2743200" cy="365125"/>
          </a:xfrm>
          <a:prstGeom prst="rect">
            <a:avLst/>
          </a:prstGeom>
        </p:spPr>
        <p:txBody>
          <a:bodyPr/>
          <a:lstStyle/>
          <a:p>
            <a:fld id="{8FE74BAF-28DE-4013-BA0C-A6EBEABCA8AD}" type="datetimeFigureOut">
              <a:rPr lang="en-US" smtClean="0"/>
              <a:t>4/27/2025</a:t>
            </a:fld>
            <a:endParaRPr lang="en-US"/>
          </a:p>
        </p:txBody>
      </p:sp>
      <p:sp>
        <p:nvSpPr>
          <p:cNvPr id="5" name="Marcador de pie de página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Marcador de número de diapositiva 5"/>
          <p:cNvSpPr>
            <a:spLocks noGrp="1"/>
          </p:cNvSpPr>
          <p:nvPr>
            <p:ph type="sldNum" sz="quarter" idx="12"/>
          </p:nvPr>
        </p:nvSpPr>
        <p:spPr>
          <a:xfrm>
            <a:off x="8610600" y="6356350"/>
            <a:ext cx="2743200" cy="365125"/>
          </a:xfrm>
          <a:prstGeom prst="rect">
            <a:avLst/>
          </a:prstGeom>
        </p:spPr>
        <p:txBody>
          <a:bodyPr/>
          <a:lstStyle/>
          <a:p>
            <a:fld id="{A372F2FC-D7F8-4E7A-8A56-A3FE9A7D417A}" type="slidenum">
              <a:rPr lang="en-US" smtClean="0"/>
              <a:t>‹#›</a:t>
            </a:fld>
            <a:endParaRPr lang="en-US"/>
          </a:p>
        </p:txBody>
      </p:sp>
    </p:spTree>
    <p:extLst>
      <p:ext uri="{BB962C8B-B14F-4D97-AF65-F5344CB8AC3E}">
        <p14:creationId xmlns:p14="http://schemas.microsoft.com/office/powerpoint/2010/main" val="385011238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1325563"/>
          </a:xfrm>
          <a:prstGeom prst="rect">
            <a:avLst/>
          </a:prstGeom>
        </p:spPr>
        <p:txBody>
          <a:bodyPr/>
          <a:lstStyle/>
          <a:p>
            <a:r>
              <a:rPr lang="es-ES"/>
              <a:t>Haga clic para modificar el estilo de título del patrón</a:t>
            </a:r>
            <a:endParaRPr lang="en-US"/>
          </a:p>
        </p:txBody>
      </p:sp>
      <p:sp>
        <p:nvSpPr>
          <p:cNvPr id="3" name="Marcador de texto vertical 2"/>
          <p:cNvSpPr>
            <a:spLocks noGrp="1"/>
          </p:cNvSpPr>
          <p:nvPr>
            <p:ph type="body" orient="vert" idx="1"/>
          </p:nvPr>
        </p:nvSpPr>
        <p:spPr>
          <a:xfrm>
            <a:off x="838200" y="1825625"/>
            <a:ext cx="10515600" cy="4351338"/>
          </a:xfrm>
          <a:prstGeom prst="rect">
            <a:avLst/>
          </a:prstGeo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fecha 3"/>
          <p:cNvSpPr>
            <a:spLocks noGrp="1"/>
          </p:cNvSpPr>
          <p:nvPr>
            <p:ph type="dt" sz="half" idx="10"/>
          </p:nvPr>
        </p:nvSpPr>
        <p:spPr>
          <a:xfrm>
            <a:off x="838200" y="6356350"/>
            <a:ext cx="2743200" cy="365125"/>
          </a:xfrm>
          <a:prstGeom prst="rect">
            <a:avLst/>
          </a:prstGeom>
        </p:spPr>
        <p:txBody>
          <a:bodyPr/>
          <a:lstStyle/>
          <a:p>
            <a:fld id="{8FE74BAF-28DE-4013-BA0C-A6EBEABCA8AD}" type="datetimeFigureOut">
              <a:rPr lang="en-US" smtClean="0"/>
              <a:t>4/27/2025</a:t>
            </a:fld>
            <a:endParaRPr lang="en-US"/>
          </a:p>
        </p:txBody>
      </p:sp>
      <p:sp>
        <p:nvSpPr>
          <p:cNvPr id="5" name="Marcador de pie de página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Marcador de número de diapositiva 5"/>
          <p:cNvSpPr>
            <a:spLocks noGrp="1"/>
          </p:cNvSpPr>
          <p:nvPr>
            <p:ph type="sldNum" sz="quarter" idx="12"/>
          </p:nvPr>
        </p:nvSpPr>
        <p:spPr>
          <a:xfrm>
            <a:off x="8610600" y="6356350"/>
            <a:ext cx="2743200" cy="365125"/>
          </a:xfrm>
          <a:prstGeom prst="rect">
            <a:avLst/>
          </a:prstGeom>
        </p:spPr>
        <p:txBody>
          <a:bodyPr/>
          <a:lstStyle/>
          <a:p>
            <a:fld id="{A372F2FC-D7F8-4E7A-8A56-A3FE9A7D417A}" type="slidenum">
              <a:rPr lang="en-US" smtClean="0"/>
              <a:t>‹#›</a:t>
            </a:fld>
            <a:endParaRPr lang="en-US"/>
          </a:p>
        </p:txBody>
      </p:sp>
    </p:spTree>
    <p:extLst>
      <p:ext uri="{BB962C8B-B14F-4D97-AF65-F5344CB8AC3E}">
        <p14:creationId xmlns:p14="http://schemas.microsoft.com/office/powerpoint/2010/main" val="293561762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a:prstGeom prst="rect">
            <a:avLst/>
          </a:prstGeom>
        </p:spPr>
        <p:txBody>
          <a:bodyPr vert="eaVert"/>
          <a:lstStyle/>
          <a:p>
            <a:r>
              <a:rPr lang="es-ES"/>
              <a:t>Haga clic para modificar el estilo de título del patrón</a:t>
            </a:r>
            <a:endParaRPr lang="en-US"/>
          </a:p>
        </p:txBody>
      </p:sp>
      <p:sp>
        <p:nvSpPr>
          <p:cNvPr id="3" name="Marcador de texto vertical 2"/>
          <p:cNvSpPr>
            <a:spLocks noGrp="1"/>
          </p:cNvSpPr>
          <p:nvPr>
            <p:ph type="body" orient="vert" idx="1"/>
          </p:nvPr>
        </p:nvSpPr>
        <p:spPr>
          <a:xfrm>
            <a:off x="838200" y="365125"/>
            <a:ext cx="7734300" cy="5811838"/>
          </a:xfrm>
          <a:prstGeom prst="rect">
            <a:avLst/>
          </a:prstGeo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fecha 3"/>
          <p:cNvSpPr>
            <a:spLocks noGrp="1"/>
          </p:cNvSpPr>
          <p:nvPr>
            <p:ph type="dt" sz="half" idx="10"/>
          </p:nvPr>
        </p:nvSpPr>
        <p:spPr>
          <a:xfrm>
            <a:off x="838200" y="6356350"/>
            <a:ext cx="2743200" cy="365125"/>
          </a:xfrm>
          <a:prstGeom prst="rect">
            <a:avLst/>
          </a:prstGeom>
        </p:spPr>
        <p:txBody>
          <a:bodyPr/>
          <a:lstStyle/>
          <a:p>
            <a:fld id="{8FE74BAF-28DE-4013-BA0C-A6EBEABCA8AD}" type="datetimeFigureOut">
              <a:rPr lang="en-US" smtClean="0"/>
              <a:t>4/27/2025</a:t>
            </a:fld>
            <a:endParaRPr lang="en-US"/>
          </a:p>
        </p:txBody>
      </p:sp>
      <p:sp>
        <p:nvSpPr>
          <p:cNvPr id="5" name="Marcador de pie de página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Marcador de número de diapositiva 5"/>
          <p:cNvSpPr>
            <a:spLocks noGrp="1"/>
          </p:cNvSpPr>
          <p:nvPr>
            <p:ph type="sldNum" sz="quarter" idx="12"/>
          </p:nvPr>
        </p:nvSpPr>
        <p:spPr>
          <a:xfrm>
            <a:off x="8610600" y="6356350"/>
            <a:ext cx="2743200" cy="365125"/>
          </a:xfrm>
          <a:prstGeom prst="rect">
            <a:avLst/>
          </a:prstGeom>
        </p:spPr>
        <p:txBody>
          <a:bodyPr/>
          <a:lstStyle/>
          <a:p>
            <a:fld id="{A372F2FC-D7F8-4E7A-8A56-A3FE9A7D417A}" type="slidenum">
              <a:rPr lang="en-US" smtClean="0"/>
              <a:t>‹#›</a:t>
            </a:fld>
            <a:endParaRPr lang="en-US"/>
          </a:p>
        </p:txBody>
      </p:sp>
    </p:spTree>
    <p:extLst>
      <p:ext uri="{BB962C8B-B14F-4D97-AF65-F5344CB8AC3E}">
        <p14:creationId xmlns:p14="http://schemas.microsoft.com/office/powerpoint/2010/main" val="285241863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4 vertical photo_02">
    <p:spTree>
      <p:nvGrpSpPr>
        <p:cNvPr id="1" name=""/>
        <p:cNvGrpSpPr/>
        <p:nvPr/>
      </p:nvGrpSpPr>
      <p:grpSpPr>
        <a:xfrm>
          <a:off x="0" y="0"/>
          <a:ext cx="0" cy="0"/>
          <a:chOff x="0" y="0"/>
          <a:chExt cx="0" cy="0"/>
        </a:xfrm>
      </p:grpSpPr>
      <p:sp>
        <p:nvSpPr>
          <p:cNvPr id="6" name="Rectángulo 5"/>
          <p:cNvSpPr/>
          <p:nvPr userDrawn="1"/>
        </p:nvSpPr>
        <p:spPr>
          <a:xfrm>
            <a:off x="0" y="0"/>
            <a:ext cx="12192000" cy="6858000"/>
          </a:xfrm>
          <a:prstGeom prst="rect">
            <a:avLst/>
          </a:prstGeom>
          <a:solidFill>
            <a:srgbClr val="E3E6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Picture Placeholder 7"/>
          <p:cNvSpPr>
            <a:spLocks noGrp="1"/>
          </p:cNvSpPr>
          <p:nvPr>
            <p:ph type="pic" sz="quarter" idx="10"/>
          </p:nvPr>
        </p:nvSpPr>
        <p:spPr>
          <a:xfrm>
            <a:off x="3175" y="2287589"/>
            <a:ext cx="2952750" cy="4570413"/>
          </a:xfrm>
          <a:custGeom>
            <a:avLst/>
            <a:gdLst>
              <a:gd name="connsiteX0" fmla="*/ 0 w 2952750"/>
              <a:gd name="connsiteY0" fmla="*/ 0 h 4570413"/>
              <a:gd name="connsiteX1" fmla="*/ 2952750 w 2952750"/>
              <a:gd name="connsiteY1" fmla="*/ 0 h 4570413"/>
              <a:gd name="connsiteX2" fmla="*/ 2952750 w 2952750"/>
              <a:gd name="connsiteY2" fmla="*/ 4570413 h 4570413"/>
              <a:gd name="connsiteX3" fmla="*/ 0 w 2952750"/>
              <a:gd name="connsiteY3" fmla="*/ 4570413 h 4570413"/>
            </a:gdLst>
            <a:ahLst/>
            <a:cxnLst>
              <a:cxn ang="0">
                <a:pos x="connsiteX0" y="connsiteY0"/>
              </a:cxn>
              <a:cxn ang="0">
                <a:pos x="connsiteX1" y="connsiteY1"/>
              </a:cxn>
              <a:cxn ang="0">
                <a:pos x="connsiteX2" y="connsiteY2"/>
              </a:cxn>
              <a:cxn ang="0">
                <a:pos x="connsiteX3" y="connsiteY3"/>
              </a:cxn>
            </a:cxnLst>
            <a:rect l="l" t="t" r="r" b="b"/>
            <a:pathLst>
              <a:path w="2952750" h="4570413">
                <a:moveTo>
                  <a:pt x="0" y="0"/>
                </a:moveTo>
                <a:lnTo>
                  <a:pt x="2952750" y="0"/>
                </a:lnTo>
                <a:lnTo>
                  <a:pt x="2952750" y="4570413"/>
                </a:lnTo>
                <a:lnTo>
                  <a:pt x="0" y="4570413"/>
                </a:lnTo>
                <a:close/>
              </a:path>
            </a:pathLst>
          </a:custGeom>
          <a:solidFill>
            <a:schemeClr val="accent6">
              <a:lumMod val="20000"/>
              <a:lumOff val="80000"/>
            </a:schemeClr>
          </a:solidFill>
        </p:spPr>
        <p:txBody>
          <a:bodyPr rtlCol="0">
            <a:noAutofit/>
          </a:bodyPr>
          <a:lstStyle/>
          <a:p>
            <a:pPr lvl="0"/>
            <a:endParaRPr lang="ru-RU" noProof="0"/>
          </a:p>
        </p:txBody>
      </p:sp>
      <p:sp>
        <p:nvSpPr>
          <p:cNvPr id="9" name="Picture Placeholder 8"/>
          <p:cNvSpPr>
            <a:spLocks noGrp="1"/>
          </p:cNvSpPr>
          <p:nvPr>
            <p:ph type="pic" sz="quarter" idx="11"/>
          </p:nvPr>
        </p:nvSpPr>
        <p:spPr>
          <a:xfrm>
            <a:off x="6156325" y="2287589"/>
            <a:ext cx="2952750" cy="4570413"/>
          </a:xfrm>
          <a:custGeom>
            <a:avLst/>
            <a:gdLst>
              <a:gd name="connsiteX0" fmla="*/ 0 w 2952750"/>
              <a:gd name="connsiteY0" fmla="*/ 0 h 4570413"/>
              <a:gd name="connsiteX1" fmla="*/ 2952750 w 2952750"/>
              <a:gd name="connsiteY1" fmla="*/ 0 h 4570413"/>
              <a:gd name="connsiteX2" fmla="*/ 2952750 w 2952750"/>
              <a:gd name="connsiteY2" fmla="*/ 4570413 h 4570413"/>
              <a:gd name="connsiteX3" fmla="*/ 0 w 2952750"/>
              <a:gd name="connsiteY3" fmla="*/ 4570413 h 4570413"/>
            </a:gdLst>
            <a:ahLst/>
            <a:cxnLst>
              <a:cxn ang="0">
                <a:pos x="connsiteX0" y="connsiteY0"/>
              </a:cxn>
              <a:cxn ang="0">
                <a:pos x="connsiteX1" y="connsiteY1"/>
              </a:cxn>
              <a:cxn ang="0">
                <a:pos x="connsiteX2" y="connsiteY2"/>
              </a:cxn>
              <a:cxn ang="0">
                <a:pos x="connsiteX3" y="connsiteY3"/>
              </a:cxn>
            </a:cxnLst>
            <a:rect l="l" t="t" r="r" b="b"/>
            <a:pathLst>
              <a:path w="2952750" h="4570413">
                <a:moveTo>
                  <a:pt x="0" y="0"/>
                </a:moveTo>
                <a:lnTo>
                  <a:pt x="2952750" y="0"/>
                </a:lnTo>
                <a:lnTo>
                  <a:pt x="2952750" y="4570413"/>
                </a:lnTo>
                <a:lnTo>
                  <a:pt x="0" y="4570413"/>
                </a:lnTo>
                <a:close/>
              </a:path>
            </a:pathLst>
          </a:custGeom>
          <a:solidFill>
            <a:schemeClr val="accent6">
              <a:lumMod val="20000"/>
              <a:lumOff val="80000"/>
            </a:schemeClr>
          </a:solidFill>
        </p:spPr>
        <p:txBody>
          <a:bodyPr rtlCol="0">
            <a:noAutofit/>
          </a:bodyPr>
          <a:lstStyle/>
          <a:p>
            <a:pPr lvl="0"/>
            <a:endParaRPr lang="ru-RU" noProof="0"/>
          </a:p>
        </p:txBody>
      </p:sp>
      <p:sp>
        <p:nvSpPr>
          <p:cNvPr id="10" name="Picture Placeholder 9"/>
          <p:cNvSpPr>
            <a:spLocks noGrp="1"/>
          </p:cNvSpPr>
          <p:nvPr>
            <p:ph type="pic" sz="quarter" idx="12"/>
          </p:nvPr>
        </p:nvSpPr>
        <p:spPr>
          <a:xfrm>
            <a:off x="3074988" y="489098"/>
            <a:ext cx="2952750" cy="4081315"/>
          </a:xfrm>
          <a:custGeom>
            <a:avLst/>
            <a:gdLst>
              <a:gd name="connsiteX0" fmla="*/ 0 w 2952750"/>
              <a:gd name="connsiteY0" fmla="*/ 0 h 4570413"/>
              <a:gd name="connsiteX1" fmla="*/ 2952750 w 2952750"/>
              <a:gd name="connsiteY1" fmla="*/ 0 h 4570413"/>
              <a:gd name="connsiteX2" fmla="*/ 2952750 w 2952750"/>
              <a:gd name="connsiteY2" fmla="*/ 4570413 h 4570413"/>
              <a:gd name="connsiteX3" fmla="*/ 0 w 2952750"/>
              <a:gd name="connsiteY3" fmla="*/ 4570413 h 4570413"/>
            </a:gdLst>
            <a:ahLst/>
            <a:cxnLst>
              <a:cxn ang="0">
                <a:pos x="connsiteX0" y="connsiteY0"/>
              </a:cxn>
              <a:cxn ang="0">
                <a:pos x="connsiteX1" y="connsiteY1"/>
              </a:cxn>
              <a:cxn ang="0">
                <a:pos x="connsiteX2" y="connsiteY2"/>
              </a:cxn>
              <a:cxn ang="0">
                <a:pos x="connsiteX3" y="connsiteY3"/>
              </a:cxn>
            </a:cxnLst>
            <a:rect l="l" t="t" r="r" b="b"/>
            <a:pathLst>
              <a:path w="2952750" h="4570413">
                <a:moveTo>
                  <a:pt x="0" y="0"/>
                </a:moveTo>
                <a:lnTo>
                  <a:pt x="2952750" y="0"/>
                </a:lnTo>
                <a:lnTo>
                  <a:pt x="2952750" y="4570413"/>
                </a:lnTo>
                <a:lnTo>
                  <a:pt x="0" y="4570413"/>
                </a:lnTo>
                <a:close/>
              </a:path>
            </a:pathLst>
          </a:custGeom>
          <a:solidFill>
            <a:schemeClr val="accent6">
              <a:lumMod val="20000"/>
              <a:lumOff val="80000"/>
            </a:schemeClr>
          </a:solidFill>
        </p:spPr>
        <p:txBody>
          <a:bodyPr rtlCol="0">
            <a:noAutofit/>
          </a:bodyPr>
          <a:lstStyle/>
          <a:p>
            <a:pPr lvl="0"/>
            <a:endParaRPr lang="ru-RU" noProof="0"/>
          </a:p>
        </p:txBody>
      </p:sp>
      <p:sp>
        <p:nvSpPr>
          <p:cNvPr id="11" name="Picture Placeholder 10"/>
          <p:cNvSpPr>
            <a:spLocks noGrp="1"/>
          </p:cNvSpPr>
          <p:nvPr>
            <p:ph type="pic" sz="quarter" idx="13"/>
          </p:nvPr>
        </p:nvSpPr>
        <p:spPr>
          <a:xfrm>
            <a:off x="9228138" y="489098"/>
            <a:ext cx="2952750" cy="4081315"/>
          </a:xfrm>
          <a:custGeom>
            <a:avLst/>
            <a:gdLst>
              <a:gd name="connsiteX0" fmla="*/ 0 w 2952750"/>
              <a:gd name="connsiteY0" fmla="*/ 0 h 4570413"/>
              <a:gd name="connsiteX1" fmla="*/ 2952750 w 2952750"/>
              <a:gd name="connsiteY1" fmla="*/ 0 h 4570413"/>
              <a:gd name="connsiteX2" fmla="*/ 2952750 w 2952750"/>
              <a:gd name="connsiteY2" fmla="*/ 4570413 h 4570413"/>
              <a:gd name="connsiteX3" fmla="*/ 0 w 2952750"/>
              <a:gd name="connsiteY3" fmla="*/ 4570413 h 4570413"/>
            </a:gdLst>
            <a:ahLst/>
            <a:cxnLst>
              <a:cxn ang="0">
                <a:pos x="connsiteX0" y="connsiteY0"/>
              </a:cxn>
              <a:cxn ang="0">
                <a:pos x="connsiteX1" y="connsiteY1"/>
              </a:cxn>
              <a:cxn ang="0">
                <a:pos x="connsiteX2" y="connsiteY2"/>
              </a:cxn>
              <a:cxn ang="0">
                <a:pos x="connsiteX3" y="connsiteY3"/>
              </a:cxn>
            </a:cxnLst>
            <a:rect l="l" t="t" r="r" b="b"/>
            <a:pathLst>
              <a:path w="2952750" h="4570413">
                <a:moveTo>
                  <a:pt x="0" y="0"/>
                </a:moveTo>
                <a:lnTo>
                  <a:pt x="2952750" y="0"/>
                </a:lnTo>
                <a:lnTo>
                  <a:pt x="2952750" y="4570413"/>
                </a:lnTo>
                <a:lnTo>
                  <a:pt x="0" y="4570413"/>
                </a:lnTo>
                <a:close/>
              </a:path>
            </a:pathLst>
          </a:custGeom>
          <a:solidFill>
            <a:schemeClr val="accent6">
              <a:lumMod val="20000"/>
              <a:lumOff val="80000"/>
            </a:schemeClr>
          </a:solidFill>
        </p:spPr>
        <p:txBody>
          <a:bodyPr rtlCol="0">
            <a:noAutofit/>
          </a:bodyPr>
          <a:lstStyle/>
          <a:p>
            <a:pPr lvl="0"/>
            <a:endParaRPr lang="ru-RU" noProof="0"/>
          </a:p>
        </p:txBody>
      </p:sp>
    </p:spTree>
    <p:extLst>
      <p:ext uri="{BB962C8B-B14F-4D97-AF65-F5344CB8AC3E}">
        <p14:creationId xmlns:p14="http://schemas.microsoft.com/office/powerpoint/2010/main" val="25766349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0499960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73918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860F4890-68D0-15C6-8E76-8228C3CEDEDD}"/>
              </a:ext>
            </a:extLst>
          </p:cNvPr>
          <p:cNvSpPr>
            <a:spLocks noGrp="1"/>
          </p:cNvSpPr>
          <p:nvPr>
            <p:ph type="pic" sz="quarter" idx="10"/>
          </p:nvPr>
        </p:nvSpPr>
        <p:spPr>
          <a:xfrm>
            <a:off x="3913188" y="1392865"/>
            <a:ext cx="1041400" cy="1850398"/>
          </a:xfrm>
          <a:prstGeom prst="roundRect">
            <a:avLst/>
          </a:prstGeom>
        </p:spPr>
        <p:txBody>
          <a:bodyPr>
            <a:normAutofit/>
          </a:bodyPr>
          <a:lstStyle>
            <a:lvl1pPr>
              <a:defRPr sz="1100"/>
            </a:lvl1pPr>
          </a:lstStyle>
          <a:p>
            <a:endParaRPr lang="en-US"/>
          </a:p>
        </p:txBody>
      </p:sp>
      <p:sp>
        <p:nvSpPr>
          <p:cNvPr id="4" name="Picture Placeholder 2">
            <a:extLst>
              <a:ext uri="{FF2B5EF4-FFF2-40B4-BE49-F238E27FC236}">
                <a16:creationId xmlns:a16="http://schemas.microsoft.com/office/drawing/2014/main" id="{5FC1282C-E075-65DF-0321-59C6526662FC}"/>
              </a:ext>
            </a:extLst>
          </p:cNvPr>
          <p:cNvSpPr>
            <a:spLocks noGrp="1"/>
          </p:cNvSpPr>
          <p:nvPr>
            <p:ph type="pic" sz="quarter" idx="11"/>
          </p:nvPr>
        </p:nvSpPr>
        <p:spPr>
          <a:xfrm>
            <a:off x="4997709" y="1392865"/>
            <a:ext cx="1041400" cy="1850398"/>
          </a:xfrm>
          <a:prstGeom prst="roundRect">
            <a:avLst/>
          </a:prstGeom>
        </p:spPr>
        <p:txBody>
          <a:bodyPr>
            <a:normAutofit/>
          </a:bodyPr>
          <a:lstStyle>
            <a:lvl1pPr>
              <a:defRPr sz="1100"/>
            </a:lvl1pPr>
          </a:lstStyle>
          <a:p>
            <a:endParaRPr lang="en-US"/>
          </a:p>
        </p:txBody>
      </p:sp>
      <p:sp>
        <p:nvSpPr>
          <p:cNvPr id="5" name="Picture Placeholder 2">
            <a:extLst>
              <a:ext uri="{FF2B5EF4-FFF2-40B4-BE49-F238E27FC236}">
                <a16:creationId xmlns:a16="http://schemas.microsoft.com/office/drawing/2014/main" id="{C849FE4B-1F8B-BA1C-8B80-70354B18611E}"/>
              </a:ext>
            </a:extLst>
          </p:cNvPr>
          <p:cNvSpPr>
            <a:spLocks noGrp="1"/>
          </p:cNvSpPr>
          <p:nvPr>
            <p:ph type="pic" sz="quarter" idx="12"/>
          </p:nvPr>
        </p:nvSpPr>
        <p:spPr>
          <a:xfrm>
            <a:off x="6082230" y="1392865"/>
            <a:ext cx="1041400" cy="1850398"/>
          </a:xfrm>
          <a:prstGeom prst="roundRect">
            <a:avLst/>
          </a:prstGeom>
        </p:spPr>
        <p:txBody>
          <a:bodyPr>
            <a:normAutofit/>
          </a:bodyPr>
          <a:lstStyle>
            <a:lvl1pPr>
              <a:defRPr sz="1100"/>
            </a:lvl1pPr>
          </a:lstStyle>
          <a:p>
            <a:endParaRPr lang="en-US"/>
          </a:p>
        </p:txBody>
      </p:sp>
      <p:sp>
        <p:nvSpPr>
          <p:cNvPr id="6" name="Picture Placeholder 2">
            <a:extLst>
              <a:ext uri="{FF2B5EF4-FFF2-40B4-BE49-F238E27FC236}">
                <a16:creationId xmlns:a16="http://schemas.microsoft.com/office/drawing/2014/main" id="{68629187-5A66-40F0-0D6E-2873AA59AEF9}"/>
              </a:ext>
            </a:extLst>
          </p:cNvPr>
          <p:cNvSpPr>
            <a:spLocks noGrp="1"/>
          </p:cNvSpPr>
          <p:nvPr>
            <p:ph type="pic" sz="quarter" idx="13"/>
          </p:nvPr>
        </p:nvSpPr>
        <p:spPr>
          <a:xfrm>
            <a:off x="7198648" y="1392865"/>
            <a:ext cx="1041400" cy="1850398"/>
          </a:xfrm>
          <a:prstGeom prst="roundRect">
            <a:avLst/>
          </a:prstGeom>
        </p:spPr>
        <p:txBody>
          <a:bodyPr>
            <a:normAutofit/>
          </a:bodyPr>
          <a:lstStyle>
            <a:lvl1pPr>
              <a:defRPr sz="1100"/>
            </a:lvl1pPr>
          </a:lstStyle>
          <a:p>
            <a:endParaRPr lang="en-US"/>
          </a:p>
        </p:txBody>
      </p:sp>
      <p:sp>
        <p:nvSpPr>
          <p:cNvPr id="9" name="Picture Placeholder 8">
            <a:extLst>
              <a:ext uri="{FF2B5EF4-FFF2-40B4-BE49-F238E27FC236}">
                <a16:creationId xmlns:a16="http://schemas.microsoft.com/office/drawing/2014/main" id="{A49AC9FE-EEB8-C0BC-DFE3-91F1FE30DB33}"/>
              </a:ext>
            </a:extLst>
          </p:cNvPr>
          <p:cNvSpPr>
            <a:spLocks noGrp="1"/>
          </p:cNvSpPr>
          <p:nvPr>
            <p:ph type="pic" sz="quarter" idx="14"/>
          </p:nvPr>
        </p:nvSpPr>
        <p:spPr>
          <a:xfrm>
            <a:off x="11695113" y="52756"/>
            <a:ext cx="340943" cy="340943"/>
          </a:xfrm>
          <a:prstGeom prst="ellipse">
            <a:avLst/>
          </a:prstGeom>
        </p:spPr>
        <p:txBody>
          <a:bodyPr>
            <a:noAutofit/>
          </a:bodyPr>
          <a:lstStyle>
            <a:lvl1pPr>
              <a:defRPr sz="400"/>
            </a:lvl1pPr>
          </a:lstStyle>
          <a:p>
            <a:endParaRPr lang="en-US" dirty="0"/>
          </a:p>
        </p:txBody>
      </p:sp>
      <p:sp>
        <p:nvSpPr>
          <p:cNvPr id="10" name="Picture Placeholder 8">
            <a:extLst>
              <a:ext uri="{FF2B5EF4-FFF2-40B4-BE49-F238E27FC236}">
                <a16:creationId xmlns:a16="http://schemas.microsoft.com/office/drawing/2014/main" id="{31C790B5-2BAF-F98F-1FF0-A365D01F924C}"/>
              </a:ext>
            </a:extLst>
          </p:cNvPr>
          <p:cNvSpPr>
            <a:spLocks noGrp="1"/>
          </p:cNvSpPr>
          <p:nvPr>
            <p:ph type="pic" sz="quarter" idx="15"/>
          </p:nvPr>
        </p:nvSpPr>
        <p:spPr>
          <a:xfrm>
            <a:off x="9932" y="658811"/>
            <a:ext cx="340943" cy="340943"/>
          </a:xfrm>
          <a:prstGeom prst="ellipse">
            <a:avLst/>
          </a:prstGeom>
        </p:spPr>
        <p:txBody>
          <a:bodyPr>
            <a:noAutofit/>
          </a:bodyPr>
          <a:lstStyle>
            <a:lvl1pPr>
              <a:defRPr sz="400"/>
            </a:lvl1pPr>
          </a:lstStyle>
          <a:p>
            <a:endParaRPr lang="en-US" dirty="0"/>
          </a:p>
        </p:txBody>
      </p:sp>
      <p:sp>
        <p:nvSpPr>
          <p:cNvPr id="11" name="Picture Placeholder 8">
            <a:extLst>
              <a:ext uri="{FF2B5EF4-FFF2-40B4-BE49-F238E27FC236}">
                <a16:creationId xmlns:a16="http://schemas.microsoft.com/office/drawing/2014/main" id="{FF8AF21E-376B-3B61-163A-E287F7BB5697}"/>
              </a:ext>
            </a:extLst>
          </p:cNvPr>
          <p:cNvSpPr>
            <a:spLocks noGrp="1"/>
          </p:cNvSpPr>
          <p:nvPr>
            <p:ph type="pic" sz="quarter" idx="16"/>
          </p:nvPr>
        </p:nvSpPr>
        <p:spPr>
          <a:xfrm>
            <a:off x="3922713" y="3614662"/>
            <a:ext cx="340943" cy="340943"/>
          </a:xfrm>
          <a:prstGeom prst="ellipse">
            <a:avLst/>
          </a:prstGeom>
        </p:spPr>
        <p:txBody>
          <a:bodyPr>
            <a:noAutofit/>
          </a:bodyPr>
          <a:lstStyle>
            <a:lvl1pPr>
              <a:defRPr sz="400"/>
            </a:lvl1pPr>
          </a:lstStyle>
          <a:p>
            <a:endParaRPr lang="en-US" dirty="0"/>
          </a:p>
        </p:txBody>
      </p:sp>
      <p:sp>
        <p:nvSpPr>
          <p:cNvPr id="8" name="Picture Placeholder 7">
            <a:extLst>
              <a:ext uri="{FF2B5EF4-FFF2-40B4-BE49-F238E27FC236}">
                <a16:creationId xmlns:a16="http://schemas.microsoft.com/office/drawing/2014/main" id="{456C5BB9-74A0-D0BC-8102-FEAF61EBF8BE}"/>
              </a:ext>
            </a:extLst>
          </p:cNvPr>
          <p:cNvSpPr>
            <a:spLocks noGrp="1"/>
          </p:cNvSpPr>
          <p:nvPr>
            <p:ph type="pic" sz="quarter" idx="17"/>
          </p:nvPr>
        </p:nvSpPr>
        <p:spPr>
          <a:xfrm>
            <a:off x="9563100" y="1056018"/>
            <a:ext cx="2339975" cy="673693"/>
          </a:xfrm>
          <a:prstGeom prst="roundRect">
            <a:avLst/>
          </a:prstGeom>
          <a:solidFill>
            <a:schemeClr val="accent2">
              <a:lumMod val="20000"/>
              <a:lumOff val="80000"/>
            </a:schemeClr>
          </a:solidFill>
        </p:spPr>
        <p:txBody>
          <a:bodyPr>
            <a:normAutofit/>
          </a:bodyPr>
          <a:lstStyle>
            <a:lvl1pPr>
              <a:defRPr sz="1600"/>
            </a:lvl1pPr>
          </a:lstStyle>
          <a:p>
            <a:endParaRPr lang="en-US"/>
          </a:p>
        </p:txBody>
      </p:sp>
      <p:sp>
        <p:nvSpPr>
          <p:cNvPr id="12" name="Picture Placeholder 7">
            <a:extLst>
              <a:ext uri="{FF2B5EF4-FFF2-40B4-BE49-F238E27FC236}">
                <a16:creationId xmlns:a16="http://schemas.microsoft.com/office/drawing/2014/main" id="{1F9AD3EA-C006-6A41-772E-48BAE0C27A2B}"/>
              </a:ext>
            </a:extLst>
          </p:cNvPr>
          <p:cNvSpPr>
            <a:spLocks noGrp="1"/>
          </p:cNvSpPr>
          <p:nvPr>
            <p:ph type="pic" sz="quarter" idx="18"/>
          </p:nvPr>
        </p:nvSpPr>
        <p:spPr>
          <a:xfrm>
            <a:off x="9563100" y="1981217"/>
            <a:ext cx="2339975" cy="673693"/>
          </a:xfrm>
          <a:prstGeom prst="roundRect">
            <a:avLst/>
          </a:prstGeom>
          <a:solidFill>
            <a:schemeClr val="accent2">
              <a:lumMod val="20000"/>
              <a:lumOff val="80000"/>
            </a:schemeClr>
          </a:solidFill>
        </p:spPr>
        <p:txBody>
          <a:bodyPr>
            <a:normAutofit/>
          </a:bodyPr>
          <a:lstStyle>
            <a:lvl1pPr>
              <a:defRPr sz="1600"/>
            </a:lvl1pPr>
          </a:lstStyle>
          <a:p>
            <a:endParaRPr lang="en-US"/>
          </a:p>
        </p:txBody>
      </p:sp>
      <p:sp>
        <p:nvSpPr>
          <p:cNvPr id="14" name="Picture Placeholder 13">
            <a:extLst>
              <a:ext uri="{FF2B5EF4-FFF2-40B4-BE49-F238E27FC236}">
                <a16:creationId xmlns:a16="http://schemas.microsoft.com/office/drawing/2014/main" id="{D79E2F9A-DEEE-F17D-CC84-822023FE4CB7}"/>
              </a:ext>
            </a:extLst>
          </p:cNvPr>
          <p:cNvSpPr>
            <a:spLocks noGrp="1"/>
          </p:cNvSpPr>
          <p:nvPr>
            <p:ph type="pic" sz="quarter" idx="19"/>
          </p:nvPr>
        </p:nvSpPr>
        <p:spPr>
          <a:xfrm>
            <a:off x="3760788" y="5768975"/>
            <a:ext cx="4552950" cy="1089025"/>
          </a:xfrm>
          <a:prstGeom prst="rect">
            <a:avLst/>
          </a:prstGeom>
          <a:solidFill>
            <a:schemeClr val="accent2">
              <a:lumMod val="20000"/>
              <a:lumOff val="80000"/>
            </a:schemeClr>
          </a:solidFill>
        </p:spPr>
        <p:txBody>
          <a:bodyPr>
            <a:normAutofit/>
          </a:bodyPr>
          <a:lstStyle>
            <a:lvl1pPr>
              <a:defRPr sz="1600"/>
            </a:lvl1pPr>
          </a:lstStyle>
          <a:p>
            <a:endParaRPr lang="en-US"/>
          </a:p>
        </p:txBody>
      </p:sp>
    </p:spTree>
    <p:extLst>
      <p:ext uri="{BB962C8B-B14F-4D97-AF65-F5344CB8AC3E}">
        <p14:creationId xmlns:p14="http://schemas.microsoft.com/office/powerpoint/2010/main" val="35041124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ncabezado de sección">
    <p:spTree>
      <p:nvGrpSpPr>
        <p:cNvPr id="1" name=""/>
        <p:cNvGrpSpPr/>
        <p:nvPr/>
      </p:nvGrpSpPr>
      <p:grpSpPr>
        <a:xfrm>
          <a:off x="0" y="0"/>
          <a:ext cx="0" cy="0"/>
          <a:chOff x="0" y="0"/>
          <a:chExt cx="0" cy="0"/>
        </a:xfrm>
      </p:grpSpPr>
      <p:sp>
        <p:nvSpPr>
          <p:cNvPr id="10" name="Media Placeholder 9">
            <a:extLst>
              <a:ext uri="{FF2B5EF4-FFF2-40B4-BE49-F238E27FC236}">
                <a16:creationId xmlns:a16="http://schemas.microsoft.com/office/drawing/2014/main" id="{2009D3E9-68BE-C41A-39A9-FDE4FA86C8B8}"/>
              </a:ext>
            </a:extLst>
          </p:cNvPr>
          <p:cNvSpPr>
            <a:spLocks noGrp="1"/>
          </p:cNvSpPr>
          <p:nvPr>
            <p:ph type="media" sz="quarter" idx="10"/>
          </p:nvPr>
        </p:nvSpPr>
        <p:spPr>
          <a:xfrm>
            <a:off x="4267200" y="3429000"/>
            <a:ext cx="7115175" cy="3206750"/>
          </a:xfrm>
          <a:prstGeom prst="rect">
            <a:avLst/>
          </a:prstGeom>
        </p:spPr>
        <p:txBody>
          <a:bodyPr/>
          <a:lstStyle/>
          <a:p>
            <a:endParaRPr lang="en-US"/>
          </a:p>
        </p:txBody>
      </p:sp>
    </p:spTree>
    <p:extLst>
      <p:ext uri="{BB962C8B-B14F-4D97-AF65-F5344CB8AC3E}">
        <p14:creationId xmlns:p14="http://schemas.microsoft.com/office/powerpoint/2010/main" val="253256905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os objetos">
    <p:spTree>
      <p:nvGrpSpPr>
        <p:cNvPr id="1" name=""/>
        <p:cNvGrpSpPr/>
        <p:nvPr/>
      </p:nvGrpSpPr>
      <p:grpSpPr>
        <a:xfrm>
          <a:off x="0" y="0"/>
          <a:ext cx="0" cy="0"/>
          <a:chOff x="0" y="0"/>
          <a:chExt cx="0" cy="0"/>
        </a:xfrm>
      </p:grpSpPr>
      <p:sp>
        <p:nvSpPr>
          <p:cNvPr id="9" name="Media Placeholder 8">
            <a:extLst>
              <a:ext uri="{FF2B5EF4-FFF2-40B4-BE49-F238E27FC236}">
                <a16:creationId xmlns:a16="http://schemas.microsoft.com/office/drawing/2014/main" id="{82FB9FC7-C5EA-636B-61E0-417959C6D5C5}"/>
              </a:ext>
            </a:extLst>
          </p:cNvPr>
          <p:cNvSpPr>
            <a:spLocks noGrp="1"/>
          </p:cNvSpPr>
          <p:nvPr>
            <p:ph type="media" sz="quarter" idx="10"/>
          </p:nvPr>
        </p:nvSpPr>
        <p:spPr>
          <a:xfrm>
            <a:off x="0" y="0"/>
            <a:ext cx="12192000" cy="6858000"/>
          </a:xfrm>
          <a:prstGeom prst="rect">
            <a:avLst/>
          </a:prstGeom>
        </p:spPr>
        <p:txBody>
          <a:bodyPr/>
          <a:lstStyle/>
          <a:p>
            <a:endParaRPr lang="en-US"/>
          </a:p>
        </p:txBody>
      </p:sp>
    </p:spTree>
    <p:extLst>
      <p:ext uri="{BB962C8B-B14F-4D97-AF65-F5344CB8AC3E}">
        <p14:creationId xmlns:p14="http://schemas.microsoft.com/office/powerpoint/2010/main" val="267913412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ación">
    <p:spTree>
      <p:nvGrpSpPr>
        <p:cNvPr id="1" name=""/>
        <p:cNvGrpSpPr/>
        <p:nvPr/>
      </p:nvGrpSpPr>
      <p:grpSpPr>
        <a:xfrm>
          <a:off x="0" y="0"/>
          <a:ext cx="0" cy="0"/>
          <a:chOff x="0" y="0"/>
          <a:chExt cx="0" cy="0"/>
        </a:xfrm>
      </p:grpSpPr>
    </p:spTree>
    <p:extLst>
      <p:ext uri="{BB962C8B-B14F-4D97-AF65-F5344CB8AC3E}">
        <p14:creationId xmlns:p14="http://schemas.microsoft.com/office/powerpoint/2010/main" val="357638370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1325563"/>
          </a:xfrm>
          <a:prstGeom prst="rect">
            <a:avLst/>
          </a:prstGeom>
        </p:spPr>
        <p:txBody>
          <a:bodyPr/>
          <a:lstStyle/>
          <a:p>
            <a:r>
              <a:rPr lang="es-ES"/>
              <a:t>Haga clic para modificar el estilo de título del patrón</a:t>
            </a:r>
            <a:endParaRPr lang="en-US"/>
          </a:p>
        </p:txBody>
      </p:sp>
      <p:sp>
        <p:nvSpPr>
          <p:cNvPr id="3" name="Marcador de fecha 2"/>
          <p:cNvSpPr>
            <a:spLocks noGrp="1"/>
          </p:cNvSpPr>
          <p:nvPr>
            <p:ph type="dt" sz="half" idx="10"/>
          </p:nvPr>
        </p:nvSpPr>
        <p:spPr>
          <a:xfrm>
            <a:off x="838200" y="6356350"/>
            <a:ext cx="2743200" cy="365125"/>
          </a:xfrm>
          <a:prstGeom prst="rect">
            <a:avLst/>
          </a:prstGeom>
        </p:spPr>
        <p:txBody>
          <a:bodyPr/>
          <a:lstStyle/>
          <a:p>
            <a:fld id="{8FE74BAF-28DE-4013-BA0C-A6EBEABCA8AD}" type="datetimeFigureOut">
              <a:rPr lang="en-US" smtClean="0"/>
              <a:t>4/27/2025</a:t>
            </a:fld>
            <a:endParaRPr lang="en-US"/>
          </a:p>
        </p:txBody>
      </p:sp>
      <p:sp>
        <p:nvSpPr>
          <p:cNvPr id="4" name="Marcador de pie de página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Marcador de número de diapositiva 4"/>
          <p:cNvSpPr>
            <a:spLocks noGrp="1"/>
          </p:cNvSpPr>
          <p:nvPr>
            <p:ph type="sldNum" sz="quarter" idx="12"/>
          </p:nvPr>
        </p:nvSpPr>
        <p:spPr>
          <a:xfrm>
            <a:off x="8610600" y="6356350"/>
            <a:ext cx="2743200" cy="365125"/>
          </a:xfrm>
          <a:prstGeom prst="rect">
            <a:avLst/>
          </a:prstGeom>
        </p:spPr>
        <p:txBody>
          <a:bodyPr/>
          <a:lstStyle/>
          <a:p>
            <a:fld id="{A372F2FC-D7F8-4E7A-8A56-A3FE9A7D417A}" type="slidenum">
              <a:rPr lang="en-US" smtClean="0"/>
              <a:t>‹#›</a:t>
            </a:fld>
            <a:endParaRPr lang="en-US"/>
          </a:p>
        </p:txBody>
      </p:sp>
    </p:spTree>
    <p:extLst>
      <p:ext uri="{BB962C8B-B14F-4D97-AF65-F5344CB8AC3E}">
        <p14:creationId xmlns:p14="http://schemas.microsoft.com/office/powerpoint/2010/main" val="1379265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En blanco">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52C73AB6-7A1D-AD55-C1B1-1F52065CA2B6}"/>
              </a:ext>
            </a:extLst>
          </p:cNvPr>
          <p:cNvSpPr>
            <a:spLocks noGrp="1"/>
          </p:cNvSpPr>
          <p:nvPr>
            <p:ph type="pic" sz="quarter" idx="10"/>
          </p:nvPr>
        </p:nvSpPr>
        <p:spPr>
          <a:xfrm>
            <a:off x="6435725" y="111125"/>
            <a:ext cx="2776538" cy="4948238"/>
          </a:xfrm>
          <a:prstGeom prst="roundRect">
            <a:avLst/>
          </a:prstGeom>
        </p:spPr>
        <p:txBody>
          <a:bodyPr>
            <a:normAutofit/>
          </a:bodyPr>
          <a:lstStyle>
            <a:lvl1pPr>
              <a:defRPr sz="1600">
                <a:solidFill>
                  <a:schemeClr val="bg1"/>
                </a:solidFill>
              </a:defRPr>
            </a:lvl1pPr>
          </a:lstStyle>
          <a:p>
            <a:endParaRPr lang="en-US"/>
          </a:p>
        </p:txBody>
      </p:sp>
    </p:spTree>
    <p:extLst>
      <p:ext uri="{BB962C8B-B14F-4D97-AF65-F5344CB8AC3E}">
        <p14:creationId xmlns:p14="http://schemas.microsoft.com/office/powerpoint/2010/main" val="318557681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a:prstGeom prst="rect">
            <a:avLst/>
          </a:prstGeom>
        </p:spPr>
        <p:txBody>
          <a:bodyPr anchor="b"/>
          <a:lstStyle>
            <a:lvl1pPr>
              <a:defRPr sz="3200"/>
            </a:lvl1pPr>
          </a:lstStyle>
          <a:p>
            <a:r>
              <a:rPr lang="es-ES"/>
              <a:t>Haga clic para modificar el estilo de título del patrón</a:t>
            </a:r>
            <a:endParaRPr lang="en-US"/>
          </a:p>
        </p:txBody>
      </p:sp>
      <p:sp>
        <p:nvSpPr>
          <p:cNvPr id="3" name="Marcador de contenido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texto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a:xfrm>
            <a:off x="838200" y="6356350"/>
            <a:ext cx="2743200" cy="365125"/>
          </a:xfrm>
          <a:prstGeom prst="rect">
            <a:avLst/>
          </a:prstGeom>
        </p:spPr>
        <p:txBody>
          <a:bodyPr/>
          <a:lstStyle/>
          <a:p>
            <a:fld id="{8FE74BAF-28DE-4013-BA0C-A6EBEABCA8AD}" type="datetimeFigureOut">
              <a:rPr lang="en-US" smtClean="0"/>
              <a:t>4/27/2025</a:t>
            </a:fld>
            <a:endParaRPr lang="en-US"/>
          </a:p>
        </p:txBody>
      </p:sp>
      <p:sp>
        <p:nvSpPr>
          <p:cNvPr id="6" name="Marcador de pie de página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Marcador de número de diapositiva 6"/>
          <p:cNvSpPr>
            <a:spLocks noGrp="1"/>
          </p:cNvSpPr>
          <p:nvPr>
            <p:ph type="sldNum" sz="quarter" idx="12"/>
          </p:nvPr>
        </p:nvSpPr>
        <p:spPr>
          <a:xfrm>
            <a:off x="8610600" y="6356350"/>
            <a:ext cx="2743200" cy="365125"/>
          </a:xfrm>
          <a:prstGeom prst="rect">
            <a:avLst/>
          </a:prstGeom>
        </p:spPr>
        <p:txBody>
          <a:bodyPr/>
          <a:lstStyle/>
          <a:p>
            <a:fld id="{A372F2FC-D7F8-4E7A-8A56-A3FE9A7D417A}" type="slidenum">
              <a:rPr lang="en-US" smtClean="0"/>
              <a:t>‹#›</a:t>
            </a:fld>
            <a:endParaRPr lang="en-US"/>
          </a:p>
        </p:txBody>
      </p:sp>
    </p:spTree>
    <p:extLst>
      <p:ext uri="{BB962C8B-B14F-4D97-AF65-F5344CB8AC3E}">
        <p14:creationId xmlns:p14="http://schemas.microsoft.com/office/powerpoint/2010/main" val="335542774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a:prstGeom prst="rect">
            <a:avLst/>
          </a:prstGeom>
        </p:spPr>
        <p:txBody>
          <a:bodyPr anchor="b"/>
          <a:lstStyle>
            <a:lvl1pPr>
              <a:defRPr sz="3200"/>
            </a:lvl1pPr>
          </a:lstStyle>
          <a:p>
            <a:r>
              <a:rPr lang="es-ES"/>
              <a:t>Haga clic para modificar el estilo de título del patrón</a:t>
            </a:r>
            <a:endParaRPr lang="en-US"/>
          </a:p>
        </p:txBody>
      </p:sp>
      <p:sp>
        <p:nvSpPr>
          <p:cNvPr id="3" name="Marcador de posición de imagen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Marcador de texto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a:xfrm>
            <a:off x="838200" y="6356350"/>
            <a:ext cx="2743200" cy="365125"/>
          </a:xfrm>
          <a:prstGeom prst="rect">
            <a:avLst/>
          </a:prstGeom>
        </p:spPr>
        <p:txBody>
          <a:bodyPr/>
          <a:lstStyle/>
          <a:p>
            <a:fld id="{8FE74BAF-28DE-4013-BA0C-A6EBEABCA8AD}" type="datetimeFigureOut">
              <a:rPr lang="en-US" smtClean="0"/>
              <a:t>4/27/2025</a:t>
            </a:fld>
            <a:endParaRPr lang="en-US"/>
          </a:p>
        </p:txBody>
      </p:sp>
      <p:sp>
        <p:nvSpPr>
          <p:cNvPr id="6" name="Marcador de pie de página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Marcador de número de diapositiva 6"/>
          <p:cNvSpPr>
            <a:spLocks noGrp="1"/>
          </p:cNvSpPr>
          <p:nvPr>
            <p:ph type="sldNum" sz="quarter" idx="12"/>
          </p:nvPr>
        </p:nvSpPr>
        <p:spPr>
          <a:xfrm>
            <a:off x="8610600" y="6356350"/>
            <a:ext cx="2743200" cy="365125"/>
          </a:xfrm>
          <a:prstGeom prst="rect">
            <a:avLst/>
          </a:prstGeom>
        </p:spPr>
        <p:txBody>
          <a:bodyPr/>
          <a:lstStyle/>
          <a:p>
            <a:fld id="{A372F2FC-D7F8-4E7A-8A56-A3FE9A7D417A}" type="slidenum">
              <a:rPr lang="en-US" smtClean="0"/>
              <a:t>‹#›</a:t>
            </a:fld>
            <a:endParaRPr lang="en-US"/>
          </a:p>
        </p:txBody>
      </p:sp>
    </p:spTree>
    <p:extLst>
      <p:ext uri="{BB962C8B-B14F-4D97-AF65-F5344CB8AC3E}">
        <p14:creationId xmlns:p14="http://schemas.microsoft.com/office/powerpoint/2010/main" val="266079547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hyperlink" Target="http://shopping.ppthemes.com/" TargetMode="External"/><Relationship Id="rId2" Type="http://schemas.openxmlformats.org/officeDocument/2006/relationships/slideLayout" Target="../slideLayouts/slideLayout2.xml"/><Relationship Id="rId16" Type="http://schemas.openxmlformats.org/officeDocument/2006/relationships/hyperlink" Target="http://ppthemes.com/" TargetMode="Externa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hyperlink" Target="https://slidesgratis.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B852ED6-AFB2-58E8-7DC9-D263A4CEE3F0}"/>
              </a:ext>
            </a:extLst>
          </p:cNvPr>
          <p:cNvSpPr/>
          <p:nvPr userDrawn="1"/>
        </p:nvSpPr>
        <p:spPr>
          <a:xfrm>
            <a:off x="0" y="0"/>
            <a:ext cx="12192000" cy="6865912"/>
          </a:xfrm>
          <a:prstGeom prst="rect">
            <a:avLst/>
          </a:prstGeom>
          <a:solidFill>
            <a:srgbClr val="E3E6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ángulo 3">
            <a:extLst>
              <a:ext uri="{FF2B5EF4-FFF2-40B4-BE49-F238E27FC236}">
                <a16:creationId xmlns:a16="http://schemas.microsoft.com/office/drawing/2014/main" id="{160A607E-F2D8-3F1D-8D72-2E2031F7E0C3}"/>
              </a:ext>
            </a:extLst>
          </p:cNvPr>
          <p:cNvSpPr/>
          <p:nvPr userDrawn="1"/>
        </p:nvSpPr>
        <p:spPr>
          <a:xfrm>
            <a:off x="0" y="-1178145"/>
            <a:ext cx="12192000" cy="1160711"/>
          </a:xfrm>
          <a:prstGeom prst="rect">
            <a:avLst/>
          </a:prstGeom>
          <a:solidFill>
            <a:srgbClr val="4C0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CuadroTexto 4">
            <a:extLst>
              <a:ext uri="{FF2B5EF4-FFF2-40B4-BE49-F238E27FC236}">
                <a16:creationId xmlns:a16="http://schemas.microsoft.com/office/drawing/2014/main" id="{C8FDC37C-6C06-BB6F-FDBF-98EC356E195B}"/>
              </a:ext>
            </a:extLst>
          </p:cNvPr>
          <p:cNvSpPr txBox="1"/>
          <p:nvPr userDrawn="1"/>
        </p:nvSpPr>
        <p:spPr>
          <a:xfrm>
            <a:off x="1753900" y="-905770"/>
            <a:ext cx="3281732" cy="646331"/>
          </a:xfrm>
          <a:prstGeom prst="rect">
            <a:avLst/>
          </a:prstGeom>
          <a:noFill/>
        </p:spPr>
        <p:txBody>
          <a:bodyPr wrap="none" rtlCol="0">
            <a:spAutoFit/>
          </a:bodyPr>
          <a:lstStyle/>
          <a:p>
            <a:r>
              <a:rPr lang="en-US" dirty="0">
                <a:solidFill>
                  <a:schemeClr val="bg1"/>
                </a:solidFill>
                <a:hlinkClick r:id="rId16">
                  <a:extLst>
                    <a:ext uri="{A12FA001-AC4F-418D-AE19-62706E023703}">
                      <ahyp:hlinkClr xmlns:ahyp="http://schemas.microsoft.com/office/drawing/2018/hyperlinkcolor" val="tx"/>
                    </a:ext>
                  </a:extLst>
                </a:hlinkClick>
              </a:rPr>
              <a:t>http://ppthemes.com/</a:t>
            </a:r>
            <a:endParaRPr lang="en-US" dirty="0">
              <a:solidFill>
                <a:schemeClr val="bg1"/>
              </a:solidFill>
            </a:endParaRPr>
          </a:p>
          <a:p>
            <a:r>
              <a:rPr lang="en-US" dirty="0">
                <a:solidFill>
                  <a:schemeClr val="bg1"/>
                </a:solidFill>
                <a:hlinkClick r:id="rId17">
                  <a:extLst>
                    <a:ext uri="{A12FA001-AC4F-418D-AE19-62706E023703}">
                      <ahyp:hlinkClr xmlns:ahyp="http://schemas.microsoft.com/office/drawing/2018/hyperlinkcolor" val="tx"/>
                    </a:ext>
                  </a:extLst>
                </a:hlinkClick>
              </a:rPr>
              <a:t>http://shopping.ppthemes.com/</a:t>
            </a:r>
            <a:r>
              <a:rPr lang="en-US" dirty="0">
                <a:solidFill>
                  <a:schemeClr val="bg1"/>
                </a:solidFill>
              </a:rPr>
              <a:t> </a:t>
            </a:r>
          </a:p>
        </p:txBody>
      </p:sp>
      <p:pic>
        <p:nvPicPr>
          <p:cNvPr id="10" name="Imagen 7">
            <a:extLst>
              <a:ext uri="{FF2B5EF4-FFF2-40B4-BE49-F238E27FC236}">
                <a16:creationId xmlns:a16="http://schemas.microsoft.com/office/drawing/2014/main" id="{A50A24BA-438C-1B23-941F-8081DB44223C}"/>
              </a:ext>
            </a:extLst>
          </p:cNvPr>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7009453" y="-1083156"/>
            <a:ext cx="1555777" cy="970735"/>
          </a:xfrm>
          <a:prstGeom prst="rect">
            <a:avLst/>
          </a:prstGeom>
        </p:spPr>
      </p:pic>
      <p:sp>
        <p:nvSpPr>
          <p:cNvPr id="11" name="CuadroTexto 8">
            <a:extLst>
              <a:ext uri="{FF2B5EF4-FFF2-40B4-BE49-F238E27FC236}">
                <a16:creationId xmlns:a16="http://schemas.microsoft.com/office/drawing/2014/main" id="{309A3692-02A4-90FE-D79D-EB209B6C3143}"/>
              </a:ext>
            </a:extLst>
          </p:cNvPr>
          <p:cNvSpPr txBox="1"/>
          <p:nvPr userDrawn="1"/>
        </p:nvSpPr>
        <p:spPr>
          <a:xfrm>
            <a:off x="8659820" y="-645106"/>
            <a:ext cx="2659702" cy="369332"/>
          </a:xfrm>
          <a:prstGeom prst="rect">
            <a:avLst/>
          </a:prstGeom>
          <a:noFill/>
        </p:spPr>
        <p:txBody>
          <a:bodyPr wrap="none" rtlCol="0">
            <a:spAutoFit/>
          </a:bodyPr>
          <a:lstStyle/>
          <a:p>
            <a:r>
              <a:rPr lang="en-US" dirty="0">
                <a:solidFill>
                  <a:schemeClr val="bg1"/>
                </a:solidFill>
                <a:hlinkClick r:id="rId19">
                  <a:extLst>
                    <a:ext uri="{A12FA001-AC4F-418D-AE19-62706E023703}">
                      <ahyp:hlinkClr xmlns:ahyp="http://schemas.microsoft.com/office/drawing/2018/hyperlinkcolor" val="tx"/>
                    </a:ext>
                  </a:extLst>
                </a:hlinkClick>
              </a:rPr>
              <a:t>https://slidesgratis.com/</a:t>
            </a:r>
            <a:r>
              <a:rPr lang="en-US" dirty="0">
                <a:solidFill>
                  <a:schemeClr val="bg1"/>
                </a:solidFill>
              </a:rPr>
              <a:t> </a:t>
            </a:r>
          </a:p>
        </p:txBody>
      </p:sp>
      <p:pic>
        <p:nvPicPr>
          <p:cNvPr id="12" name="Imagen 13">
            <a:extLst>
              <a:ext uri="{FF2B5EF4-FFF2-40B4-BE49-F238E27FC236}">
                <a16:creationId xmlns:a16="http://schemas.microsoft.com/office/drawing/2014/main" id="{DA8F9D4B-DF6D-C253-EBBD-B14F17D60E93}"/>
              </a:ext>
            </a:extLst>
          </p:cNvPr>
          <p:cNvPicPr>
            <a:picLocks noChangeAspect="1"/>
          </p:cNvPicPr>
          <p:nvPr userDrawn="1"/>
        </p:nvPicPr>
        <p:blipFill rotWithShape="1">
          <a:blip r:embed="rId20" cstate="print">
            <a:extLst>
              <a:ext uri="{28A0092B-C50C-407E-A947-70E740481C1C}">
                <a14:useLocalDpi xmlns:a14="http://schemas.microsoft.com/office/drawing/2010/main" val="0"/>
              </a:ext>
            </a:extLst>
          </a:blip>
          <a:srcRect t="26389" r="12615" b="30833"/>
          <a:stretch/>
        </p:blipFill>
        <p:spPr>
          <a:xfrm>
            <a:off x="321364" y="-974539"/>
            <a:ext cx="1337946" cy="654972"/>
          </a:xfrm>
          <a:prstGeom prst="rect">
            <a:avLst/>
          </a:prstGeom>
        </p:spPr>
      </p:pic>
      <p:sp>
        <p:nvSpPr>
          <p:cNvPr id="13" name="Rectángulo 9">
            <a:extLst>
              <a:ext uri="{FF2B5EF4-FFF2-40B4-BE49-F238E27FC236}">
                <a16:creationId xmlns:a16="http://schemas.microsoft.com/office/drawing/2014/main" id="{29D3AC5C-0C65-F657-6671-9E4B2BF90A32}"/>
              </a:ext>
            </a:extLst>
          </p:cNvPr>
          <p:cNvSpPr/>
          <p:nvPr userDrawn="1"/>
        </p:nvSpPr>
        <p:spPr>
          <a:xfrm>
            <a:off x="0" y="-1178145"/>
            <a:ext cx="12192000" cy="1160711"/>
          </a:xfrm>
          <a:prstGeom prst="rect">
            <a:avLst/>
          </a:prstGeom>
          <a:solidFill>
            <a:srgbClr val="4C0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CuadroTexto 14">
            <a:extLst>
              <a:ext uri="{FF2B5EF4-FFF2-40B4-BE49-F238E27FC236}">
                <a16:creationId xmlns:a16="http://schemas.microsoft.com/office/drawing/2014/main" id="{2D3B3EAE-3A5A-481E-C77D-147C28217EC1}"/>
              </a:ext>
            </a:extLst>
          </p:cNvPr>
          <p:cNvSpPr txBox="1"/>
          <p:nvPr userDrawn="1"/>
        </p:nvSpPr>
        <p:spPr>
          <a:xfrm>
            <a:off x="1753900" y="-905770"/>
            <a:ext cx="2406428" cy="646331"/>
          </a:xfrm>
          <a:prstGeom prst="rect">
            <a:avLst/>
          </a:prstGeom>
          <a:noFill/>
        </p:spPr>
        <p:txBody>
          <a:bodyPr wrap="none" rtlCol="0">
            <a:spAutoFit/>
          </a:bodyPr>
          <a:lstStyle/>
          <a:p>
            <a:r>
              <a:rPr lang="en-US" dirty="0">
                <a:solidFill>
                  <a:schemeClr val="bg1"/>
                </a:solidFill>
                <a:hlinkClick r:id="rId16">
                  <a:extLst>
                    <a:ext uri="{A12FA001-AC4F-418D-AE19-62706E023703}">
                      <ahyp:hlinkClr xmlns:ahyp="http://schemas.microsoft.com/office/drawing/2018/hyperlinkcolor" val="tx"/>
                    </a:ext>
                  </a:extLst>
                </a:hlinkClick>
              </a:rPr>
              <a:t>http://ppthemes.com/</a:t>
            </a:r>
            <a:endParaRPr lang="en-US" dirty="0">
              <a:solidFill>
                <a:schemeClr val="bg1"/>
              </a:solidFill>
            </a:endParaRPr>
          </a:p>
          <a:p>
            <a:r>
              <a:rPr lang="en-US" dirty="0">
                <a:solidFill>
                  <a:schemeClr val="bg1"/>
                </a:solidFill>
                <a:hlinkClick r:id="rId17">
                  <a:extLst>
                    <a:ext uri="{A12FA001-AC4F-418D-AE19-62706E023703}">
                      <ahyp:hlinkClr xmlns:ahyp="http://schemas.microsoft.com/office/drawing/2018/hyperlinkcolor" val="tx"/>
                    </a:ext>
                  </a:extLst>
                </a:hlinkClick>
              </a:rPr>
              <a:t>http://pptbundle.com/</a:t>
            </a:r>
            <a:r>
              <a:rPr lang="en-US" dirty="0">
                <a:solidFill>
                  <a:schemeClr val="bg1"/>
                </a:solidFill>
              </a:rPr>
              <a:t> </a:t>
            </a:r>
          </a:p>
        </p:txBody>
      </p:sp>
      <p:pic>
        <p:nvPicPr>
          <p:cNvPr id="15" name="Imagen 15">
            <a:extLst>
              <a:ext uri="{FF2B5EF4-FFF2-40B4-BE49-F238E27FC236}">
                <a16:creationId xmlns:a16="http://schemas.microsoft.com/office/drawing/2014/main" id="{C7CE2786-BA1B-B996-1E3B-64E6282D03EF}"/>
              </a:ext>
            </a:extLst>
          </p:cNvPr>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7009453" y="-1083156"/>
            <a:ext cx="1555777" cy="970735"/>
          </a:xfrm>
          <a:prstGeom prst="rect">
            <a:avLst/>
          </a:prstGeom>
        </p:spPr>
      </p:pic>
      <p:sp>
        <p:nvSpPr>
          <p:cNvPr id="16" name="CuadroTexto 16">
            <a:extLst>
              <a:ext uri="{FF2B5EF4-FFF2-40B4-BE49-F238E27FC236}">
                <a16:creationId xmlns:a16="http://schemas.microsoft.com/office/drawing/2014/main" id="{9A08B8A6-4062-A466-BA0A-09697439A646}"/>
              </a:ext>
            </a:extLst>
          </p:cNvPr>
          <p:cNvSpPr txBox="1"/>
          <p:nvPr userDrawn="1"/>
        </p:nvSpPr>
        <p:spPr>
          <a:xfrm>
            <a:off x="8659820" y="-645106"/>
            <a:ext cx="2659702" cy="369332"/>
          </a:xfrm>
          <a:prstGeom prst="rect">
            <a:avLst/>
          </a:prstGeom>
          <a:noFill/>
        </p:spPr>
        <p:txBody>
          <a:bodyPr wrap="none" rtlCol="0">
            <a:spAutoFit/>
          </a:bodyPr>
          <a:lstStyle/>
          <a:p>
            <a:r>
              <a:rPr lang="en-US" dirty="0">
                <a:solidFill>
                  <a:schemeClr val="bg1"/>
                </a:solidFill>
                <a:hlinkClick r:id="rId19">
                  <a:extLst>
                    <a:ext uri="{A12FA001-AC4F-418D-AE19-62706E023703}">
                      <ahyp:hlinkClr xmlns:ahyp="http://schemas.microsoft.com/office/drawing/2018/hyperlinkcolor" val="tx"/>
                    </a:ext>
                  </a:extLst>
                </a:hlinkClick>
              </a:rPr>
              <a:t>https://slidesgratis.com/</a:t>
            </a:r>
            <a:r>
              <a:rPr lang="en-US" dirty="0">
                <a:solidFill>
                  <a:schemeClr val="bg1"/>
                </a:solidFill>
              </a:rPr>
              <a:t> </a:t>
            </a:r>
          </a:p>
        </p:txBody>
      </p:sp>
      <p:pic>
        <p:nvPicPr>
          <p:cNvPr id="17" name="Imagen 17">
            <a:extLst>
              <a:ext uri="{FF2B5EF4-FFF2-40B4-BE49-F238E27FC236}">
                <a16:creationId xmlns:a16="http://schemas.microsoft.com/office/drawing/2014/main" id="{786D900A-DBE5-956D-CE78-23E263B34B56}"/>
              </a:ext>
            </a:extLst>
          </p:cNvPr>
          <p:cNvPicPr>
            <a:picLocks noChangeAspect="1"/>
          </p:cNvPicPr>
          <p:nvPr userDrawn="1"/>
        </p:nvPicPr>
        <p:blipFill rotWithShape="1">
          <a:blip r:embed="rId20" cstate="print">
            <a:extLst>
              <a:ext uri="{28A0092B-C50C-407E-A947-70E740481C1C}">
                <a14:useLocalDpi xmlns:a14="http://schemas.microsoft.com/office/drawing/2010/main" val="0"/>
              </a:ext>
            </a:extLst>
          </a:blip>
          <a:srcRect t="26389" r="12615" b="30833"/>
          <a:stretch/>
        </p:blipFill>
        <p:spPr>
          <a:xfrm>
            <a:off x="321364" y="-974539"/>
            <a:ext cx="1337946" cy="654972"/>
          </a:xfrm>
          <a:prstGeom prst="rect">
            <a:avLst/>
          </a:prstGeom>
        </p:spPr>
      </p:pic>
    </p:spTree>
    <p:extLst>
      <p:ext uri="{BB962C8B-B14F-4D97-AF65-F5344CB8AC3E}">
        <p14:creationId xmlns:p14="http://schemas.microsoft.com/office/powerpoint/2010/main" val="1717293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3" r:id="rId13"/>
    <p:sldLayoutId id="2147483664" r:id="rId14"/>
  </p:sldLayoutIdLst>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free-powerpoint-templates-download.com/" TargetMode="External"/><Relationship Id="rId2" Type="http://schemas.openxmlformats.org/officeDocument/2006/relationships/hyperlink" Target="https://www.fontsquirrel.com/fonts/poppins" TargetMode="Externa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8" Type="http://schemas.openxmlformats.org/officeDocument/2006/relationships/image" Target="../media/image14.svg"/><Relationship Id="rId13" Type="http://schemas.openxmlformats.org/officeDocument/2006/relationships/slide" Target="slide11.xml"/><Relationship Id="rId18" Type="http://schemas.openxmlformats.org/officeDocument/2006/relationships/image" Target="../media/image53.png"/><Relationship Id="rId3" Type="http://schemas.openxmlformats.org/officeDocument/2006/relationships/slide" Target="slide3.xml"/><Relationship Id="rId21" Type="http://schemas.openxmlformats.org/officeDocument/2006/relationships/image" Target="../media/image10.png"/><Relationship Id="rId7" Type="http://schemas.openxmlformats.org/officeDocument/2006/relationships/image" Target="../media/image13.png"/><Relationship Id="rId12" Type="http://schemas.openxmlformats.org/officeDocument/2006/relationships/image" Target="../media/image43.svg"/><Relationship Id="rId17" Type="http://schemas.openxmlformats.org/officeDocument/2006/relationships/slide" Target="slide10.xml"/><Relationship Id="rId2" Type="http://schemas.openxmlformats.org/officeDocument/2006/relationships/slideLayout" Target="../slideLayouts/slideLayout3.xml"/><Relationship Id="rId16" Type="http://schemas.openxmlformats.org/officeDocument/2006/relationships/image" Target="../media/image52.svg"/><Relationship Id="rId20" Type="http://schemas.openxmlformats.org/officeDocument/2006/relationships/image" Target="../media/image9.jpg"/><Relationship Id="rId1" Type="http://schemas.openxmlformats.org/officeDocument/2006/relationships/video" Target="https://www.youtube.com/embed/Gumt0Hy8zS4?start=11&amp;feature=oembed" TargetMode="External"/><Relationship Id="rId6" Type="http://schemas.openxmlformats.org/officeDocument/2006/relationships/image" Target="../media/image8.svg"/><Relationship Id="rId11" Type="http://schemas.openxmlformats.org/officeDocument/2006/relationships/image" Target="../media/image42.png"/><Relationship Id="rId5" Type="http://schemas.openxmlformats.org/officeDocument/2006/relationships/image" Target="../media/image7.png"/><Relationship Id="rId15" Type="http://schemas.openxmlformats.org/officeDocument/2006/relationships/image" Target="../media/image51.png"/><Relationship Id="rId10" Type="http://schemas.openxmlformats.org/officeDocument/2006/relationships/slide" Target="slide13.xml"/><Relationship Id="rId19" Type="http://schemas.openxmlformats.org/officeDocument/2006/relationships/image" Target="../media/image54.svg"/><Relationship Id="rId4" Type="http://schemas.openxmlformats.org/officeDocument/2006/relationships/slide" Target="slide8.xml"/><Relationship Id="rId9" Type="http://schemas.openxmlformats.org/officeDocument/2006/relationships/slide" Target="slide12.xml"/><Relationship Id="rId14" Type="http://schemas.openxmlformats.org/officeDocument/2006/relationships/slide" Target="slide9.xml"/><Relationship Id="rId22" Type="http://schemas.openxmlformats.org/officeDocument/2006/relationships/image" Target="../media/image55.jpeg"/></Relationships>
</file>

<file path=ppt/slides/_rels/slide11.xml.rels><?xml version="1.0" encoding="UTF-8" standalone="yes"?>
<Relationships xmlns="http://schemas.openxmlformats.org/package/2006/relationships"><Relationship Id="rId8" Type="http://schemas.openxmlformats.org/officeDocument/2006/relationships/image" Target="../media/image14.svg"/><Relationship Id="rId13" Type="http://schemas.openxmlformats.org/officeDocument/2006/relationships/slide" Target="slide11.xml"/><Relationship Id="rId18" Type="http://schemas.openxmlformats.org/officeDocument/2006/relationships/slide" Target="slide10.xml"/><Relationship Id="rId3" Type="http://schemas.openxmlformats.org/officeDocument/2006/relationships/slide" Target="slide3.xml"/><Relationship Id="rId21" Type="http://schemas.openxmlformats.org/officeDocument/2006/relationships/image" Target="../media/image9.jpg"/><Relationship Id="rId7" Type="http://schemas.openxmlformats.org/officeDocument/2006/relationships/image" Target="../media/image13.png"/><Relationship Id="rId12" Type="http://schemas.openxmlformats.org/officeDocument/2006/relationships/image" Target="../media/image43.svg"/><Relationship Id="rId17" Type="http://schemas.openxmlformats.org/officeDocument/2006/relationships/slide" Target="slide2.xml"/><Relationship Id="rId2" Type="http://schemas.openxmlformats.org/officeDocument/2006/relationships/slideLayout" Target="../slideLayouts/slideLayout3.xml"/><Relationship Id="rId16" Type="http://schemas.openxmlformats.org/officeDocument/2006/relationships/image" Target="../media/image52.svg"/><Relationship Id="rId20" Type="http://schemas.openxmlformats.org/officeDocument/2006/relationships/image" Target="../media/image47.svg"/><Relationship Id="rId1" Type="http://schemas.openxmlformats.org/officeDocument/2006/relationships/video" Target="https://www.youtube.com/embed/LfZtjUQOOHU?start=6&amp;feature=oembed" TargetMode="External"/><Relationship Id="rId6" Type="http://schemas.openxmlformats.org/officeDocument/2006/relationships/image" Target="../media/image8.svg"/><Relationship Id="rId11" Type="http://schemas.openxmlformats.org/officeDocument/2006/relationships/image" Target="../media/image42.png"/><Relationship Id="rId5" Type="http://schemas.openxmlformats.org/officeDocument/2006/relationships/image" Target="../media/image7.png"/><Relationship Id="rId15" Type="http://schemas.openxmlformats.org/officeDocument/2006/relationships/image" Target="../media/image51.png"/><Relationship Id="rId23" Type="http://schemas.openxmlformats.org/officeDocument/2006/relationships/image" Target="../media/image56.jpeg"/><Relationship Id="rId10" Type="http://schemas.openxmlformats.org/officeDocument/2006/relationships/slide" Target="slide13.xml"/><Relationship Id="rId19" Type="http://schemas.openxmlformats.org/officeDocument/2006/relationships/image" Target="../media/image46.png"/><Relationship Id="rId4" Type="http://schemas.openxmlformats.org/officeDocument/2006/relationships/slide" Target="slide8.xml"/><Relationship Id="rId9" Type="http://schemas.openxmlformats.org/officeDocument/2006/relationships/slide" Target="slide12.xml"/><Relationship Id="rId14" Type="http://schemas.openxmlformats.org/officeDocument/2006/relationships/slide" Target="slide9.xml"/><Relationship Id="rId22"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slideLayout" Target="../slideLayouts/slideLayout4.xml"/><Relationship Id="rId1" Type="http://schemas.openxmlformats.org/officeDocument/2006/relationships/video" Target="https://www.youtube.com/embed/Gumt0Hy8zS4?start=11&amp;feature=oembed" TargetMode="External"/><Relationship Id="rId4" Type="http://schemas.openxmlformats.org/officeDocument/2006/relationships/slide" Target="slide8.xml"/></Relationships>
</file>

<file path=ppt/slides/_rels/slide13.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slideLayout" Target="../slideLayouts/slideLayout4.xml"/><Relationship Id="rId1" Type="http://schemas.openxmlformats.org/officeDocument/2006/relationships/video" Target="https://www.youtube.com/embed/LfZtjUQOOHU?start=6&amp;feature=oembed" TargetMode="External"/><Relationship Id="rId4" Type="http://schemas.openxmlformats.org/officeDocument/2006/relationships/slide" Target="slide8.xml"/></Relationships>
</file>

<file path=ppt/slides/_rels/slide14.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7.png"/><Relationship Id="rId7" Type="http://schemas.openxmlformats.org/officeDocument/2006/relationships/image" Target="../media/image13.png"/><Relationship Id="rId2" Type="http://schemas.openxmlformats.org/officeDocument/2006/relationships/slide" Target="slide8.xml"/><Relationship Id="rId1" Type="http://schemas.openxmlformats.org/officeDocument/2006/relationships/slideLayout" Target="../slideLayouts/slideLayout12.xml"/><Relationship Id="rId6" Type="http://schemas.openxmlformats.org/officeDocument/2006/relationships/image" Target="../media/image10.png"/><Relationship Id="rId5" Type="http://schemas.openxmlformats.org/officeDocument/2006/relationships/image" Target="../media/image9.jpg"/><Relationship Id="rId4" Type="http://schemas.openxmlformats.org/officeDocument/2006/relationships/image" Target="../media/image8.svg"/></Relationships>
</file>

<file path=ppt/slides/_rels/slide15.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7.png"/><Relationship Id="rId7" Type="http://schemas.openxmlformats.org/officeDocument/2006/relationships/image" Target="../media/image13.png"/><Relationship Id="rId2" Type="http://schemas.openxmlformats.org/officeDocument/2006/relationships/slide" Target="slide8.xml"/><Relationship Id="rId1" Type="http://schemas.openxmlformats.org/officeDocument/2006/relationships/slideLayout" Target="../slideLayouts/slideLayout5.xml"/><Relationship Id="rId6" Type="http://schemas.openxmlformats.org/officeDocument/2006/relationships/image" Target="../media/image10.png"/><Relationship Id="rId5" Type="http://schemas.openxmlformats.org/officeDocument/2006/relationships/image" Target="../media/image9.jpg"/><Relationship Id="rId4" Type="http://schemas.openxmlformats.org/officeDocument/2006/relationships/image" Target="../media/image8.svg"/></Relationships>
</file>

<file path=ppt/slides/_rels/slide16.xml.rels><?xml version="1.0" encoding="UTF-8" standalone="yes"?>
<Relationships xmlns="http://schemas.openxmlformats.org/package/2006/relationships"><Relationship Id="rId8" Type="http://schemas.openxmlformats.org/officeDocument/2006/relationships/hyperlink" Target="http://www.slidesgratis.com/" TargetMode="External"/><Relationship Id="rId3" Type="http://schemas.openxmlformats.org/officeDocument/2006/relationships/hyperlink" Target="https://www.facebook.com/ppthemess" TargetMode="External"/><Relationship Id="rId7" Type="http://schemas.openxmlformats.org/officeDocument/2006/relationships/hyperlink" Target="https://ppthemes.com/" TargetMode="External"/><Relationship Id="rId2" Type="http://schemas.openxmlformats.org/officeDocument/2006/relationships/hyperlink" Target="https://www.instagram.com/ppthemes/" TargetMode="External"/><Relationship Id="rId1" Type="http://schemas.openxmlformats.org/officeDocument/2006/relationships/slideLayout" Target="../slideLayouts/slideLayout14.xml"/><Relationship Id="rId6" Type="http://schemas.openxmlformats.org/officeDocument/2006/relationships/hyperlink" Target="https://www.facebook.com/pptheme" TargetMode="External"/><Relationship Id="rId5" Type="http://schemas.openxmlformats.org/officeDocument/2006/relationships/hyperlink" Target="https://www.tiktok.com/@Ppthemes" TargetMode="External"/><Relationship Id="rId4" Type="http://schemas.openxmlformats.org/officeDocument/2006/relationships/hyperlink" Target="https://www.youtube.com/@Ppthemes" TargetMode="External"/><Relationship Id="rId9" Type="http://schemas.openxmlformats.org/officeDocument/2006/relationships/hyperlink" Target="https://www.pptbundle.com/" TargetMode="External"/></Relationships>
</file>

<file path=ppt/slides/_rels/slide2.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slide" Target="slide15.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slide" Target="slide7.xml"/><Relationship Id="rId13" Type="http://schemas.openxmlformats.org/officeDocument/2006/relationships/image" Target="../media/image9.jpg"/><Relationship Id="rId18" Type="http://schemas.openxmlformats.org/officeDocument/2006/relationships/image" Target="../media/image14.svg"/><Relationship Id="rId26" Type="http://schemas.openxmlformats.org/officeDocument/2006/relationships/slide" Target="slide2.xml"/><Relationship Id="rId3" Type="http://schemas.openxmlformats.org/officeDocument/2006/relationships/image" Target="../media/image3.jpg"/><Relationship Id="rId21" Type="http://schemas.openxmlformats.org/officeDocument/2006/relationships/image" Target="../media/image17.png"/><Relationship Id="rId7" Type="http://schemas.openxmlformats.org/officeDocument/2006/relationships/image" Target="../media/image5.jpg"/><Relationship Id="rId12" Type="http://schemas.openxmlformats.org/officeDocument/2006/relationships/image" Target="../media/image8.svg"/><Relationship Id="rId17" Type="http://schemas.openxmlformats.org/officeDocument/2006/relationships/image" Target="../media/image13.png"/><Relationship Id="rId25" Type="http://schemas.openxmlformats.org/officeDocument/2006/relationships/slide" Target="slide14.xml"/><Relationship Id="rId2" Type="http://schemas.openxmlformats.org/officeDocument/2006/relationships/slide" Target="slide4.xml"/><Relationship Id="rId16" Type="http://schemas.openxmlformats.org/officeDocument/2006/relationships/image" Target="../media/image12.png"/><Relationship Id="rId20" Type="http://schemas.openxmlformats.org/officeDocument/2006/relationships/image" Target="../media/image16.svg"/><Relationship Id="rId1" Type="http://schemas.openxmlformats.org/officeDocument/2006/relationships/slideLayout" Target="../slideLayouts/slideLayout2.xml"/><Relationship Id="rId6" Type="http://schemas.openxmlformats.org/officeDocument/2006/relationships/slide" Target="slide6.xml"/><Relationship Id="rId11" Type="http://schemas.openxmlformats.org/officeDocument/2006/relationships/image" Target="../media/image7.png"/><Relationship Id="rId24" Type="http://schemas.openxmlformats.org/officeDocument/2006/relationships/image" Target="../media/image20.svg"/><Relationship Id="rId5" Type="http://schemas.openxmlformats.org/officeDocument/2006/relationships/image" Target="../media/image4.jpg"/><Relationship Id="rId15" Type="http://schemas.openxmlformats.org/officeDocument/2006/relationships/image" Target="../media/image11.jpg"/><Relationship Id="rId23" Type="http://schemas.openxmlformats.org/officeDocument/2006/relationships/image" Target="../media/image19.png"/><Relationship Id="rId10" Type="http://schemas.openxmlformats.org/officeDocument/2006/relationships/slide" Target="slide8.xml"/><Relationship Id="rId19" Type="http://schemas.openxmlformats.org/officeDocument/2006/relationships/image" Target="../media/image15.png"/><Relationship Id="rId4" Type="http://schemas.openxmlformats.org/officeDocument/2006/relationships/slide" Target="slide5.xml"/><Relationship Id="rId9" Type="http://schemas.openxmlformats.org/officeDocument/2006/relationships/image" Target="../media/image6.jpg"/><Relationship Id="rId14" Type="http://schemas.openxmlformats.org/officeDocument/2006/relationships/image" Target="../media/image10.png"/><Relationship Id="rId22" Type="http://schemas.openxmlformats.org/officeDocument/2006/relationships/image" Target="../media/image18.svg"/></Relationships>
</file>

<file path=ppt/slides/_rels/slide4.xml.rels><?xml version="1.0" encoding="UTF-8" standalone="yes"?>
<Relationships xmlns="http://schemas.openxmlformats.org/package/2006/relationships"><Relationship Id="rId13" Type="http://schemas.openxmlformats.org/officeDocument/2006/relationships/image" Target="../media/image27.png"/><Relationship Id="rId18" Type="http://schemas.openxmlformats.org/officeDocument/2006/relationships/image" Target="../media/image32.png"/><Relationship Id="rId26" Type="http://schemas.openxmlformats.org/officeDocument/2006/relationships/image" Target="../media/image40.png"/><Relationship Id="rId3" Type="http://schemas.openxmlformats.org/officeDocument/2006/relationships/image" Target="../media/image7.png"/><Relationship Id="rId21" Type="http://schemas.openxmlformats.org/officeDocument/2006/relationships/image" Target="../media/image35.png"/><Relationship Id="rId34" Type="http://schemas.openxmlformats.org/officeDocument/2006/relationships/image" Target="../media/image6.jpg"/><Relationship Id="rId7" Type="http://schemas.openxmlformats.org/officeDocument/2006/relationships/image" Target="../media/image21.png"/><Relationship Id="rId12" Type="http://schemas.openxmlformats.org/officeDocument/2006/relationships/image" Target="../media/image26.png"/><Relationship Id="rId17" Type="http://schemas.openxmlformats.org/officeDocument/2006/relationships/image" Target="../media/image31.png"/><Relationship Id="rId25" Type="http://schemas.openxmlformats.org/officeDocument/2006/relationships/image" Target="../media/image39.png"/><Relationship Id="rId33" Type="http://schemas.openxmlformats.org/officeDocument/2006/relationships/slide" Target="slide7.xml"/><Relationship Id="rId2" Type="http://schemas.openxmlformats.org/officeDocument/2006/relationships/slide" Target="slide3.xml"/><Relationship Id="rId16" Type="http://schemas.openxmlformats.org/officeDocument/2006/relationships/image" Target="../media/image30.png"/><Relationship Id="rId20" Type="http://schemas.openxmlformats.org/officeDocument/2006/relationships/image" Target="../media/image34.png"/><Relationship Id="rId29" Type="http://schemas.openxmlformats.org/officeDocument/2006/relationships/slide" Target="slide5.xml"/><Relationship Id="rId1" Type="http://schemas.openxmlformats.org/officeDocument/2006/relationships/slideLayout" Target="../slideLayouts/slideLayout7.xml"/><Relationship Id="rId6" Type="http://schemas.openxmlformats.org/officeDocument/2006/relationships/image" Target="../media/image10.png"/><Relationship Id="rId11" Type="http://schemas.openxmlformats.org/officeDocument/2006/relationships/image" Target="../media/image25.png"/><Relationship Id="rId24" Type="http://schemas.openxmlformats.org/officeDocument/2006/relationships/image" Target="../media/image38.png"/><Relationship Id="rId32" Type="http://schemas.openxmlformats.org/officeDocument/2006/relationships/image" Target="../media/image5.jpg"/><Relationship Id="rId5" Type="http://schemas.openxmlformats.org/officeDocument/2006/relationships/image" Target="../media/image9.jpg"/><Relationship Id="rId15" Type="http://schemas.openxmlformats.org/officeDocument/2006/relationships/image" Target="../media/image29.png"/><Relationship Id="rId23" Type="http://schemas.openxmlformats.org/officeDocument/2006/relationships/image" Target="../media/image37.png"/><Relationship Id="rId28" Type="http://schemas.openxmlformats.org/officeDocument/2006/relationships/slide" Target="slide4.xml"/><Relationship Id="rId10" Type="http://schemas.openxmlformats.org/officeDocument/2006/relationships/image" Target="../media/image24.png"/><Relationship Id="rId19" Type="http://schemas.openxmlformats.org/officeDocument/2006/relationships/image" Target="../media/image33.png"/><Relationship Id="rId31" Type="http://schemas.openxmlformats.org/officeDocument/2006/relationships/slide" Target="slide6.xml"/><Relationship Id="rId4" Type="http://schemas.openxmlformats.org/officeDocument/2006/relationships/image" Target="../media/image8.svg"/><Relationship Id="rId9" Type="http://schemas.openxmlformats.org/officeDocument/2006/relationships/image" Target="../media/image23.png"/><Relationship Id="rId14" Type="http://schemas.openxmlformats.org/officeDocument/2006/relationships/image" Target="../media/image28.png"/><Relationship Id="rId22" Type="http://schemas.openxmlformats.org/officeDocument/2006/relationships/image" Target="../media/image36.png"/><Relationship Id="rId27" Type="http://schemas.openxmlformats.org/officeDocument/2006/relationships/image" Target="../media/image3.jpg"/><Relationship Id="rId30" Type="http://schemas.openxmlformats.org/officeDocument/2006/relationships/image" Target="../media/image4.jpg"/><Relationship Id="rId8" Type="http://schemas.openxmlformats.org/officeDocument/2006/relationships/image" Target="../media/image22.png"/></Relationships>
</file>

<file path=ppt/slides/_rels/slide5.xml.rels><?xml version="1.0" encoding="UTF-8" standalone="yes"?>
<Relationships xmlns="http://schemas.openxmlformats.org/package/2006/relationships"><Relationship Id="rId13" Type="http://schemas.openxmlformats.org/officeDocument/2006/relationships/image" Target="../media/image30.png"/><Relationship Id="rId18" Type="http://schemas.openxmlformats.org/officeDocument/2006/relationships/image" Target="../media/image35.png"/><Relationship Id="rId26" Type="http://schemas.openxmlformats.org/officeDocument/2006/relationships/image" Target="../media/image8.svg"/><Relationship Id="rId3" Type="http://schemas.openxmlformats.org/officeDocument/2006/relationships/image" Target="../media/image10.png"/><Relationship Id="rId21" Type="http://schemas.openxmlformats.org/officeDocument/2006/relationships/image" Target="../media/image38.png"/><Relationship Id="rId34" Type="http://schemas.openxmlformats.org/officeDocument/2006/relationships/image" Target="../media/image6.jpg"/><Relationship Id="rId7" Type="http://schemas.openxmlformats.org/officeDocument/2006/relationships/image" Target="../media/image24.png"/><Relationship Id="rId12" Type="http://schemas.openxmlformats.org/officeDocument/2006/relationships/image" Target="../media/image29.png"/><Relationship Id="rId17" Type="http://schemas.openxmlformats.org/officeDocument/2006/relationships/image" Target="../media/image34.png"/><Relationship Id="rId25" Type="http://schemas.openxmlformats.org/officeDocument/2006/relationships/image" Target="../media/image7.png"/><Relationship Id="rId33" Type="http://schemas.openxmlformats.org/officeDocument/2006/relationships/slide" Target="slide7.xml"/><Relationship Id="rId2" Type="http://schemas.openxmlformats.org/officeDocument/2006/relationships/image" Target="../media/image9.jpg"/><Relationship Id="rId16" Type="http://schemas.openxmlformats.org/officeDocument/2006/relationships/image" Target="../media/image33.png"/><Relationship Id="rId20" Type="http://schemas.openxmlformats.org/officeDocument/2006/relationships/image" Target="../media/image37.png"/><Relationship Id="rId29" Type="http://schemas.openxmlformats.org/officeDocument/2006/relationships/image" Target="../media/image3.jpg"/><Relationship Id="rId1" Type="http://schemas.openxmlformats.org/officeDocument/2006/relationships/slideLayout" Target="../slideLayouts/slideLayout7.xml"/><Relationship Id="rId6" Type="http://schemas.openxmlformats.org/officeDocument/2006/relationships/image" Target="../media/image23.png"/><Relationship Id="rId11" Type="http://schemas.openxmlformats.org/officeDocument/2006/relationships/image" Target="../media/image28.png"/><Relationship Id="rId24" Type="http://schemas.openxmlformats.org/officeDocument/2006/relationships/slide" Target="slide3.xml"/><Relationship Id="rId32" Type="http://schemas.openxmlformats.org/officeDocument/2006/relationships/image" Target="../media/image5.jpg"/><Relationship Id="rId5" Type="http://schemas.openxmlformats.org/officeDocument/2006/relationships/image" Target="../media/image22.png"/><Relationship Id="rId15" Type="http://schemas.openxmlformats.org/officeDocument/2006/relationships/image" Target="../media/image32.png"/><Relationship Id="rId23" Type="http://schemas.openxmlformats.org/officeDocument/2006/relationships/image" Target="../media/image40.png"/><Relationship Id="rId28" Type="http://schemas.openxmlformats.org/officeDocument/2006/relationships/slide" Target="slide4.xml"/><Relationship Id="rId10" Type="http://schemas.openxmlformats.org/officeDocument/2006/relationships/image" Target="../media/image27.png"/><Relationship Id="rId19" Type="http://schemas.openxmlformats.org/officeDocument/2006/relationships/image" Target="../media/image36.png"/><Relationship Id="rId31" Type="http://schemas.openxmlformats.org/officeDocument/2006/relationships/slide" Target="slide6.xml"/><Relationship Id="rId4" Type="http://schemas.openxmlformats.org/officeDocument/2006/relationships/image" Target="../media/image21.png"/><Relationship Id="rId9" Type="http://schemas.openxmlformats.org/officeDocument/2006/relationships/image" Target="../media/image26.png"/><Relationship Id="rId14" Type="http://schemas.openxmlformats.org/officeDocument/2006/relationships/image" Target="../media/image31.png"/><Relationship Id="rId22" Type="http://schemas.openxmlformats.org/officeDocument/2006/relationships/image" Target="../media/image39.png"/><Relationship Id="rId27" Type="http://schemas.openxmlformats.org/officeDocument/2006/relationships/image" Target="../media/image4.jpg"/><Relationship Id="rId30" Type="http://schemas.openxmlformats.org/officeDocument/2006/relationships/slide" Target="slide5.xml"/><Relationship Id="rId8" Type="http://schemas.openxmlformats.org/officeDocument/2006/relationships/image" Target="../media/image25.png"/></Relationships>
</file>

<file path=ppt/slides/_rels/slide6.xml.rels><?xml version="1.0" encoding="UTF-8" standalone="yes"?>
<Relationships xmlns="http://schemas.openxmlformats.org/package/2006/relationships"><Relationship Id="rId13" Type="http://schemas.openxmlformats.org/officeDocument/2006/relationships/image" Target="../media/image30.png"/><Relationship Id="rId18" Type="http://schemas.openxmlformats.org/officeDocument/2006/relationships/image" Target="../media/image35.png"/><Relationship Id="rId26" Type="http://schemas.openxmlformats.org/officeDocument/2006/relationships/image" Target="../media/image8.svg"/><Relationship Id="rId3" Type="http://schemas.openxmlformats.org/officeDocument/2006/relationships/image" Target="../media/image10.png"/><Relationship Id="rId21" Type="http://schemas.openxmlformats.org/officeDocument/2006/relationships/image" Target="../media/image38.png"/><Relationship Id="rId34" Type="http://schemas.openxmlformats.org/officeDocument/2006/relationships/image" Target="../media/image6.jpg"/><Relationship Id="rId7" Type="http://schemas.openxmlformats.org/officeDocument/2006/relationships/image" Target="../media/image24.png"/><Relationship Id="rId12" Type="http://schemas.openxmlformats.org/officeDocument/2006/relationships/image" Target="../media/image29.png"/><Relationship Id="rId17" Type="http://schemas.openxmlformats.org/officeDocument/2006/relationships/image" Target="../media/image34.png"/><Relationship Id="rId25" Type="http://schemas.openxmlformats.org/officeDocument/2006/relationships/image" Target="../media/image7.png"/><Relationship Id="rId33" Type="http://schemas.openxmlformats.org/officeDocument/2006/relationships/slide" Target="slide7.xml"/><Relationship Id="rId2" Type="http://schemas.openxmlformats.org/officeDocument/2006/relationships/image" Target="../media/image9.jpg"/><Relationship Id="rId16" Type="http://schemas.openxmlformats.org/officeDocument/2006/relationships/image" Target="../media/image33.png"/><Relationship Id="rId20" Type="http://schemas.openxmlformats.org/officeDocument/2006/relationships/image" Target="../media/image37.png"/><Relationship Id="rId29" Type="http://schemas.openxmlformats.org/officeDocument/2006/relationships/image" Target="../media/image3.jpg"/><Relationship Id="rId1" Type="http://schemas.openxmlformats.org/officeDocument/2006/relationships/slideLayout" Target="../slideLayouts/slideLayout7.xml"/><Relationship Id="rId6" Type="http://schemas.openxmlformats.org/officeDocument/2006/relationships/image" Target="../media/image23.png"/><Relationship Id="rId11" Type="http://schemas.openxmlformats.org/officeDocument/2006/relationships/image" Target="../media/image28.png"/><Relationship Id="rId24" Type="http://schemas.openxmlformats.org/officeDocument/2006/relationships/slide" Target="slide3.xml"/><Relationship Id="rId32" Type="http://schemas.openxmlformats.org/officeDocument/2006/relationships/slide" Target="slide6.xml"/><Relationship Id="rId5" Type="http://schemas.openxmlformats.org/officeDocument/2006/relationships/image" Target="../media/image22.png"/><Relationship Id="rId15" Type="http://schemas.openxmlformats.org/officeDocument/2006/relationships/image" Target="../media/image32.png"/><Relationship Id="rId23" Type="http://schemas.openxmlformats.org/officeDocument/2006/relationships/image" Target="../media/image40.png"/><Relationship Id="rId28" Type="http://schemas.openxmlformats.org/officeDocument/2006/relationships/slide" Target="slide4.xml"/><Relationship Id="rId10" Type="http://schemas.openxmlformats.org/officeDocument/2006/relationships/image" Target="../media/image27.png"/><Relationship Id="rId19" Type="http://schemas.openxmlformats.org/officeDocument/2006/relationships/image" Target="../media/image36.png"/><Relationship Id="rId31" Type="http://schemas.openxmlformats.org/officeDocument/2006/relationships/image" Target="../media/image4.jpg"/><Relationship Id="rId4" Type="http://schemas.openxmlformats.org/officeDocument/2006/relationships/image" Target="../media/image21.png"/><Relationship Id="rId9" Type="http://schemas.openxmlformats.org/officeDocument/2006/relationships/image" Target="../media/image26.png"/><Relationship Id="rId14" Type="http://schemas.openxmlformats.org/officeDocument/2006/relationships/image" Target="../media/image31.png"/><Relationship Id="rId22" Type="http://schemas.openxmlformats.org/officeDocument/2006/relationships/image" Target="../media/image39.png"/><Relationship Id="rId27" Type="http://schemas.openxmlformats.org/officeDocument/2006/relationships/image" Target="../media/image5.jpg"/><Relationship Id="rId30" Type="http://schemas.openxmlformats.org/officeDocument/2006/relationships/slide" Target="slide5.xml"/><Relationship Id="rId8" Type="http://schemas.openxmlformats.org/officeDocument/2006/relationships/image" Target="../media/image25.png"/></Relationships>
</file>

<file path=ppt/slides/_rels/slide7.xml.rels><?xml version="1.0" encoding="UTF-8" standalone="yes"?>
<Relationships xmlns="http://schemas.openxmlformats.org/package/2006/relationships"><Relationship Id="rId13" Type="http://schemas.openxmlformats.org/officeDocument/2006/relationships/image" Target="../media/image30.png"/><Relationship Id="rId18" Type="http://schemas.openxmlformats.org/officeDocument/2006/relationships/image" Target="../media/image35.png"/><Relationship Id="rId26" Type="http://schemas.openxmlformats.org/officeDocument/2006/relationships/image" Target="../media/image8.svg"/><Relationship Id="rId3" Type="http://schemas.openxmlformats.org/officeDocument/2006/relationships/image" Target="../media/image10.png"/><Relationship Id="rId21" Type="http://schemas.openxmlformats.org/officeDocument/2006/relationships/image" Target="../media/image38.png"/><Relationship Id="rId34" Type="http://schemas.openxmlformats.org/officeDocument/2006/relationships/slide" Target="slide7.xml"/><Relationship Id="rId7" Type="http://schemas.openxmlformats.org/officeDocument/2006/relationships/image" Target="../media/image24.png"/><Relationship Id="rId12" Type="http://schemas.openxmlformats.org/officeDocument/2006/relationships/image" Target="../media/image29.png"/><Relationship Id="rId17" Type="http://schemas.openxmlformats.org/officeDocument/2006/relationships/image" Target="../media/image34.png"/><Relationship Id="rId25" Type="http://schemas.openxmlformats.org/officeDocument/2006/relationships/image" Target="../media/image7.png"/><Relationship Id="rId33" Type="http://schemas.openxmlformats.org/officeDocument/2006/relationships/image" Target="../media/image5.jpg"/><Relationship Id="rId2" Type="http://schemas.openxmlformats.org/officeDocument/2006/relationships/image" Target="../media/image9.jpg"/><Relationship Id="rId16" Type="http://schemas.openxmlformats.org/officeDocument/2006/relationships/image" Target="../media/image33.png"/><Relationship Id="rId20" Type="http://schemas.openxmlformats.org/officeDocument/2006/relationships/image" Target="../media/image37.png"/><Relationship Id="rId29" Type="http://schemas.openxmlformats.org/officeDocument/2006/relationships/image" Target="../media/image3.jpg"/><Relationship Id="rId1" Type="http://schemas.openxmlformats.org/officeDocument/2006/relationships/slideLayout" Target="../slideLayouts/slideLayout7.xml"/><Relationship Id="rId6" Type="http://schemas.openxmlformats.org/officeDocument/2006/relationships/image" Target="../media/image23.png"/><Relationship Id="rId11" Type="http://schemas.openxmlformats.org/officeDocument/2006/relationships/image" Target="../media/image28.png"/><Relationship Id="rId24" Type="http://schemas.openxmlformats.org/officeDocument/2006/relationships/slide" Target="slide3.xml"/><Relationship Id="rId32" Type="http://schemas.openxmlformats.org/officeDocument/2006/relationships/slide" Target="slide6.xml"/><Relationship Id="rId5" Type="http://schemas.openxmlformats.org/officeDocument/2006/relationships/image" Target="../media/image22.png"/><Relationship Id="rId15" Type="http://schemas.openxmlformats.org/officeDocument/2006/relationships/image" Target="../media/image32.png"/><Relationship Id="rId23" Type="http://schemas.openxmlformats.org/officeDocument/2006/relationships/image" Target="../media/image40.png"/><Relationship Id="rId28" Type="http://schemas.openxmlformats.org/officeDocument/2006/relationships/slide" Target="slide4.xml"/><Relationship Id="rId10" Type="http://schemas.openxmlformats.org/officeDocument/2006/relationships/image" Target="../media/image27.png"/><Relationship Id="rId19" Type="http://schemas.openxmlformats.org/officeDocument/2006/relationships/image" Target="../media/image36.png"/><Relationship Id="rId31" Type="http://schemas.openxmlformats.org/officeDocument/2006/relationships/image" Target="../media/image4.jpg"/><Relationship Id="rId4" Type="http://schemas.openxmlformats.org/officeDocument/2006/relationships/image" Target="../media/image21.png"/><Relationship Id="rId9" Type="http://schemas.openxmlformats.org/officeDocument/2006/relationships/image" Target="../media/image26.png"/><Relationship Id="rId14" Type="http://schemas.openxmlformats.org/officeDocument/2006/relationships/image" Target="../media/image31.png"/><Relationship Id="rId22" Type="http://schemas.openxmlformats.org/officeDocument/2006/relationships/image" Target="../media/image39.png"/><Relationship Id="rId27" Type="http://schemas.openxmlformats.org/officeDocument/2006/relationships/image" Target="../media/image6.jpg"/><Relationship Id="rId30" Type="http://schemas.openxmlformats.org/officeDocument/2006/relationships/slide" Target="slide5.xml"/><Relationship Id="rId8" Type="http://schemas.openxmlformats.org/officeDocument/2006/relationships/image" Target="../media/image25.png"/></Relationships>
</file>

<file path=ppt/slides/_rels/slide8.xml.rels><?xml version="1.0" encoding="UTF-8" standalone="yes"?>
<Relationships xmlns="http://schemas.openxmlformats.org/package/2006/relationships"><Relationship Id="rId8" Type="http://schemas.openxmlformats.org/officeDocument/2006/relationships/image" Target="../media/image14.svg"/><Relationship Id="rId13" Type="http://schemas.openxmlformats.org/officeDocument/2006/relationships/image" Target="../media/image43.svg"/><Relationship Id="rId18" Type="http://schemas.openxmlformats.org/officeDocument/2006/relationships/slide" Target="slide10.xml"/><Relationship Id="rId3" Type="http://schemas.openxmlformats.org/officeDocument/2006/relationships/slide" Target="slide3.xml"/><Relationship Id="rId21" Type="http://schemas.openxmlformats.org/officeDocument/2006/relationships/image" Target="../media/image9.jpg"/><Relationship Id="rId7" Type="http://schemas.openxmlformats.org/officeDocument/2006/relationships/image" Target="../media/image13.png"/><Relationship Id="rId12" Type="http://schemas.openxmlformats.org/officeDocument/2006/relationships/image" Target="../media/image42.png"/><Relationship Id="rId17" Type="http://schemas.openxmlformats.org/officeDocument/2006/relationships/image" Target="../media/image45.svg"/><Relationship Id="rId2" Type="http://schemas.openxmlformats.org/officeDocument/2006/relationships/slideLayout" Target="../slideLayouts/slideLayout3.xml"/><Relationship Id="rId16" Type="http://schemas.openxmlformats.org/officeDocument/2006/relationships/image" Target="../media/image44.png"/><Relationship Id="rId20" Type="http://schemas.openxmlformats.org/officeDocument/2006/relationships/image" Target="../media/image47.svg"/><Relationship Id="rId1" Type="http://schemas.openxmlformats.org/officeDocument/2006/relationships/video" Target="https://www.youtube.com/embed/tzNkNUUH1Yo?feature=oembed" TargetMode="External"/><Relationship Id="rId6" Type="http://schemas.openxmlformats.org/officeDocument/2006/relationships/image" Target="../media/image8.svg"/><Relationship Id="rId11" Type="http://schemas.openxmlformats.org/officeDocument/2006/relationships/slide" Target="slide13.xml"/><Relationship Id="rId5" Type="http://schemas.openxmlformats.org/officeDocument/2006/relationships/image" Target="../media/image7.png"/><Relationship Id="rId15" Type="http://schemas.openxmlformats.org/officeDocument/2006/relationships/slide" Target="slide9.xml"/><Relationship Id="rId10" Type="http://schemas.openxmlformats.org/officeDocument/2006/relationships/slide" Target="slide12.xml"/><Relationship Id="rId19" Type="http://schemas.openxmlformats.org/officeDocument/2006/relationships/image" Target="../media/image46.png"/><Relationship Id="rId4" Type="http://schemas.openxmlformats.org/officeDocument/2006/relationships/slide" Target="slide8.xml"/><Relationship Id="rId9" Type="http://schemas.openxmlformats.org/officeDocument/2006/relationships/image" Target="../media/image41.jpeg"/><Relationship Id="rId14" Type="http://schemas.openxmlformats.org/officeDocument/2006/relationships/slide" Target="slide11.xml"/><Relationship Id="rId22" Type="http://schemas.openxmlformats.org/officeDocument/2006/relationships/image" Target="../media/image10.png"/></Relationships>
</file>

<file path=ppt/slides/_rels/slide9.xml.rels><?xml version="1.0" encoding="UTF-8" standalone="yes"?>
<Relationships xmlns="http://schemas.openxmlformats.org/package/2006/relationships"><Relationship Id="rId8" Type="http://schemas.openxmlformats.org/officeDocument/2006/relationships/image" Target="../media/image14.svg"/><Relationship Id="rId13" Type="http://schemas.openxmlformats.org/officeDocument/2006/relationships/slide" Target="slide9.xml"/><Relationship Id="rId18" Type="http://schemas.openxmlformats.org/officeDocument/2006/relationships/image" Target="../media/image47.svg"/><Relationship Id="rId3" Type="http://schemas.openxmlformats.org/officeDocument/2006/relationships/slide" Target="slide3.xml"/><Relationship Id="rId21" Type="http://schemas.openxmlformats.org/officeDocument/2006/relationships/image" Target="../media/image50.jpeg"/><Relationship Id="rId7" Type="http://schemas.openxmlformats.org/officeDocument/2006/relationships/image" Target="../media/image13.png"/><Relationship Id="rId12" Type="http://schemas.openxmlformats.org/officeDocument/2006/relationships/image" Target="../media/image43.svg"/><Relationship Id="rId17" Type="http://schemas.openxmlformats.org/officeDocument/2006/relationships/image" Target="../media/image46.png"/><Relationship Id="rId2" Type="http://schemas.openxmlformats.org/officeDocument/2006/relationships/slideLayout" Target="../slideLayouts/slideLayout3.xml"/><Relationship Id="rId16" Type="http://schemas.openxmlformats.org/officeDocument/2006/relationships/slide" Target="slide10.xml"/><Relationship Id="rId20" Type="http://schemas.openxmlformats.org/officeDocument/2006/relationships/image" Target="../media/image10.png"/><Relationship Id="rId1" Type="http://schemas.openxmlformats.org/officeDocument/2006/relationships/video" Target="https://www.youtube.com/embed/I4rNmkLBvJw?feature=oembed" TargetMode="External"/><Relationship Id="rId6" Type="http://schemas.openxmlformats.org/officeDocument/2006/relationships/image" Target="../media/image8.svg"/><Relationship Id="rId11" Type="http://schemas.openxmlformats.org/officeDocument/2006/relationships/image" Target="../media/image42.png"/><Relationship Id="rId5" Type="http://schemas.openxmlformats.org/officeDocument/2006/relationships/image" Target="../media/image7.png"/><Relationship Id="rId15" Type="http://schemas.openxmlformats.org/officeDocument/2006/relationships/image" Target="../media/image49.svg"/><Relationship Id="rId10" Type="http://schemas.openxmlformats.org/officeDocument/2006/relationships/slide" Target="slide13.xml"/><Relationship Id="rId19" Type="http://schemas.openxmlformats.org/officeDocument/2006/relationships/image" Target="../media/image9.jpg"/><Relationship Id="rId4" Type="http://schemas.openxmlformats.org/officeDocument/2006/relationships/slide" Target="slide8.xml"/><Relationship Id="rId9" Type="http://schemas.openxmlformats.org/officeDocument/2006/relationships/slide" Target="slide12.xml"/><Relationship Id="rId14" Type="http://schemas.openxmlformats.org/officeDocument/2006/relationships/image" Target="../media/image48.png"/><Relationship Id="rId22" Type="http://schemas.openxmlformats.org/officeDocument/2006/relationships/slide" Target="slide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ángulo 17">
            <a:extLst>
              <a:ext uri="{FF2B5EF4-FFF2-40B4-BE49-F238E27FC236}">
                <a16:creationId xmlns:a16="http://schemas.microsoft.com/office/drawing/2014/main" id="{8F5F15BF-00E8-0146-9639-0FB07145B42A}"/>
              </a:ext>
            </a:extLst>
          </p:cNvPr>
          <p:cNvSpPr/>
          <p:nvPr/>
        </p:nvSpPr>
        <p:spPr>
          <a:xfrm>
            <a:off x="1588" y="-1"/>
            <a:ext cx="12188825" cy="6858000"/>
          </a:xfrm>
          <a:prstGeom prst="rect">
            <a:avLst/>
          </a:prstGeom>
          <a:solidFill>
            <a:schemeClr val="tx1">
              <a:lumMod val="95000"/>
              <a:lumOff val="5000"/>
              <a:alpha val="8509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302020204030203" pitchFamily="34" charset="0"/>
            </a:endParaRPr>
          </a:p>
        </p:txBody>
      </p:sp>
      <p:sp>
        <p:nvSpPr>
          <p:cNvPr id="63" name="Text Box 322"/>
          <p:cNvSpPr txBox="1">
            <a:spLocks noChangeArrowheads="1"/>
          </p:cNvSpPr>
          <p:nvPr/>
        </p:nvSpPr>
        <p:spPr bwMode="auto">
          <a:xfrm>
            <a:off x="2049333" y="1921125"/>
            <a:ext cx="804707" cy="83086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nchor="ctr">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9pPr>
          </a:lstStyle>
          <a:p>
            <a:pPr algn="r" defTabSz="913989">
              <a:defRPr/>
            </a:pPr>
            <a:r>
              <a:rPr lang="en-US" sz="5399" dirty="0">
                <a:solidFill>
                  <a:schemeClr val="accent3"/>
                </a:solidFill>
                <a:latin typeface="Lato Light" panose="020F0302020204030203" pitchFamily="34" charset="0"/>
                <a:cs typeface="Lato Black"/>
              </a:rPr>
              <a:t>01</a:t>
            </a:r>
          </a:p>
        </p:txBody>
      </p:sp>
      <p:sp>
        <p:nvSpPr>
          <p:cNvPr id="75" name="Text Box 334"/>
          <p:cNvSpPr txBox="1">
            <a:spLocks noChangeArrowheads="1"/>
          </p:cNvSpPr>
          <p:nvPr/>
        </p:nvSpPr>
        <p:spPr bwMode="auto">
          <a:xfrm>
            <a:off x="2049333" y="2791835"/>
            <a:ext cx="804707" cy="83086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nchor="ctr">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9pPr>
          </a:lstStyle>
          <a:p>
            <a:pPr algn="r" defTabSz="913989">
              <a:defRPr/>
            </a:pPr>
            <a:r>
              <a:rPr lang="en-US" sz="5399" dirty="0">
                <a:solidFill>
                  <a:schemeClr val="accent3"/>
                </a:solidFill>
                <a:latin typeface="Lato Light" panose="020F0302020204030203" pitchFamily="34" charset="0"/>
                <a:cs typeface="Lato Black"/>
              </a:rPr>
              <a:t>02</a:t>
            </a:r>
          </a:p>
        </p:txBody>
      </p:sp>
      <p:sp>
        <p:nvSpPr>
          <p:cNvPr id="87" name="Text Box 346"/>
          <p:cNvSpPr txBox="1">
            <a:spLocks noChangeArrowheads="1"/>
          </p:cNvSpPr>
          <p:nvPr/>
        </p:nvSpPr>
        <p:spPr bwMode="auto">
          <a:xfrm>
            <a:off x="2049333" y="3809951"/>
            <a:ext cx="804707" cy="83086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nchor="ctr">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9pPr>
          </a:lstStyle>
          <a:p>
            <a:pPr algn="r" defTabSz="913989">
              <a:defRPr/>
            </a:pPr>
            <a:r>
              <a:rPr lang="en-US" sz="5399" dirty="0">
                <a:solidFill>
                  <a:schemeClr val="accent3"/>
                </a:solidFill>
                <a:latin typeface="Lato Light" panose="020F0302020204030203" pitchFamily="34" charset="0"/>
                <a:cs typeface="Lato Black"/>
              </a:rPr>
              <a:t>03</a:t>
            </a:r>
          </a:p>
        </p:txBody>
      </p:sp>
      <p:sp>
        <p:nvSpPr>
          <p:cNvPr id="99" name="Text Box 358"/>
          <p:cNvSpPr txBox="1">
            <a:spLocks noChangeArrowheads="1"/>
          </p:cNvSpPr>
          <p:nvPr/>
        </p:nvSpPr>
        <p:spPr bwMode="auto">
          <a:xfrm>
            <a:off x="2049333" y="4826480"/>
            <a:ext cx="804707" cy="83086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nchor="ctr">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9pPr>
          </a:lstStyle>
          <a:p>
            <a:pPr algn="r" defTabSz="913989">
              <a:defRPr/>
            </a:pPr>
            <a:r>
              <a:rPr lang="en-US" sz="5399" dirty="0">
                <a:solidFill>
                  <a:schemeClr val="accent3"/>
                </a:solidFill>
                <a:latin typeface="Lato Light" panose="020F0302020204030203" pitchFamily="34" charset="0"/>
                <a:cs typeface="Lato Black"/>
              </a:rPr>
              <a:t>04</a:t>
            </a:r>
          </a:p>
        </p:txBody>
      </p:sp>
      <p:sp>
        <p:nvSpPr>
          <p:cNvPr id="55309" name="TextBox 121"/>
          <p:cNvSpPr txBox="1">
            <a:spLocks noChangeArrowheads="1"/>
          </p:cNvSpPr>
          <p:nvPr/>
        </p:nvSpPr>
        <p:spPr bwMode="auto">
          <a:xfrm>
            <a:off x="2926589" y="2012997"/>
            <a:ext cx="7321229" cy="8006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682" tIns="54841" rIns="109682" bIns="54841">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nSpc>
                <a:spcPct val="110000"/>
              </a:lnSpc>
            </a:pPr>
            <a:r>
              <a:rPr lang="en-US" altLang="ja-JP" sz="1400" b="1" dirty="0">
                <a:solidFill>
                  <a:schemeClr val="bg1"/>
                </a:solidFill>
                <a:cs typeface="Arial" panose="020B0604020202020204" pitchFamily="34" charset="0"/>
              </a:rPr>
              <a:t>Download </a:t>
            </a:r>
            <a:r>
              <a:rPr lang="en-US" altLang="ja-JP" sz="1400" b="1" dirty="0">
                <a:solidFill>
                  <a:schemeClr val="bg1"/>
                </a:solidFill>
                <a:latin typeface="+mn-lt"/>
                <a:cs typeface="Calibri" panose="020F0502020204030204" pitchFamily="34" charset="0"/>
                <a:hlinkClick r:id="rId2"/>
              </a:rPr>
              <a:t>Poppins</a:t>
            </a:r>
            <a:r>
              <a:rPr lang="en-US" altLang="ja-JP" sz="1400" b="1" dirty="0">
                <a:solidFill>
                  <a:schemeClr val="bg1"/>
                </a:solidFill>
                <a:latin typeface="+mn-lt"/>
                <a:cs typeface="Calibri" panose="020F0502020204030204" pitchFamily="34" charset="0"/>
              </a:rPr>
              <a:t> &amp; Helvetica Font family- </a:t>
            </a:r>
            <a:r>
              <a:rPr lang="en-US" altLang="ja-JP" sz="1400" dirty="0">
                <a:solidFill>
                  <a:schemeClr val="bg1"/>
                </a:solidFill>
                <a:cs typeface="Arial" panose="020B0604020202020204" pitchFamily="34" charset="0"/>
              </a:rPr>
              <a:t>before editing this template to ensure it looks just as you found it on </a:t>
            </a:r>
            <a:r>
              <a:rPr lang="en-US" altLang="ja-JP" sz="1400" dirty="0">
                <a:solidFill>
                  <a:schemeClr val="bg1"/>
                </a:solidFill>
                <a:cs typeface="Arial" panose="020B0604020202020204" pitchFamily="34" charset="0"/>
                <a:hlinkClick r:id="rId3">
                  <a:extLst>
                    <a:ext uri="{A12FA001-AC4F-418D-AE19-62706E023703}">
                      <ahyp:hlinkClr xmlns:ahyp="http://schemas.microsoft.com/office/drawing/2018/hyperlinkcolor" val="tx"/>
                    </a:ext>
                  </a:extLst>
                </a:hlinkClick>
              </a:rPr>
              <a:t>PPThemes.com</a:t>
            </a:r>
            <a:r>
              <a:rPr lang="en-US" altLang="ja-JP" sz="1400" dirty="0">
                <a:solidFill>
                  <a:schemeClr val="bg1"/>
                </a:solidFill>
                <a:cs typeface="Arial" panose="020B0604020202020204" pitchFamily="34" charset="0"/>
              </a:rPr>
              <a:t> Otherwise, the fonts will change, altering the design of your template.</a:t>
            </a:r>
            <a:endParaRPr lang="en-US" altLang="es-MX" sz="1400" b="1" dirty="0">
              <a:solidFill>
                <a:schemeClr val="bg1"/>
              </a:solidFill>
              <a:cs typeface="Arial" panose="020B0604020202020204" pitchFamily="34" charset="0"/>
            </a:endParaRPr>
          </a:p>
        </p:txBody>
      </p:sp>
      <p:sp>
        <p:nvSpPr>
          <p:cNvPr id="55311" name="TextBox 124"/>
          <p:cNvSpPr txBox="1">
            <a:spLocks noChangeArrowheads="1"/>
          </p:cNvSpPr>
          <p:nvPr/>
        </p:nvSpPr>
        <p:spPr bwMode="auto">
          <a:xfrm>
            <a:off x="2926589" y="4908084"/>
            <a:ext cx="7321228" cy="809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682" tIns="54841" rIns="109682" bIns="54841">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nSpc>
                <a:spcPct val="110000"/>
              </a:lnSpc>
            </a:pPr>
            <a:r>
              <a:rPr lang="en-US" altLang="es-MX" sz="1400" dirty="0">
                <a:solidFill>
                  <a:schemeClr val="bg1"/>
                </a:solidFill>
                <a:cs typeface="Arial" panose="020B0604020202020204" pitchFamily="34" charset="0"/>
              </a:rPr>
              <a:t>Enjoy! If you like this template, don’t forget to leave a comment and share it on your social media—someone else might find it helpful too. And remember to check back often! We’ll keep uploading new options to help you keep impressing your audience.</a:t>
            </a:r>
          </a:p>
        </p:txBody>
      </p:sp>
      <p:sp>
        <p:nvSpPr>
          <p:cNvPr id="55317" name="TextBox 29"/>
          <p:cNvSpPr txBox="1">
            <a:spLocks noChangeArrowheads="1"/>
          </p:cNvSpPr>
          <p:nvPr/>
        </p:nvSpPr>
        <p:spPr bwMode="auto">
          <a:xfrm>
            <a:off x="2027277" y="505959"/>
            <a:ext cx="3151825" cy="600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en-US" altLang="es-MX" sz="3299" b="1" dirty="0">
                <a:solidFill>
                  <a:schemeClr val="bg1"/>
                </a:solidFill>
                <a:cs typeface="Arial" panose="020B0604020202020204" pitchFamily="34" charset="0"/>
              </a:rPr>
              <a:t>Read Before Use</a:t>
            </a:r>
          </a:p>
        </p:txBody>
      </p:sp>
      <p:grpSp>
        <p:nvGrpSpPr>
          <p:cNvPr id="55318" name="Group 30"/>
          <p:cNvGrpSpPr>
            <a:grpSpLocks/>
          </p:cNvGrpSpPr>
          <p:nvPr/>
        </p:nvGrpSpPr>
        <p:grpSpPr bwMode="auto">
          <a:xfrm>
            <a:off x="2107425" y="1100323"/>
            <a:ext cx="1139528" cy="36504"/>
            <a:chOff x="1775295" y="2028842"/>
            <a:chExt cx="3021910" cy="45719"/>
          </a:xfrm>
          <a:solidFill>
            <a:srgbClr val="0099B8"/>
          </a:solidFill>
        </p:grpSpPr>
        <p:sp>
          <p:nvSpPr>
            <p:cNvPr id="32" name="Rectangle 31"/>
            <p:cNvSpPr/>
            <p:nvPr/>
          </p:nvSpPr>
          <p:spPr>
            <a:xfrm flipV="1">
              <a:off x="1775295" y="2028842"/>
              <a:ext cx="540830" cy="45719"/>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121868" tIns="60934" rIns="121868" bIns="60934" anchor="ctr"/>
            <a:lstStyle/>
            <a:p>
              <a:pPr algn="ctr" defTabSz="913989">
                <a:defRPr/>
              </a:pPr>
              <a:endParaRPr lang="en-US" sz="900" dirty="0">
                <a:solidFill>
                  <a:schemeClr val="bg1"/>
                </a:solidFill>
                <a:latin typeface="Lato Light" panose="020F0302020204030203" pitchFamily="34" charset="0"/>
              </a:endParaRPr>
            </a:p>
          </p:txBody>
        </p:sp>
        <p:sp>
          <p:nvSpPr>
            <p:cNvPr id="33" name="Rectangle 32"/>
            <p:cNvSpPr/>
            <p:nvPr/>
          </p:nvSpPr>
          <p:spPr>
            <a:xfrm flipV="1">
              <a:off x="2391883" y="2028842"/>
              <a:ext cx="538725" cy="45719"/>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121868" tIns="60934" rIns="121868" bIns="60934" anchor="ctr"/>
            <a:lstStyle/>
            <a:p>
              <a:pPr algn="ctr" defTabSz="913989">
                <a:defRPr/>
              </a:pPr>
              <a:endParaRPr lang="en-US" sz="900" dirty="0">
                <a:solidFill>
                  <a:schemeClr val="bg1"/>
                </a:solidFill>
                <a:latin typeface="Lato Light" panose="020F0302020204030203" pitchFamily="34" charset="0"/>
              </a:endParaRPr>
            </a:p>
          </p:txBody>
        </p:sp>
        <p:sp>
          <p:nvSpPr>
            <p:cNvPr id="34" name="Rectangle 33"/>
            <p:cNvSpPr/>
            <p:nvPr/>
          </p:nvSpPr>
          <p:spPr>
            <a:xfrm flipV="1">
              <a:off x="3025305" y="2028842"/>
              <a:ext cx="540830" cy="45719"/>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121868" tIns="60934" rIns="121868" bIns="60934" anchor="ctr"/>
            <a:lstStyle/>
            <a:p>
              <a:pPr algn="ctr" defTabSz="913989">
                <a:defRPr/>
              </a:pPr>
              <a:endParaRPr lang="en-US" sz="900" dirty="0">
                <a:solidFill>
                  <a:schemeClr val="bg1"/>
                </a:solidFill>
                <a:latin typeface="Lato Light" panose="020F0302020204030203" pitchFamily="34" charset="0"/>
              </a:endParaRPr>
            </a:p>
          </p:txBody>
        </p:sp>
        <p:sp>
          <p:nvSpPr>
            <p:cNvPr id="35" name="Rectangle 34"/>
            <p:cNvSpPr/>
            <p:nvPr/>
          </p:nvSpPr>
          <p:spPr>
            <a:xfrm flipV="1">
              <a:off x="3641893" y="2028842"/>
              <a:ext cx="538725" cy="45719"/>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121868" tIns="60934" rIns="121868" bIns="60934" anchor="ctr"/>
            <a:lstStyle/>
            <a:p>
              <a:pPr algn="ctr" defTabSz="913989">
                <a:defRPr/>
              </a:pPr>
              <a:endParaRPr lang="en-US" sz="900" dirty="0">
                <a:solidFill>
                  <a:schemeClr val="bg1"/>
                </a:solidFill>
                <a:latin typeface="Lato Light" panose="020F0302020204030203" pitchFamily="34" charset="0"/>
              </a:endParaRPr>
            </a:p>
          </p:txBody>
        </p:sp>
        <p:sp>
          <p:nvSpPr>
            <p:cNvPr id="36" name="Rectangle 35"/>
            <p:cNvSpPr/>
            <p:nvPr/>
          </p:nvSpPr>
          <p:spPr>
            <a:xfrm flipV="1">
              <a:off x="4256376" y="2028842"/>
              <a:ext cx="540829" cy="45719"/>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121868" tIns="60934" rIns="121868" bIns="60934" anchor="ctr"/>
            <a:lstStyle/>
            <a:p>
              <a:pPr algn="ctr" defTabSz="913989">
                <a:defRPr/>
              </a:pPr>
              <a:endParaRPr lang="en-US" sz="900" dirty="0">
                <a:solidFill>
                  <a:schemeClr val="bg1"/>
                </a:solidFill>
                <a:latin typeface="Lato Light" panose="020F0302020204030203" pitchFamily="34" charset="0"/>
              </a:endParaRPr>
            </a:p>
          </p:txBody>
        </p:sp>
      </p:grpSp>
      <p:sp>
        <p:nvSpPr>
          <p:cNvPr id="30" name="TextBox 121">
            <a:extLst>
              <a:ext uri="{FF2B5EF4-FFF2-40B4-BE49-F238E27FC236}">
                <a16:creationId xmlns:a16="http://schemas.microsoft.com/office/drawing/2014/main" id="{4994152A-3327-45D6-9425-D1DCEF519E86}"/>
              </a:ext>
            </a:extLst>
          </p:cNvPr>
          <p:cNvSpPr txBox="1">
            <a:spLocks noChangeArrowheads="1"/>
          </p:cNvSpPr>
          <p:nvPr/>
        </p:nvSpPr>
        <p:spPr bwMode="auto">
          <a:xfrm>
            <a:off x="2926589" y="3925740"/>
            <a:ext cx="7321228" cy="809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682" tIns="54841" rIns="109682" bIns="54841">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nSpc>
                <a:spcPct val="110000"/>
              </a:lnSpc>
            </a:pPr>
            <a:r>
              <a:rPr lang="en-US" altLang="es-MX" sz="1400" dirty="0">
                <a:solidFill>
                  <a:schemeClr val="bg1"/>
                </a:solidFill>
                <a:cs typeface="Arial" panose="020B0604020202020204" pitchFamily="34" charset="0"/>
              </a:rPr>
              <a:t>Some images may be missing, giving you the freedom to use your own. The images used were sourced from www.pexels.com, where you can find free alternatives. Feel free to replace them with your own!</a:t>
            </a:r>
          </a:p>
        </p:txBody>
      </p:sp>
      <p:sp>
        <p:nvSpPr>
          <p:cNvPr id="2" name="Rectángulo 1">
            <a:extLst>
              <a:ext uri="{FF2B5EF4-FFF2-40B4-BE49-F238E27FC236}">
                <a16:creationId xmlns:a16="http://schemas.microsoft.com/office/drawing/2014/main" id="{A861E1E4-650F-4B58-BD99-93E6FC21ADED}"/>
              </a:ext>
            </a:extLst>
          </p:cNvPr>
          <p:cNvSpPr/>
          <p:nvPr/>
        </p:nvSpPr>
        <p:spPr>
          <a:xfrm>
            <a:off x="2027277" y="1082954"/>
            <a:ext cx="6094413" cy="646203"/>
          </a:xfrm>
          <a:prstGeom prst="rect">
            <a:avLst/>
          </a:prstGeom>
        </p:spPr>
        <p:txBody>
          <a:bodyPr>
            <a:spAutoFit/>
          </a:bodyPr>
          <a:lstStyle/>
          <a:p>
            <a:r>
              <a:rPr lang="en-US" sz="3599" b="1" dirty="0">
                <a:solidFill>
                  <a:schemeClr val="accent3"/>
                </a:solidFill>
                <a:latin typeface="Lato Light" panose="020F0302020204030203" pitchFamily="34" charset="0"/>
              </a:rPr>
              <a:t>Thanks for downloading</a:t>
            </a:r>
          </a:p>
        </p:txBody>
      </p:sp>
      <p:sp>
        <p:nvSpPr>
          <p:cNvPr id="3" name="Rectángulo 2">
            <a:extLst>
              <a:ext uri="{FF2B5EF4-FFF2-40B4-BE49-F238E27FC236}">
                <a16:creationId xmlns:a16="http://schemas.microsoft.com/office/drawing/2014/main" id="{4FD16BAF-8F85-4252-90D0-A30F2681D6B9}"/>
              </a:ext>
            </a:extLst>
          </p:cNvPr>
          <p:cNvSpPr/>
          <p:nvPr/>
        </p:nvSpPr>
        <p:spPr>
          <a:xfrm>
            <a:off x="2926589" y="2941899"/>
            <a:ext cx="7227593" cy="782265"/>
          </a:xfrm>
          <a:prstGeom prst="rect">
            <a:avLst/>
          </a:prstGeom>
        </p:spPr>
        <p:txBody>
          <a:bodyPr wrap="square">
            <a:spAutoFit/>
          </a:bodyPr>
          <a:lstStyle/>
          <a:p>
            <a:pPr>
              <a:lnSpc>
                <a:spcPct val="110000"/>
              </a:lnSpc>
            </a:pPr>
            <a:r>
              <a:rPr lang="en-US" altLang="es-MX" sz="1400" dirty="0">
                <a:solidFill>
                  <a:schemeClr val="bg1"/>
                </a:solidFill>
                <a:latin typeface="Lato Light" panose="020F0302020204030203" pitchFamily="34" charset="0"/>
                <a:cs typeface="Arial" panose="020B0604020202020204" pitchFamily="34" charset="0"/>
              </a:rPr>
              <a:t>Someone once said, </a:t>
            </a:r>
            <a:r>
              <a:rPr lang="en-US" altLang="es-MX" sz="1400" b="1" dirty="0">
                <a:solidFill>
                  <a:schemeClr val="bg1"/>
                </a:solidFill>
                <a:latin typeface="Lato Light" panose="020F0302020204030203" pitchFamily="34" charset="0"/>
                <a:cs typeface="Arial" panose="020B0604020202020204" pitchFamily="34" charset="0"/>
              </a:rPr>
              <a:t>"Creativity is the key to future success." </a:t>
            </a:r>
            <a:r>
              <a:rPr lang="en-US" altLang="es-MX" sz="1400" dirty="0">
                <a:solidFill>
                  <a:schemeClr val="bg1"/>
                </a:solidFill>
                <a:latin typeface="Lato Light" panose="020F0302020204030203" pitchFamily="34" charset="0"/>
                <a:cs typeface="Arial" panose="020B0604020202020204" pitchFamily="34" charset="0"/>
              </a:rPr>
              <a:t>Feel free to make this template your own—unleash your creativity by customizing the colors, icons, and images to match your brand!</a:t>
            </a:r>
          </a:p>
        </p:txBody>
      </p:sp>
    </p:spTree>
  </p:cSld>
  <p:clrMapOvr>
    <a:masterClrMapping/>
  </p:clrMapOvr>
  <p:transition advClick="0"/>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 name="Rectangle 156">
            <a:extLst>
              <a:ext uri="{FF2B5EF4-FFF2-40B4-BE49-F238E27FC236}">
                <a16:creationId xmlns:a16="http://schemas.microsoft.com/office/drawing/2014/main" id="{44F9C00E-B2B5-4995-F45A-8CBBC596C0FE}"/>
              </a:ext>
            </a:extLst>
          </p:cNvPr>
          <p:cNvSpPr/>
          <p:nvPr/>
        </p:nvSpPr>
        <p:spPr>
          <a:xfrm>
            <a:off x="-7970" y="489098"/>
            <a:ext cx="3458308" cy="63689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Rounded Rectangle 243">
            <a:extLst>
              <a:ext uri="{FF2B5EF4-FFF2-40B4-BE49-F238E27FC236}">
                <a16:creationId xmlns:a16="http://schemas.microsoft.com/office/drawing/2014/main" id="{6E396088-1BD4-EFA9-86F8-A85ACA2D178E}"/>
              </a:ext>
            </a:extLst>
          </p:cNvPr>
          <p:cNvSpPr/>
          <p:nvPr/>
        </p:nvSpPr>
        <p:spPr>
          <a:xfrm>
            <a:off x="82311" y="2587410"/>
            <a:ext cx="3356283" cy="476110"/>
          </a:xfrm>
          <a:prstGeom prst="roundRect">
            <a:avLst/>
          </a:prstGeom>
          <a:solidFill>
            <a:srgbClr val="E3E6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Rounded Rectangle 158">
            <a:extLst>
              <a:ext uri="{FF2B5EF4-FFF2-40B4-BE49-F238E27FC236}">
                <a16:creationId xmlns:a16="http://schemas.microsoft.com/office/drawing/2014/main" id="{EC534CE3-A12D-B29F-2489-364AB27FA367}"/>
              </a:ext>
            </a:extLst>
          </p:cNvPr>
          <p:cNvSpPr/>
          <p:nvPr/>
        </p:nvSpPr>
        <p:spPr>
          <a:xfrm>
            <a:off x="4299216" y="2090982"/>
            <a:ext cx="7100736" cy="4708828"/>
          </a:xfrm>
          <a:prstGeom prst="roundRect">
            <a:avLst>
              <a:gd name="adj" fmla="val 87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Rectangle 180">
            <a:extLst>
              <a:ext uri="{FF2B5EF4-FFF2-40B4-BE49-F238E27FC236}">
                <a16:creationId xmlns:a16="http://schemas.microsoft.com/office/drawing/2014/main" id="{65395F88-DA37-2903-42C1-6BD9F91B514B}"/>
              </a:ext>
            </a:extLst>
          </p:cNvPr>
          <p:cNvSpPr/>
          <p:nvPr/>
        </p:nvSpPr>
        <p:spPr>
          <a:xfrm>
            <a:off x="0" y="0"/>
            <a:ext cx="12192000" cy="489098"/>
          </a:xfrm>
          <a:prstGeom prst="rect">
            <a:avLst/>
          </a:prstGeom>
          <a:solidFill>
            <a:schemeClr val="bg1"/>
          </a:solidFill>
          <a:ln>
            <a:noFill/>
          </a:ln>
          <a:effectLst>
            <a:outerShdw blurRad="172839" dir="1649998"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Freeform 4">
            <a:extLst>
              <a:ext uri="{FF2B5EF4-FFF2-40B4-BE49-F238E27FC236}">
                <a16:creationId xmlns:a16="http://schemas.microsoft.com/office/drawing/2014/main" id="{0B801E68-D581-0FA8-5284-FD147AC8F7C6}"/>
              </a:ext>
            </a:extLst>
          </p:cNvPr>
          <p:cNvSpPr/>
          <p:nvPr/>
        </p:nvSpPr>
        <p:spPr>
          <a:xfrm>
            <a:off x="6657392" y="184100"/>
            <a:ext cx="34721" cy="64282"/>
          </a:xfrm>
          <a:custGeom>
            <a:avLst/>
            <a:gdLst>
              <a:gd name="connsiteX0" fmla="*/ 184641 w 201164"/>
              <a:gd name="connsiteY0" fmla="*/ 193211 h 372429"/>
              <a:gd name="connsiteX1" fmla="*/ 186342 w 201164"/>
              <a:gd name="connsiteY1" fmla="*/ 320046 h 372429"/>
              <a:gd name="connsiteX2" fmla="*/ 78882 w 201164"/>
              <a:gd name="connsiteY2" fmla="*/ 372396 h 372429"/>
              <a:gd name="connsiteX3" fmla="*/ 78882 w 201164"/>
              <a:gd name="connsiteY3" fmla="*/ 357099 h 372429"/>
              <a:gd name="connsiteX4" fmla="*/ 62532 w 201164"/>
              <a:gd name="connsiteY4" fmla="*/ 340758 h 372429"/>
              <a:gd name="connsiteX5" fmla="*/ 51474 w 201164"/>
              <a:gd name="connsiteY5" fmla="*/ 340758 h 372429"/>
              <a:gd name="connsiteX6" fmla="*/ 158744 w 201164"/>
              <a:gd name="connsiteY6" fmla="*/ 302755 h 372429"/>
              <a:gd name="connsiteX7" fmla="*/ 156004 w 201164"/>
              <a:gd name="connsiteY7" fmla="*/ 209363 h 372429"/>
              <a:gd name="connsiteX8" fmla="*/ -35 w 201164"/>
              <a:gd name="connsiteY8" fmla="*/ 14312 h 372429"/>
              <a:gd name="connsiteX9" fmla="*/ 14142 w 201164"/>
              <a:gd name="connsiteY9" fmla="*/ 14312 h 372429"/>
              <a:gd name="connsiteX10" fmla="*/ 30303 w 201164"/>
              <a:gd name="connsiteY10" fmla="*/ -34 h 372429"/>
              <a:gd name="connsiteX11" fmla="*/ 182656 w 201164"/>
              <a:gd name="connsiteY11" fmla="*/ 189981 h 372429"/>
              <a:gd name="connsiteX12" fmla="*/ 184641 w 201164"/>
              <a:gd name="connsiteY12" fmla="*/ 193211 h 372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1164" h="372429">
                <a:moveTo>
                  <a:pt x="184641" y="193211"/>
                </a:moveTo>
                <a:cubicBezTo>
                  <a:pt x="186058" y="196251"/>
                  <a:pt x="219894" y="266652"/>
                  <a:pt x="186342" y="320046"/>
                </a:cubicBezTo>
                <a:cubicBezTo>
                  <a:pt x="167440" y="350449"/>
                  <a:pt x="131147" y="367550"/>
                  <a:pt x="78882" y="372396"/>
                </a:cubicBezTo>
                <a:lnTo>
                  <a:pt x="78882" y="357099"/>
                </a:lnTo>
                <a:cubicBezTo>
                  <a:pt x="78830" y="348059"/>
                  <a:pt x="71525" y="340758"/>
                  <a:pt x="62532" y="340758"/>
                </a:cubicBezTo>
                <a:lnTo>
                  <a:pt x="51474" y="340758"/>
                </a:lnTo>
                <a:cubicBezTo>
                  <a:pt x="106858" y="340758"/>
                  <a:pt x="142772" y="327932"/>
                  <a:pt x="158744" y="302755"/>
                </a:cubicBezTo>
                <a:cubicBezTo>
                  <a:pt x="180199" y="268647"/>
                  <a:pt x="159973" y="218483"/>
                  <a:pt x="156004" y="209363"/>
                </a:cubicBezTo>
                <a:lnTo>
                  <a:pt x="-35" y="14312"/>
                </a:lnTo>
                <a:lnTo>
                  <a:pt x="14142" y="14312"/>
                </a:lnTo>
                <a:cubicBezTo>
                  <a:pt x="22379" y="14369"/>
                  <a:pt x="29340" y="8189"/>
                  <a:pt x="30303" y="-34"/>
                </a:cubicBezTo>
                <a:lnTo>
                  <a:pt x="182656" y="189981"/>
                </a:lnTo>
                <a:cubicBezTo>
                  <a:pt x="183414" y="190995"/>
                  <a:pt x="184078" y="192076"/>
                  <a:pt x="184641" y="193211"/>
                </a:cubicBezTo>
                <a:close/>
              </a:path>
            </a:pathLst>
          </a:custGeom>
          <a:noFill/>
          <a:ln w="9451" cap="flat">
            <a:solidFill>
              <a:srgbClr val="63666A"/>
            </a:solidFill>
            <a:prstDash val="solid"/>
            <a:miter/>
          </a:ln>
        </p:spPr>
        <p:txBody>
          <a:bodyPr rtlCol="0" anchor="ctr"/>
          <a:lstStyle/>
          <a:p>
            <a:endParaRPr lang="en-US"/>
          </a:p>
        </p:txBody>
      </p:sp>
      <p:sp>
        <p:nvSpPr>
          <p:cNvPr id="6" name="Freeform 5">
            <a:extLst>
              <a:ext uri="{FF2B5EF4-FFF2-40B4-BE49-F238E27FC236}">
                <a16:creationId xmlns:a16="http://schemas.microsoft.com/office/drawing/2014/main" id="{21A4E6C8-2365-2E5B-D652-B1EB3A8560B1}"/>
              </a:ext>
            </a:extLst>
          </p:cNvPr>
          <p:cNvSpPr/>
          <p:nvPr/>
        </p:nvSpPr>
        <p:spPr>
          <a:xfrm>
            <a:off x="6487123" y="186576"/>
            <a:ext cx="199350" cy="56313"/>
          </a:xfrm>
          <a:custGeom>
            <a:avLst/>
            <a:gdLst>
              <a:gd name="connsiteX0" fmla="*/ 1142484 w 1154967"/>
              <a:gd name="connsiteY0" fmla="*/ 194826 h 326256"/>
              <a:gd name="connsiteX1" fmla="*/ 1145225 w 1154967"/>
              <a:gd name="connsiteY1" fmla="*/ 288219 h 326256"/>
              <a:gd name="connsiteX2" fmla="*/ 1037954 w 1154967"/>
              <a:gd name="connsiteY2" fmla="*/ 326222 h 326256"/>
              <a:gd name="connsiteX3" fmla="*/ 1033134 w 1154967"/>
              <a:gd name="connsiteY3" fmla="*/ 326222 h 326256"/>
              <a:gd name="connsiteX4" fmla="*/ 350099 w 1154967"/>
              <a:gd name="connsiteY4" fmla="*/ 326222 h 326256"/>
              <a:gd name="connsiteX5" fmla="*/ 113820 w 1154967"/>
              <a:gd name="connsiteY5" fmla="*/ 326222 h 326256"/>
              <a:gd name="connsiteX6" fmla="*/ 11463 w 1154967"/>
              <a:gd name="connsiteY6" fmla="*/ 289454 h 326256"/>
              <a:gd name="connsiteX7" fmla="*/ 7399 w 1154967"/>
              <a:gd name="connsiteY7" fmla="*/ 204707 h 326256"/>
              <a:gd name="connsiteX8" fmla="*/ 162399 w 1154967"/>
              <a:gd name="connsiteY8" fmla="*/ -34 h 326256"/>
              <a:gd name="connsiteX9" fmla="*/ 986445 w 1154967"/>
              <a:gd name="connsiteY9" fmla="*/ -34 h 326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54967" h="326256">
                <a:moveTo>
                  <a:pt x="1142484" y="194826"/>
                </a:moveTo>
                <a:cubicBezTo>
                  <a:pt x="1146454" y="204327"/>
                  <a:pt x="1166679" y="254111"/>
                  <a:pt x="1145225" y="288219"/>
                </a:cubicBezTo>
                <a:cubicBezTo>
                  <a:pt x="1129253" y="313586"/>
                  <a:pt x="1093338" y="326222"/>
                  <a:pt x="1037954" y="326222"/>
                </a:cubicBezTo>
                <a:lnTo>
                  <a:pt x="1033134" y="326222"/>
                </a:lnTo>
                <a:cubicBezTo>
                  <a:pt x="961305" y="325272"/>
                  <a:pt x="607832" y="325652"/>
                  <a:pt x="350099" y="326222"/>
                </a:cubicBezTo>
                <a:lnTo>
                  <a:pt x="113820" y="326222"/>
                </a:lnTo>
                <a:cubicBezTo>
                  <a:pt x="62311" y="326222"/>
                  <a:pt x="27814" y="313871"/>
                  <a:pt x="11463" y="289454"/>
                </a:cubicBezTo>
                <a:cubicBezTo>
                  <a:pt x="-9613" y="258197"/>
                  <a:pt x="4092" y="214113"/>
                  <a:pt x="7399" y="204707"/>
                </a:cubicBezTo>
                <a:lnTo>
                  <a:pt x="162399" y="-34"/>
                </a:lnTo>
                <a:lnTo>
                  <a:pt x="986445" y="-34"/>
                </a:lnTo>
                <a:close/>
              </a:path>
            </a:pathLst>
          </a:custGeom>
          <a:noFill/>
          <a:ln w="9451" cap="flat">
            <a:solidFill>
              <a:srgbClr val="63666A"/>
            </a:solidFill>
            <a:prstDash val="solid"/>
            <a:miter/>
          </a:ln>
        </p:spPr>
        <p:txBody>
          <a:bodyPr rtlCol="0" anchor="ctr"/>
          <a:lstStyle/>
          <a:p>
            <a:endParaRPr lang="en-US"/>
          </a:p>
        </p:txBody>
      </p:sp>
      <p:sp>
        <p:nvSpPr>
          <p:cNvPr id="7" name="Freeform 6">
            <a:extLst>
              <a:ext uri="{FF2B5EF4-FFF2-40B4-BE49-F238E27FC236}">
                <a16:creationId xmlns:a16="http://schemas.microsoft.com/office/drawing/2014/main" id="{EB2C76B4-5176-F19E-2794-21B842CFC8FA}"/>
              </a:ext>
            </a:extLst>
          </p:cNvPr>
          <p:cNvSpPr/>
          <p:nvPr/>
        </p:nvSpPr>
        <p:spPr>
          <a:xfrm>
            <a:off x="6618583" y="248382"/>
            <a:ext cx="52430" cy="102737"/>
          </a:xfrm>
          <a:custGeom>
            <a:avLst/>
            <a:gdLst>
              <a:gd name="connsiteX0" fmla="*/ 303725 w 303760"/>
              <a:gd name="connsiteY0" fmla="*/ -34 h 595222"/>
              <a:gd name="connsiteX1" fmla="*/ 303725 w 303760"/>
              <a:gd name="connsiteY1" fmla="*/ 578847 h 595222"/>
              <a:gd name="connsiteX2" fmla="*/ 287375 w 303760"/>
              <a:gd name="connsiteY2" fmla="*/ 595189 h 595222"/>
              <a:gd name="connsiteX3" fmla="*/ -35 w 303760"/>
              <a:gd name="connsiteY3" fmla="*/ 595189 h 595222"/>
              <a:gd name="connsiteX4" fmla="*/ 16221 w 303760"/>
              <a:gd name="connsiteY4" fmla="*/ 578847 h 595222"/>
              <a:gd name="connsiteX5" fmla="*/ 16221 w 303760"/>
              <a:gd name="connsiteY5" fmla="*/ 562411 h 595222"/>
              <a:gd name="connsiteX6" fmla="*/ 271402 w 303760"/>
              <a:gd name="connsiteY6" fmla="*/ 562411 h 595222"/>
              <a:gd name="connsiteX7" fmla="*/ 271402 w 303760"/>
              <a:gd name="connsiteY7" fmla="*/ 1011 h 595222"/>
              <a:gd name="connsiteX8" fmla="*/ 276506 w 303760"/>
              <a:gd name="connsiteY8" fmla="*/ 1011 h 595222"/>
              <a:gd name="connsiteX9" fmla="*/ 303725 w 303760"/>
              <a:gd name="connsiteY9" fmla="*/ -34 h 595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3760" h="595222">
                <a:moveTo>
                  <a:pt x="303725" y="-34"/>
                </a:moveTo>
                <a:lnTo>
                  <a:pt x="303725" y="578847"/>
                </a:lnTo>
                <a:cubicBezTo>
                  <a:pt x="303673" y="587888"/>
                  <a:pt x="296368" y="595189"/>
                  <a:pt x="287375" y="595189"/>
                </a:cubicBezTo>
                <a:lnTo>
                  <a:pt x="-35" y="595189"/>
                </a:lnTo>
                <a:cubicBezTo>
                  <a:pt x="8943" y="595189"/>
                  <a:pt x="16221" y="587872"/>
                  <a:pt x="16221" y="578847"/>
                </a:cubicBezTo>
                <a:lnTo>
                  <a:pt x="16221" y="562411"/>
                </a:lnTo>
                <a:lnTo>
                  <a:pt x="271402" y="562411"/>
                </a:lnTo>
                <a:lnTo>
                  <a:pt x="271402" y="1011"/>
                </a:lnTo>
                <a:lnTo>
                  <a:pt x="276506" y="1011"/>
                </a:lnTo>
                <a:cubicBezTo>
                  <a:pt x="285957" y="1074"/>
                  <a:pt x="295030" y="726"/>
                  <a:pt x="303725" y="-34"/>
                </a:cubicBezTo>
                <a:close/>
              </a:path>
            </a:pathLst>
          </a:custGeom>
          <a:noFill/>
          <a:ln w="9451" cap="flat">
            <a:solidFill>
              <a:srgbClr val="63666A"/>
            </a:solid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E72BE2AA-0C89-3277-B02F-17AB665EB9B4}"/>
              </a:ext>
            </a:extLst>
          </p:cNvPr>
          <p:cNvSpPr/>
          <p:nvPr/>
        </p:nvSpPr>
        <p:spPr>
          <a:xfrm>
            <a:off x="6504017" y="243003"/>
            <a:ext cx="166996" cy="5575"/>
          </a:xfrm>
          <a:custGeom>
            <a:avLst/>
            <a:gdLst>
              <a:gd name="connsiteX0" fmla="*/ 967481 w 967515"/>
              <a:gd name="connsiteY0" fmla="*/ 15832 h 32302"/>
              <a:gd name="connsiteX1" fmla="*/ 967481 w 967515"/>
              <a:gd name="connsiteY1" fmla="*/ 31128 h 32302"/>
              <a:gd name="connsiteX2" fmla="*/ 939978 w 967515"/>
              <a:gd name="connsiteY2" fmla="*/ 32268 h 32302"/>
              <a:gd name="connsiteX3" fmla="*/ 934779 w 967515"/>
              <a:gd name="connsiteY3" fmla="*/ 32268 h 32302"/>
              <a:gd name="connsiteX4" fmla="*/ 252311 w 967515"/>
              <a:gd name="connsiteY4" fmla="*/ 32268 h 32302"/>
              <a:gd name="connsiteX5" fmla="*/ 32571 w 967515"/>
              <a:gd name="connsiteY5" fmla="*/ 32268 h 32302"/>
              <a:gd name="connsiteX6" fmla="*/ 16221 w 967515"/>
              <a:gd name="connsiteY6" fmla="*/ 32268 h 32302"/>
              <a:gd name="connsiteX7" fmla="*/ -35 w 967515"/>
              <a:gd name="connsiteY7" fmla="*/ 32268 h 32302"/>
              <a:gd name="connsiteX8" fmla="*/ -35 w 967515"/>
              <a:gd name="connsiteY8" fmla="*/ 16307 h 32302"/>
              <a:gd name="connsiteX9" fmla="*/ 16221 w 967515"/>
              <a:gd name="connsiteY9" fmla="*/ -34 h 32302"/>
              <a:gd name="connsiteX10" fmla="*/ 951130 w 967515"/>
              <a:gd name="connsiteY10" fmla="*/ -34 h 32302"/>
              <a:gd name="connsiteX11" fmla="*/ 967481 w 967515"/>
              <a:gd name="connsiteY11" fmla="*/ 15832 h 3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67515" h="32302">
                <a:moveTo>
                  <a:pt x="967481" y="15832"/>
                </a:moveTo>
                <a:lnTo>
                  <a:pt x="967481" y="31128"/>
                </a:lnTo>
                <a:cubicBezTo>
                  <a:pt x="958785" y="31888"/>
                  <a:pt x="949618" y="32268"/>
                  <a:pt x="939978" y="32268"/>
                </a:cubicBezTo>
                <a:lnTo>
                  <a:pt x="934779" y="32268"/>
                </a:lnTo>
                <a:cubicBezTo>
                  <a:pt x="863234" y="31318"/>
                  <a:pt x="510139" y="32268"/>
                  <a:pt x="252311" y="32268"/>
                </a:cubicBezTo>
                <a:lnTo>
                  <a:pt x="32571" y="32268"/>
                </a:lnTo>
                <a:lnTo>
                  <a:pt x="16221" y="32268"/>
                </a:lnTo>
                <a:cubicBezTo>
                  <a:pt x="10645" y="32268"/>
                  <a:pt x="5163" y="32268"/>
                  <a:pt x="-35" y="32268"/>
                </a:cubicBezTo>
                <a:lnTo>
                  <a:pt x="-35" y="16307"/>
                </a:lnTo>
                <a:cubicBezTo>
                  <a:pt x="-35" y="7282"/>
                  <a:pt x="7243" y="-34"/>
                  <a:pt x="16221" y="-34"/>
                </a:cubicBezTo>
                <a:lnTo>
                  <a:pt x="951130" y="-34"/>
                </a:lnTo>
                <a:cubicBezTo>
                  <a:pt x="959943" y="-40"/>
                  <a:pt x="967175" y="6978"/>
                  <a:pt x="967481" y="15832"/>
                </a:cubicBezTo>
                <a:close/>
              </a:path>
            </a:pathLst>
          </a:custGeom>
          <a:noFill/>
          <a:ln w="9451" cap="flat">
            <a:solidFill>
              <a:srgbClr val="63666A"/>
            </a:solid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F34D3D33-8F7C-B0B8-550A-FD4866E5E2C2}"/>
              </a:ext>
            </a:extLst>
          </p:cNvPr>
          <p:cNvSpPr/>
          <p:nvPr/>
        </p:nvSpPr>
        <p:spPr>
          <a:xfrm>
            <a:off x="6506823" y="242860"/>
            <a:ext cx="158627" cy="61"/>
          </a:xfrm>
          <a:custGeom>
            <a:avLst/>
            <a:gdLst>
              <a:gd name="connsiteX0" fmla="*/ 918996 w 919031"/>
              <a:gd name="connsiteY0" fmla="*/ 322 h 356"/>
              <a:gd name="connsiteX1" fmla="*/ -35 w 919031"/>
              <a:gd name="connsiteY1" fmla="*/ 322 h 356"/>
              <a:gd name="connsiteX2" fmla="*/ 236244 w 919031"/>
              <a:gd name="connsiteY2" fmla="*/ 322 h 356"/>
              <a:gd name="connsiteX3" fmla="*/ 918996 w 919031"/>
              <a:gd name="connsiteY3" fmla="*/ 322 h 356"/>
            </a:gdLst>
            <a:ahLst/>
            <a:cxnLst>
              <a:cxn ang="0">
                <a:pos x="connsiteX0" y="connsiteY0"/>
              </a:cxn>
              <a:cxn ang="0">
                <a:pos x="connsiteX1" y="connsiteY1"/>
              </a:cxn>
              <a:cxn ang="0">
                <a:pos x="connsiteX2" y="connsiteY2"/>
              </a:cxn>
              <a:cxn ang="0">
                <a:pos x="connsiteX3" y="connsiteY3"/>
              </a:cxn>
            </a:cxnLst>
            <a:rect l="l" t="t" r="r" b="b"/>
            <a:pathLst>
              <a:path w="919031" h="356">
                <a:moveTo>
                  <a:pt x="918996" y="322"/>
                </a:moveTo>
                <a:lnTo>
                  <a:pt x="-35" y="322"/>
                </a:lnTo>
                <a:lnTo>
                  <a:pt x="236244" y="322"/>
                </a:lnTo>
                <a:cubicBezTo>
                  <a:pt x="493977" y="-153"/>
                  <a:pt x="847167" y="-153"/>
                  <a:pt x="918996" y="322"/>
                </a:cubicBezTo>
                <a:close/>
              </a:path>
            </a:pathLst>
          </a:custGeom>
          <a:noFill/>
          <a:ln w="9451" cap="flat">
            <a:solidFill>
              <a:srgbClr val="63666A"/>
            </a:solid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BF00EA4B-5C91-1678-F0CC-72CB57C3CC1C}"/>
              </a:ext>
            </a:extLst>
          </p:cNvPr>
          <p:cNvSpPr/>
          <p:nvPr/>
        </p:nvSpPr>
        <p:spPr>
          <a:xfrm>
            <a:off x="6509645" y="248468"/>
            <a:ext cx="155723" cy="95"/>
          </a:xfrm>
          <a:custGeom>
            <a:avLst/>
            <a:gdLst>
              <a:gd name="connsiteX0" fmla="*/ 902173 w 902207"/>
              <a:gd name="connsiteY0" fmla="*/ 514 h 548"/>
              <a:gd name="connsiteX1" fmla="*/ -35 w 902207"/>
              <a:gd name="connsiteY1" fmla="*/ 514 h 548"/>
              <a:gd name="connsiteX2" fmla="*/ 219704 w 902207"/>
              <a:gd name="connsiteY2" fmla="*/ 514 h 548"/>
              <a:gd name="connsiteX3" fmla="*/ 902173 w 902207"/>
              <a:gd name="connsiteY3" fmla="*/ 514 h 548"/>
            </a:gdLst>
            <a:ahLst/>
            <a:cxnLst>
              <a:cxn ang="0">
                <a:pos x="connsiteX0" y="connsiteY0"/>
              </a:cxn>
              <a:cxn ang="0">
                <a:pos x="connsiteX1" y="connsiteY1"/>
              </a:cxn>
              <a:cxn ang="0">
                <a:pos x="connsiteX2" y="connsiteY2"/>
              </a:cxn>
              <a:cxn ang="0">
                <a:pos x="connsiteX3" y="connsiteY3"/>
              </a:cxn>
            </a:cxnLst>
            <a:rect l="l" t="t" r="r" b="b"/>
            <a:pathLst>
              <a:path w="902207" h="548">
                <a:moveTo>
                  <a:pt x="902173" y="514"/>
                </a:moveTo>
                <a:lnTo>
                  <a:pt x="-35" y="514"/>
                </a:lnTo>
                <a:lnTo>
                  <a:pt x="219704" y="514"/>
                </a:lnTo>
                <a:cubicBezTo>
                  <a:pt x="477532" y="39"/>
                  <a:pt x="830628" y="-436"/>
                  <a:pt x="902173" y="514"/>
                </a:cubicBezTo>
                <a:close/>
              </a:path>
            </a:pathLst>
          </a:custGeom>
          <a:noFill/>
          <a:ln w="9451" cap="flat">
            <a:solidFill>
              <a:srgbClr val="63666A"/>
            </a:solid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15D89CF9-2F68-8DF7-F3BF-26FF8C4D9915}"/>
              </a:ext>
            </a:extLst>
          </p:cNvPr>
          <p:cNvSpPr/>
          <p:nvPr/>
        </p:nvSpPr>
        <p:spPr>
          <a:xfrm>
            <a:off x="6511896" y="136708"/>
            <a:ext cx="150776" cy="47441"/>
          </a:xfrm>
          <a:custGeom>
            <a:avLst/>
            <a:gdLst>
              <a:gd name="connsiteX0" fmla="*/ 873441 w 873546"/>
              <a:gd name="connsiteY0" fmla="*/ 16307 h 274857"/>
              <a:gd name="connsiteX1" fmla="*/ 873441 w 873546"/>
              <a:gd name="connsiteY1" fmla="*/ 272828 h 274857"/>
              <a:gd name="connsiteX2" fmla="*/ 873441 w 873546"/>
              <a:gd name="connsiteY2" fmla="*/ 274823 h 274857"/>
              <a:gd name="connsiteX3" fmla="*/ 859265 w 873546"/>
              <a:gd name="connsiteY3" fmla="*/ 257152 h 274857"/>
              <a:gd name="connsiteX4" fmla="*/ 841024 w 873546"/>
              <a:gd name="connsiteY4" fmla="*/ 252021 h 274857"/>
              <a:gd name="connsiteX5" fmla="*/ 841024 w 873546"/>
              <a:gd name="connsiteY5" fmla="*/ 32364 h 274857"/>
              <a:gd name="connsiteX6" fmla="*/ 32571 w 873546"/>
              <a:gd name="connsiteY6" fmla="*/ 32364 h 274857"/>
              <a:gd name="connsiteX7" fmla="*/ 32571 w 873546"/>
              <a:gd name="connsiteY7" fmla="*/ 252781 h 274857"/>
              <a:gd name="connsiteX8" fmla="*/ 28791 w 873546"/>
              <a:gd name="connsiteY8" fmla="*/ 248696 h 274857"/>
              <a:gd name="connsiteX9" fmla="*/ 6129 w 873546"/>
              <a:gd name="connsiteY9" fmla="*/ 251679 h 274857"/>
              <a:gd name="connsiteX10" fmla="*/ 6014 w 873546"/>
              <a:gd name="connsiteY10" fmla="*/ 251831 h 274857"/>
              <a:gd name="connsiteX11" fmla="*/ -35 w 873546"/>
              <a:gd name="connsiteY11" fmla="*/ 259812 h 274857"/>
              <a:gd name="connsiteX12" fmla="*/ -35 w 873546"/>
              <a:gd name="connsiteY12" fmla="*/ 16307 h 274857"/>
              <a:gd name="connsiteX13" fmla="*/ 16221 w 873546"/>
              <a:gd name="connsiteY13" fmla="*/ -34 h 274857"/>
              <a:gd name="connsiteX14" fmla="*/ 16315 w 873546"/>
              <a:gd name="connsiteY14" fmla="*/ -34 h 274857"/>
              <a:gd name="connsiteX15" fmla="*/ 857469 w 873546"/>
              <a:gd name="connsiteY15" fmla="*/ -34 h 274857"/>
              <a:gd name="connsiteX16" fmla="*/ 873441 w 873546"/>
              <a:gd name="connsiteY16" fmla="*/ 16307 h 274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73546" h="274857">
                <a:moveTo>
                  <a:pt x="873441" y="16307"/>
                </a:moveTo>
                <a:lnTo>
                  <a:pt x="873441" y="272828"/>
                </a:lnTo>
                <a:cubicBezTo>
                  <a:pt x="873534" y="273490"/>
                  <a:pt x="873534" y="274161"/>
                  <a:pt x="873441" y="274823"/>
                </a:cubicBezTo>
                <a:lnTo>
                  <a:pt x="859265" y="257152"/>
                </a:lnTo>
                <a:cubicBezTo>
                  <a:pt x="854940" y="251638"/>
                  <a:pt x="847567" y="249564"/>
                  <a:pt x="841024" y="252021"/>
                </a:cubicBezTo>
                <a:lnTo>
                  <a:pt x="841024" y="32364"/>
                </a:lnTo>
                <a:lnTo>
                  <a:pt x="32571" y="32364"/>
                </a:lnTo>
                <a:lnTo>
                  <a:pt x="32571" y="252781"/>
                </a:lnTo>
                <a:cubicBezTo>
                  <a:pt x="31568" y="251201"/>
                  <a:pt x="30287" y="249816"/>
                  <a:pt x="28791" y="248696"/>
                </a:cubicBezTo>
                <a:cubicBezTo>
                  <a:pt x="21713" y="243229"/>
                  <a:pt x="11567" y="244564"/>
                  <a:pt x="6129" y="251679"/>
                </a:cubicBezTo>
                <a:cubicBezTo>
                  <a:pt x="6090" y="251730"/>
                  <a:pt x="6052" y="251780"/>
                  <a:pt x="6014" y="251831"/>
                </a:cubicBezTo>
                <a:lnTo>
                  <a:pt x="-35" y="259812"/>
                </a:lnTo>
                <a:lnTo>
                  <a:pt x="-35" y="16307"/>
                </a:lnTo>
                <a:cubicBezTo>
                  <a:pt x="-35" y="7282"/>
                  <a:pt x="7243" y="-34"/>
                  <a:pt x="16221" y="-34"/>
                </a:cubicBezTo>
                <a:cubicBezTo>
                  <a:pt x="16252" y="-34"/>
                  <a:pt x="16284" y="-34"/>
                  <a:pt x="16315" y="-34"/>
                </a:cubicBezTo>
                <a:lnTo>
                  <a:pt x="857469" y="-34"/>
                </a:lnTo>
                <a:cubicBezTo>
                  <a:pt x="866336" y="121"/>
                  <a:pt x="873443" y="7392"/>
                  <a:pt x="873441" y="16307"/>
                </a:cubicBezTo>
                <a:close/>
              </a:path>
            </a:pathLst>
          </a:custGeom>
          <a:noFill/>
          <a:ln w="9451" cap="flat">
            <a:solidFill>
              <a:srgbClr val="63666A"/>
            </a:solid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4D12E3AC-9009-A21C-4921-CF76FA7FA6F9}"/>
              </a:ext>
            </a:extLst>
          </p:cNvPr>
          <p:cNvSpPr/>
          <p:nvPr/>
        </p:nvSpPr>
        <p:spPr>
          <a:xfrm>
            <a:off x="6655137" y="179973"/>
            <a:ext cx="7491" cy="6603"/>
          </a:xfrm>
          <a:custGeom>
            <a:avLst/>
            <a:gdLst>
              <a:gd name="connsiteX0" fmla="*/ 29191 w 43402"/>
              <a:gd name="connsiteY0" fmla="*/ 6203 h 38254"/>
              <a:gd name="connsiteX1" fmla="*/ 43368 w 43402"/>
              <a:gd name="connsiteY1" fmla="*/ 23874 h 38254"/>
              <a:gd name="connsiteX2" fmla="*/ 27206 w 43402"/>
              <a:gd name="connsiteY2" fmla="*/ 38220 h 38254"/>
              <a:gd name="connsiteX3" fmla="*/ 13029 w 43402"/>
              <a:gd name="connsiteY3" fmla="*/ 38220 h 38254"/>
              <a:gd name="connsiteX4" fmla="*/ 3578 w 43402"/>
              <a:gd name="connsiteY4" fmla="*/ 26724 h 38254"/>
              <a:gd name="connsiteX5" fmla="*/ 4145 w 43402"/>
              <a:gd name="connsiteY5" fmla="*/ 5442 h 38254"/>
              <a:gd name="connsiteX6" fmla="*/ 10666 w 43402"/>
              <a:gd name="connsiteY6" fmla="*/ 5442 h 38254"/>
              <a:gd name="connsiteX7" fmla="*/ 10666 w 43402"/>
              <a:gd name="connsiteY7" fmla="*/ 1072 h 38254"/>
              <a:gd name="connsiteX8" fmla="*/ 29191 w 43402"/>
              <a:gd name="connsiteY8" fmla="*/ 6203 h 38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402" h="38254">
                <a:moveTo>
                  <a:pt x="29191" y="6203"/>
                </a:moveTo>
                <a:lnTo>
                  <a:pt x="43368" y="23874"/>
                </a:lnTo>
                <a:cubicBezTo>
                  <a:pt x="42404" y="32097"/>
                  <a:pt x="35443" y="38277"/>
                  <a:pt x="27206" y="38220"/>
                </a:cubicBezTo>
                <a:lnTo>
                  <a:pt x="13029" y="38220"/>
                </a:lnTo>
                <a:lnTo>
                  <a:pt x="3578" y="26724"/>
                </a:lnTo>
                <a:cubicBezTo>
                  <a:pt x="-1446" y="20449"/>
                  <a:pt x="-1206" y="11438"/>
                  <a:pt x="4145" y="5442"/>
                </a:cubicBezTo>
                <a:lnTo>
                  <a:pt x="10666" y="5442"/>
                </a:lnTo>
                <a:lnTo>
                  <a:pt x="10666" y="1072"/>
                </a:lnTo>
                <a:cubicBezTo>
                  <a:pt x="17290" y="-1527"/>
                  <a:pt x="24825" y="560"/>
                  <a:pt x="29191" y="6203"/>
                </a:cubicBezTo>
                <a:close/>
              </a:path>
            </a:pathLst>
          </a:custGeom>
          <a:noFill/>
          <a:ln w="9451" cap="flat">
            <a:solidFill>
              <a:srgbClr val="63666A"/>
            </a:solid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B8CCBF0F-C7B1-D882-87C4-01853E5CC419}"/>
              </a:ext>
            </a:extLst>
          </p:cNvPr>
          <p:cNvSpPr/>
          <p:nvPr/>
        </p:nvSpPr>
        <p:spPr>
          <a:xfrm>
            <a:off x="6515159" y="180919"/>
            <a:ext cx="142281" cy="5657"/>
          </a:xfrm>
          <a:custGeom>
            <a:avLst/>
            <a:gdLst>
              <a:gd name="connsiteX0" fmla="*/ 814844 w 824330"/>
              <a:gd name="connsiteY0" fmla="*/ 21247 h 32777"/>
              <a:gd name="connsiteX1" fmla="*/ 824295 w 824330"/>
              <a:gd name="connsiteY1" fmla="*/ 32743 h 32777"/>
              <a:gd name="connsiteX2" fmla="*/ -35 w 824330"/>
              <a:gd name="connsiteY2" fmla="*/ 32743 h 32777"/>
              <a:gd name="connsiteX3" fmla="*/ 13008 w 824330"/>
              <a:gd name="connsiteY3" fmla="*/ 15452 h 32777"/>
              <a:gd name="connsiteX4" fmla="*/ 15276 w 824330"/>
              <a:gd name="connsiteY4" fmla="*/ -34 h 32777"/>
              <a:gd name="connsiteX5" fmla="*/ 815789 w 824330"/>
              <a:gd name="connsiteY5" fmla="*/ -34 h 32777"/>
              <a:gd name="connsiteX6" fmla="*/ 814844 w 824330"/>
              <a:gd name="connsiteY6" fmla="*/ 21248 h 32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4330" h="32777">
                <a:moveTo>
                  <a:pt x="814844" y="21247"/>
                </a:moveTo>
                <a:lnTo>
                  <a:pt x="824295" y="32743"/>
                </a:lnTo>
                <a:lnTo>
                  <a:pt x="-35" y="32743"/>
                </a:lnTo>
                <a:lnTo>
                  <a:pt x="13008" y="15452"/>
                </a:lnTo>
                <a:cubicBezTo>
                  <a:pt x="16385" y="11035"/>
                  <a:pt x="17244" y="5174"/>
                  <a:pt x="15276" y="-34"/>
                </a:cubicBezTo>
                <a:lnTo>
                  <a:pt x="815789" y="-34"/>
                </a:lnTo>
                <a:cubicBezTo>
                  <a:pt x="810325" y="5867"/>
                  <a:pt x="809925" y="14881"/>
                  <a:pt x="814844" y="21248"/>
                </a:cubicBezTo>
                <a:close/>
              </a:path>
            </a:pathLst>
          </a:custGeom>
          <a:noFill/>
          <a:ln w="9451" cap="flat">
            <a:solidFill>
              <a:srgbClr val="63666A"/>
            </a:solid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54154AE7-EC60-3724-56C4-19D93507C247}"/>
              </a:ext>
            </a:extLst>
          </p:cNvPr>
          <p:cNvSpPr/>
          <p:nvPr/>
        </p:nvSpPr>
        <p:spPr>
          <a:xfrm>
            <a:off x="6655972" y="180164"/>
            <a:ext cx="1060" cy="754"/>
          </a:xfrm>
          <a:custGeom>
            <a:avLst/>
            <a:gdLst>
              <a:gd name="connsiteX0" fmla="*/ 6108 w 6143"/>
              <a:gd name="connsiteY0" fmla="*/ -34 h 4370"/>
              <a:gd name="connsiteX1" fmla="*/ 6108 w 6143"/>
              <a:gd name="connsiteY1" fmla="*/ 4336 h 4370"/>
              <a:gd name="connsiteX2" fmla="*/ -35 w 6143"/>
              <a:gd name="connsiteY2" fmla="*/ 4336 h 4370"/>
              <a:gd name="connsiteX3" fmla="*/ 1855 w 6143"/>
              <a:gd name="connsiteY3" fmla="*/ 2531 h 4370"/>
              <a:gd name="connsiteX4" fmla="*/ 6108 w 6143"/>
              <a:gd name="connsiteY4" fmla="*/ -34 h 43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43" h="4370">
                <a:moveTo>
                  <a:pt x="6108" y="-34"/>
                </a:moveTo>
                <a:lnTo>
                  <a:pt x="6108" y="4336"/>
                </a:lnTo>
                <a:lnTo>
                  <a:pt x="-35" y="4336"/>
                </a:lnTo>
                <a:cubicBezTo>
                  <a:pt x="524" y="3664"/>
                  <a:pt x="1159" y="3058"/>
                  <a:pt x="1855" y="2531"/>
                </a:cubicBezTo>
                <a:cubicBezTo>
                  <a:pt x="3131" y="1459"/>
                  <a:pt x="4566" y="593"/>
                  <a:pt x="6108" y="-34"/>
                </a:cubicBezTo>
                <a:close/>
              </a:path>
            </a:pathLst>
          </a:custGeom>
          <a:noFill/>
          <a:ln w="9451" cap="flat">
            <a:solidFill>
              <a:srgbClr val="63666A"/>
            </a:solid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8AC7063-C781-2E5E-989D-BD87DA650AC4}"/>
              </a:ext>
            </a:extLst>
          </p:cNvPr>
          <p:cNvSpPr/>
          <p:nvPr/>
        </p:nvSpPr>
        <p:spPr>
          <a:xfrm>
            <a:off x="6517525" y="142300"/>
            <a:ext cx="139508" cy="38619"/>
          </a:xfrm>
          <a:custGeom>
            <a:avLst/>
            <a:gdLst>
              <a:gd name="connsiteX0" fmla="*/ 808228 w 808263"/>
              <a:gd name="connsiteY0" fmla="*/ -34 h 223743"/>
              <a:gd name="connsiteX1" fmla="*/ 808228 w 808263"/>
              <a:gd name="connsiteY1" fmla="*/ 219338 h 223743"/>
              <a:gd name="connsiteX2" fmla="*/ 803597 w 808263"/>
              <a:gd name="connsiteY2" fmla="*/ 221904 h 223743"/>
              <a:gd name="connsiteX3" fmla="*/ 801707 w 808263"/>
              <a:gd name="connsiteY3" fmla="*/ 223709 h 223743"/>
              <a:gd name="connsiteX4" fmla="*/ 1572 w 808263"/>
              <a:gd name="connsiteY4" fmla="*/ 223709 h 223743"/>
              <a:gd name="connsiteX5" fmla="*/ -35 w 808263"/>
              <a:gd name="connsiteY5" fmla="*/ 220384 h 223743"/>
              <a:gd name="connsiteX6" fmla="*/ -35 w 808263"/>
              <a:gd name="connsiteY6" fmla="*/ -34 h 223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8263" h="223743">
                <a:moveTo>
                  <a:pt x="808228" y="-34"/>
                </a:moveTo>
                <a:lnTo>
                  <a:pt x="808228" y="219338"/>
                </a:lnTo>
                <a:cubicBezTo>
                  <a:pt x="806554" y="219929"/>
                  <a:pt x="804988" y="220796"/>
                  <a:pt x="803597" y="221904"/>
                </a:cubicBezTo>
                <a:cubicBezTo>
                  <a:pt x="802901" y="222431"/>
                  <a:pt x="802267" y="223037"/>
                  <a:pt x="801707" y="223709"/>
                </a:cubicBezTo>
                <a:lnTo>
                  <a:pt x="1572" y="223709"/>
                </a:lnTo>
                <a:cubicBezTo>
                  <a:pt x="1190" y="222532"/>
                  <a:pt x="650" y="221413"/>
                  <a:pt x="-35" y="220384"/>
                </a:cubicBezTo>
                <a:lnTo>
                  <a:pt x="-35" y="-34"/>
                </a:lnTo>
                <a:close/>
              </a:path>
            </a:pathLst>
          </a:custGeom>
          <a:noFill/>
          <a:ln w="9451" cap="flat">
            <a:solidFill>
              <a:srgbClr val="63666A"/>
            </a:solid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8A79644B-D8F0-77BA-F422-A569260456B8}"/>
              </a:ext>
            </a:extLst>
          </p:cNvPr>
          <p:cNvSpPr/>
          <p:nvPr/>
        </p:nvSpPr>
        <p:spPr>
          <a:xfrm>
            <a:off x="6558682" y="345462"/>
            <a:ext cx="62707" cy="5657"/>
          </a:xfrm>
          <a:custGeom>
            <a:avLst/>
            <a:gdLst>
              <a:gd name="connsiteX0" fmla="*/ 363268 w 363302"/>
              <a:gd name="connsiteY0" fmla="*/ -34 h 32777"/>
              <a:gd name="connsiteX1" fmla="*/ 363268 w 363302"/>
              <a:gd name="connsiteY1" fmla="*/ 16402 h 32777"/>
              <a:gd name="connsiteX2" fmla="*/ 347012 w 363302"/>
              <a:gd name="connsiteY2" fmla="*/ 32743 h 32777"/>
              <a:gd name="connsiteX3" fmla="*/ 16221 w 363302"/>
              <a:gd name="connsiteY3" fmla="*/ 32743 h 32777"/>
              <a:gd name="connsiteX4" fmla="*/ -35 w 363302"/>
              <a:gd name="connsiteY4" fmla="*/ 16402 h 32777"/>
              <a:gd name="connsiteX5" fmla="*/ -35 w 363302"/>
              <a:gd name="connsiteY5" fmla="*/ -34 h 32777"/>
              <a:gd name="connsiteX6" fmla="*/ 363268 w 363302"/>
              <a:gd name="connsiteY6" fmla="*/ -34 h 32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3302" h="32777">
                <a:moveTo>
                  <a:pt x="363268" y="-34"/>
                </a:moveTo>
                <a:lnTo>
                  <a:pt x="363268" y="16402"/>
                </a:lnTo>
                <a:cubicBezTo>
                  <a:pt x="363268" y="25427"/>
                  <a:pt x="355990" y="32743"/>
                  <a:pt x="347012" y="32743"/>
                </a:cubicBezTo>
                <a:lnTo>
                  <a:pt x="16221" y="32743"/>
                </a:lnTo>
                <a:cubicBezTo>
                  <a:pt x="7243" y="32743"/>
                  <a:pt x="-35" y="25427"/>
                  <a:pt x="-35" y="16402"/>
                </a:cubicBezTo>
                <a:lnTo>
                  <a:pt x="-35" y="-34"/>
                </a:lnTo>
                <a:lnTo>
                  <a:pt x="363268" y="-34"/>
                </a:lnTo>
                <a:close/>
              </a:path>
            </a:pathLst>
          </a:custGeom>
          <a:noFill/>
          <a:ln w="9451" cap="flat">
            <a:solidFill>
              <a:srgbClr val="63666A"/>
            </a:solid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66A4846B-B21E-0AD3-BC7F-034B1E7B34A4}"/>
              </a:ext>
            </a:extLst>
          </p:cNvPr>
          <p:cNvSpPr/>
          <p:nvPr/>
        </p:nvSpPr>
        <p:spPr>
          <a:xfrm>
            <a:off x="6558731" y="265797"/>
            <a:ext cx="62658" cy="79664"/>
          </a:xfrm>
          <a:custGeom>
            <a:avLst/>
            <a:gdLst>
              <a:gd name="connsiteX0" fmla="*/ 362984 w 363019"/>
              <a:gd name="connsiteY0" fmla="*/ 16117 h 461547"/>
              <a:gd name="connsiteX1" fmla="*/ 362984 w 363019"/>
              <a:gd name="connsiteY1" fmla="*/ 461513 h 461547"/>
              <a:gd name="connsiteX2" fmla="*/ 330378 w 363019"/>
              <a:gd name="connsiteY2" fmla="*/ 461513 h 461547"/>
              <a:gd name="connsiteX3" fmla="*/ 330378 w 363019"/>
              <a:gd name="connsiteY3" fmla="*/ 32458 h 461547"/>
              <a:gd name="connsiteX4" fmla="*/ 32571 w 363019"/>
              <a:gd name="connsiteY4" fmla="*/ 32458 h 461547"/>
              <a:gd name="connsiteX5" fmla="*/ 32571 w 363019"/>
              <a:gd name="connsiteY5" fmla="*/ 461513 h 461547"/>
              <a:gd name="connsiteX6" fmla="*/ -35 w 363019"/>
              <a:gd name="connsiteY6" fmla="*/ 461513 h 461547"/>
              <a:gd name="connsiteX7" fmla="*/ -35 w 363019"/>
              <a:gd name="connsiteY7" fmla="*/ 16117 h 461547"/>
              <a:gd name="connsiteX8" fmla="*/ 16221 w 363019"/>
              <a:gd name="connsiteY8" fmla="*/ -34 h 461547"/>
              <a:gd name="connsiteX9" fmla="*/ 347012 w 363019"/>
              <a:gd name="connsiteY9" fmla="*/ -34 h 461547"/>
              <a:gd name="connsiteX10" fmla="*/ 362984 w 363019"/>
              <a:gd name="connsiteY10" fmla="*/ 16117 h 461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63019" h="461547">
                <a:moveTo>
                  <a:pt x="362984" y="16117"/>
                </a:moveTo>
                <a:lnTo>
                  <a:pt x="362984" y="461513"/>
                </a:lnTo>
                <a:lnTo>
                  <a:pt x="330378" y="461513"/>
                </a:lnTo>
                <a:lnTo>
                  <a:pt x="330378" y="32458"/>
                </a:lnTo>
                <a:lnTo>
                  <a:pt x="32571" y="32458"/>
                </a:lnTo>
                <a:lnTo>
                  <a:pt x="32571" y="461513"/>
                </a:lnTo>
                <a:lnTo>
                  <a:pt x="-35" y="461513"/>
                </a:lnTo>
                <a:lnTo>
                  <a:pt x="-35" y="16117"/>
                </a:lnTo>
                <a:cubicBezTo>
                  <a:pt x="119" y="7188"/>
                  <a:pt x="7337" y="16"/>
                  <a:pt x="16221" y="-34"/>
                </a:cubicBezTo>
                <a:lnTo>
                  <a:pt x="347012" y="-34"/>
                </a:lnTo>
                <a:cubicBezTo>
                  <a:pt x="355785" y="168"/>
                  <a:pt x="362834" y="7297"/>
                  <a:pt x="362984" y="16117"/>
                </a:cubicBezTo>
                <a:close/>
              </a:path>
            </a:pathLst>
          </a:custGeom>
          <a:noFill/>
          <a:ln w="9451" cap="flat">
            <a:solidFill>
              <a:srgbClr val="63666A"/>
            </a:solid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E2912560-749D-BA4E-9AB4-734FCEC4F331}"/>
              </a:ext>
            </a:extLst>
          </p:cNvPr>
          <p:cNvSpPr/>
          <p:nvPr/>
        </p:nvSpPr>
        <p:spPr>
          <a:xfrm>
            <a:off x="6564359" y="271406"/>
            <a:ext cx="51402" cy="74056"/>
          </a:xfrm>
          <a:custGeom>
            <a:avLst/>
            <a:gdLst>
              <a:gd name="connsiteX0" fmla="*/ 0 w 297806"/>
              <a:gd name="connsiteY0" fmla="*/ 0 h 429054"/>
              <a:gd name="connsiteX1" fmla="*/ 297806 w 297806"/>
              <a:gd name="connsiteY1" fmla="*/ 0 h 429054"/>
              <a:gd name="connsiteX2" fmla="*/ 297806 w 297806"/>
              <a:gd name="connsiteY2" fmla="*/ 429055 h 429054"/>
              <a:gd name="connsiteX3" fmla="*/ 0 w 297806"/>
              <a:gd name="connsiteY3" fmla="*/ 429055 h 429054"/>
            </a:gdLst>
            <a:ahLst/>
            <a:cxnLst>
              <a:cxn ang="0">
                <a:pos x="connsiteX0" y="connsiteY0"/>
              </a:cxn>
              <a:cxn ang="0">
                <a:pos x="connsiteX1" y="connsiteY1"/>
              </a:cxn>
              <a:cxn ang="0">
                <a:pos x="connsiteX2" y="connsiteY2"/>
              </a:cxn>
              <a:cxn ang="0">
                <a:pos x="connsiteX3" y="connsiteY3"/>
              </a:cxn>
            </a:cxnLst>
            <a:rect l="l" t="t" r="r" b="b"/>
            <a:pathLst>
              <a:path w="297806" h="429054">
                <a:moveTo>
                  <a:pt x="0" y="0"/>
                </a:moveTo>
                <a:lnTo>
                  <a:pt x="297806" y="0"/>
                </a:lnTo>
                <a:lnTo>
                  <a:pt x="297806" y="429055"/>
                </a:lnTo>
                <a:lnTo>
                  <a:pt x="0" y="429055"/>
                </a:lnTo>
                <a:close/>
              </a:path>
            </a:pathLst>
          </a:custGeom>
          <a:noFill/>
          <a:ln w="9451" cap="flat">
            <a:solidFill>
              <a:srgbClr val="63666A"/>
            </a:solid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E5C6EA3-4AA8-462A-358F-6FDF78321398}"/>
              </a:ext>
            </a:extLst>
          </p:cNvPr>
          <p:cNvSpPr/>
          <p:nvPr/>
        </p:nvSpPr>
        <p:spPr>
          <a:xfrm>
            <a:off x="6504017" y="248497"/>
            <a:ext cx="57519" cy="102573"/>
          </a:xfrm>
          <a:custGeom>
            <a:avLst/>
            <a:gdLst>
              <a:gd name="connsiteX0" fmla="*/ 333213 w 333248"/>
              <a:gd name="connsiteY0" fmla="*/ 594239 h 594272"/>
              <a:gd name="connsiteX1" fmla="*/ 16221 w 333248"/>
              <a:gd name="connsiteY1" fmla="*/ 594239 h 594272"/>
              <a:gd name="connsiteX2" fmla="*/ -35 w 333248"/>
              <a:gd name="connsiteY2" fmla="*/ 577897 h 594272"/>
              <a:gd name="connsiteX3" fmla="*/ -35 w 333248"/>
              <a:gd name="connsiteY3" fmla="*/ -34 h 594272"/>
              <a:gd name="connsiteX4" fmla="*/ 16221 w 333248"/>
              <a:gd name="connsiteY4" fmla="*/ -34 h 594272"/>
              <a:gd name="connsiteX5" fmla="*/ 32571 w 333248"/>
              <a:gd name="connsiteY5" fmla="*/ -34 h 594272"/>
              <a:gd name="connsiteX6" fmla="*/ 32571 w 333248"/>
              <a:gd name="connsiteY6" fmla="*/ 561366 h 594272"/>
              <a:gd name="connsiteX7" fmla="*/ 316957 w 333248"/>
              <a:gd name="connsiteY7" fmla="*/ 561366 h 594272"/>
              <a:gd name="connsiteX8" fmla="*/ 316957 w 333248"/>
              <a:gd name="connsiteY8" fmla="*/ 577802 h 594272"/>
              <a:gd name="connsiteX9" fmla="*/ 333118 w 333248"/>
              <a:gd name="connsiteY9" fmla="*/ 594238 h 594272"/>
              <a:gd name="connsiteX10" fmla="*/ 333213 w 333248"/>
              <a:gd name="connsiteY10" fmla="*/ 594239 h 594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3248" h="594272">
                <a:moveTo>
                  <a:pt x="333213" y="594239"/>
                </a:moveTo>
                <a:lnTo>
                  <a:pt x="16221" y="594239"/>
                </a:lnTo>
                <a:cubicBezTo>
                  <a:pt x="7243" y="594239"/>
                  <a:pt x="-35" y="586922"/>
                  <a:pt x="-35" y="577897"/>
                </a:cubicBezTo>
                <a:lnTo>
                  <a:pt x="-35" y="-34"/>
                </a:lnTo>
                <a:cubicBezTo>
                  <a:pt x="5163" y="-34"/>
                  <a:pt x="10645" y="-34"/>
                  <a:pt x="16221" y="-34"/>
                </a:cubicBezTo>
                <a:lnTo>
                  <a:pt x="32571" y="-34"/>
                </a:lnTo>
                <a:lnTo>
                  <a:pt x="32571" y="561366"/>
                </a:lnTo>
                <a:lnTo>
                  <a:pt x="316957" y="561366"/>
                </a:lnTo>
                <a:lnTo>
                  <a:pt x="316957" y="577802"/>
                </a:lnTo>
                <a:cubicBezTo>
                  <a:pt x="316905" y="586827"/>
                  <a:pt x="324140" y="594186"/>
                  <a:pt x="333118" y="594238"/>
                </a:cubicBezTo>
                <a:cubicBezTo>
                  <a:pt x="333150" y="594238"/>
                  <a:pt x="333181" y="594239"/>
                  <a:pt x="333213" y="594239"/>
                </a:cubicBezTo>
                <a:close/>
              </a:path>
            </a:pathLst>
          </a:custGeom>
          <a:noFill/>
          <a:ln w="9451" cap="flat">
            <a:solidFill>
              <a:srgbClr val="63666A"/>
            </a:solid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24E99EE6-465A-6ED3-2A5C-E1F9AEE36B47}"/>
              </a:ext>
            </a:extLst>
          </p:cNvPr>
          <p:cNvSpPr/>
          <p:nvPr/>
        </p:nvSpPr>
        <p:spPr>
          <a:xfrm>
            <a:off x="6511896" y="179059"/>
            <a:ext cx="6085" cy="7517"/>
          </a:xfrm>
          <a:custGeom>
            <a:avLst/>
            <a:gdLst>
              <a:gd name="connsiteX0" fmla="*/ 34178 w 35254"/>
              <a:gd name="connsiteY0" fmla="*/ 10741 h 43553"/>
              <a:gd name="connsiteX1" fmla="*/ 31910 w 35254"/>
              <a:gd name="connsiteY1" fmla="*/ 26228 h 43553"/>
              <a:gd name="connsiteX2" fmla="*/ 18867 w 35254"/>
              <a:gd name="connsiteY2" fmla="*/ 43519 h 43553"/>
              <a:gd name="connsiteX3" fmla="*/ 16315 w 35254"/>
              <a:gd name="connsiteY3" fmla="*/ 43519 h 43553"/>
              <a:gd name="connsiteX4" fmla="*/ -35 w 35254"/>
              <a:gd name="connsiteY4" fmla="*/ 27463 h 43553"/>
              <a:gd name="connsiteX5" fmla="*/ -35 w 35254"/>
              <a:gd name="connsiteY5" fmla="*/ 14447 h 43553"/>
              <a:gd name="connsiteX6" fmla="*/ 6014 w 35254"/>
              <a:gd name="connsiteY6" fmla="*/ 6466 h 43553"/>
              <a:gd name="connsiteX7" fmla="*/ 28640 w 35254"/>
              <a:gd name="connsiteY7" fmla="*/ 3215 h 43553"/>
              <a:gd name="connsiteX8" fmla="*/ 28791 w 35254"/>
              <a:gd name="connsiteY8" fmla="*/ 3331 h 43553"/>
              <a:gd name="connsiteX9" fmla="*/ 32571 w 35254"/>
              <a:gd name="connsiteY9" fmla="*/ 7416 h 43553"/>
              <a:gd name="connsiteX10" fmla="*/ 32571 w 35254"/>
              <a:gd name="connsiteY10" fmla="*/ 10741 h 43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5254" h="43553">
                <a:moveTo>
                  <a:pt x="34178" y="10741"/>
                </a:moveTo>
                <a:cubicBezTo>
                  <a:pt x="36146" y="15950"/>
                  <a:pt x="35287" y="21811"/>
                  <a:pt x="31910" y="26228"/>
                </a:cubicBezTo>
                <a:lnTo>
                  <a:pt x="18867" y="43519"/>
                </a:lnTo>
                <a:lnTo>
                  <a:pt x="16315" y="43519"/>
                </a:lnTo>
                <a:cubicBezTo>
                  <a:pt x="7410" y="43573"/>
                  <a:pt x="120" y="36413"/>
                  <a:pt x="-35" y="27463"/>
                </a:cubicBezTo>
                <a:lnTo>
                  <a:pt x="-35" y="14447"/>
                </a:lnTo>
                <a:lnTo>
                  <a:pt x="6014" y="6466"/>
                </a:lnTo>
                <a:cubicBezTo>
                  <a:pt x="11369" y="-712"/>
                  <a:pt x="21499" y="-2168"/>
                  <a:pt x="28640" y="3215"/>
                </a:cubicBezTo>
                <a:cubicBezTo>
                  <a:pt x="28690" y="3254"/>
                  <a:pt x="28741" y="3292"/>
                  <a:pt x="28791" y="3331"/>
                </a:cubicBezTo>
                <a:cubicBezTo>
                  <a:pt x="30287" y="4451"/>
                  <a:pt x="31568" y="5836"/>
                  <a:pt x="32571" y="7416"/>
                </a:cubicBezTo>
                <a:lnTo>
                  <a:pt x="32571" y="10741"/>
                </a:lnTo>
                <a:close/>
              </a:path>
            </a:pathLst>
          </a:custGeom>
          <a:noFill/>
          <a:ln w="9451" cap="flat">
            <a:solidFill>
              <a:srgbClr val="63666A"/>
            </a:solid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64C8F2C4-A12E-A625-C2BA-6BC3177BB45B}"/>
              </a:ext>
            </a:extLst>
          </p:cNvPr>
          <p:cNvSpPr/>
          <p:nvPr/>
        </p:nvSpPr>
        <p:spPr>
          <a:xfrm>
            <a:off x="6517525" y="180345"/>
            <a:ext cx="277" cy="574"/>
          </a:xfrm>
          <a:custGeom>
            <a:avLst/>
            <a:gdLst>
              <a:gd name="connsiteX0" fmla="*/ 1572 w 1606"/>
              <a:gd name="connsiteY0" fmla="*/ 3291 h 3325"/>
              <a:gd name="connsiteX1" fmla="*/ -35 w 1606"/>
              <a:gd name="connsiteY1" fmla="*/ 3291 h 3325"/>
              <a:gd name="connsiteX2" fmla="*/ -35 w 1606"/>
              <a:gd name="connsiteY2" fmla="*/ -34 h 3325"/>
              <a:gd name="connsiteX3" fmla="*/ 1572 w 1606"/>
              <a:gd name="connsiteY3" fmla="*/ 3291 h 3325"/>
            </a:gdLst>
            <a:ahLst/>
            <a:cxnLst>
              <a:cxn ang="0">
                <a:pos x="connsiteX0" y="connsiteY0"/>
              </a:cxn>
              <a:cxn ang="0">
                <a:pos x="connsiteX1" y="connsiteY1"/>
              </a:cxn>
              <a:cxn ang="0">
                <a:pos x="connsiteX2" y="connsiteY2"/>
              </a:cxn>
              <a:cxn ang="0">
                <a:pos x="connsiteX3" y="connsiteY3"/>
              </a:cxn>
            </a:cxnLst>
            <a:rect l="l" t="t" r="r" b="b"/>
            <a:pathLst>
              <a:path w="1606" h="3325">
                <a:moveTo>
                  <a:pt x="1572" y="3291"/>
                </a:moveTo>
                <a:lnTo>
                  <a:pt x="-35" y="3291"/>
                </a:lnTo>
                <a:lnTo>
                  <a:pt x="-35" y="-34"/>
                </a:lnTo>
                <a:cubicBezTo>
                  <a:pt x="650" y="995"/>
                  <a:pt x="1190" y="2114"/>
                  <a:pt x="1572" y="3291"/>
                </a:cubicBezTo>
                <a:close/>
              </a:path>
            </a:pathLst>
          </a:custGeom>
          <a:noFill/>
          <a:ln w="9451" cap="flat">
            <a:solidFill>
              <a:srgbClr val="63666A"/>
            </a:solid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24A0B54C-6557-E56D-F26E-FB4F7C12BCCA}"/>
              </a:ext>
            </a:extLst>
          </p:cNvPr>
          <p:cNvSpPr/>
          <p:nvPr/>
        </p:nvSpPr>
        <p:spPr>
          <a:xfrm>
            <a:off x="6481520" y="181558"/>
            <a:ext cx="33639" cy="66939"/>
          </a:xfrm>
          <a:custGeom>
            <a:avLst/>
            <a:gdLst>
              <a:gd name="connsiteX0" fmla="*/ 194858 w 194893"/>
              <a:gd name="connsiteY0" fmla="*/ 29038 h 387821"/>
              <a:gd name="connsiteX1" fmla="*/ 40143 w 194893"/>
              <a:gd name="connsiteY1" fmla="*/ 233970 h 387821"/>
              <a:gd name="connsiteX2" fmla="*/ 44207 w 194893"/>
              <a:gd name="connsiteY2" fmla="*/ 318716 h 387821"/>
              <a:gd name="connsiteX3" fmla="*/ 146563 w 194893"/>
              <a:gd name="connsiteY3" fmla="*/ 355484 h 387821"/>
              <a:gd name="connsiteX4" fmla="*/ 130307 w 194893"/>
              <a:gd name="connsiteY4" fmla="*/ 371826 h 387821"/>
              <a:gd name="connsiteX5" fmla="*/ 130307 w 194893"/>
              <a:gd name="connsiteY5" fmla="*/ 387787 h 387821"/>
              <a:gd name="connsiteX6" fmla="*/ 16893 w 194893"/>
              <a:gd name="connsiteY6" fmla="*/ 336863 h 387821"/>
              <a:gd name="connsiteX7" fmla="*/ 10466 w 194893"/>
              <a:gd name="connsiteY7" fmla="*/ 219813 h 387821"/>
              <a:gd name="connsiteX8" fmla="*/ 12546 w 194893"/>
              <a:gd name="connsiteY8" fmla="*/ 216108 h 387821"/>
              <a:gd name="connsiteX9" fmla="*/ 175956 w 194893"/>
              <a:gd name="connsiteY9" fmla="*/ -34 h 387821"/>
              <a:gd name="connsiteX10" fmla="*/ 175956 w 194893"/>
              <a:gd name="connsiteY10" fmla="*/ 12982 h 387821"/>
              <a:gd name="connsiteX11" fmla="*/ 192212 w 194893"/>
              <a:gd name="connsiteY11" fmla="*/ 29323 h 387821"/>
              <a:gd name="connsiteX12" fmla="*/ 192307 w 194893"/>
              <a:gd name="connsiteY12" fmla="*/ 29323 h 387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94893" h="387821">
                <a:moveTo>
                  <a:pt x="194858" y="29038"/>
                </a:moveTo>
                <a:lnTo>
                  <a:pt x="40143" y="233970"/>
                </a:lnTo>
                <a:cubicBezTo>
                  <a:pt x="36835" y="243470"/>
                  <a:pt x="23131" y="287459"/>
                  <a:pt x="44207" y="318716"/>
                </a:cubicBezTo>
                <a:cubicBezTo>
                  <a:pt x="60557" y="343133"/>
                  <a:pt x="95054" y="355484"/>
                  <a:pt x="146563" y="355484"/>
                </a:cubicBezTo>
                <a:cubicBezTo>
                  <a:pt x="137585" y="355484"/>
                  <a:pt x="130307" y="362801"/>
                  <a:pt x="130307" y="371826"/>
                </a:cubicBezTo>
                <a:lnTo>
                  <a:pt x="130307" y="387787"/>
                </a:lnTo>
                <a:cubicBezTo>
                  <a:pt x="75868" y="385032"/>
                  <a:pt x="37875" y="367930"/>
                  <a:pt x="16893" y="336863"/>
                </a:cubicBezTo>
                <a:cubicBezTo>
                  <a:pt x="-16281" y="287269"/>
                  <a:pt x="9332" y="222854"/>
                  <a:pt x="10466" y="219813"/>
                </a:cubicBezTo>
                <a:cubicBezTo>
                  <a:pt x="10971" y="218481"/>
                  <a:pt x="11672" y="217232"/>
                  <a:pt x="12546" y="216108"/>
                </a:cubicBezTo>
                <a:lnTo>
                  <a:pt x="175956" y="-34"/>
                </a:lnTo>
                <a:lnTo>
                  <a:pt x="175956" y="12982"/>
                </a:lnTo>
                <a:cubicBezTo>
                  <a:pt x="175956" y="22007"/>
                  <a:pt x="183234" y="29323"/>
                  <a:pt x="192212" y="29323"/>
                </a:cubicBezTo>
                <a:cubicBezTo>
                  <a:pt x="192243" y="29323"/>
                  <a:pt x="192275" y="29323"/>
                  <a:pt x="192307" y="29323"/>
                </a:cubicBezTo>
                <a:close/>
              </a:path>
            </a:pathLst>
          </a:custGeom>
          <a:noFill/>
          <a:ln w="9451" cap="flat">
            <a:solidFill>
              <a:srgbClr val="63666A"/>
            </a:solidFill>
            <a:prstDash val="solid"/>
            <a:miter/>
          </a:ln>
        </p:spPr>
        <p:txBody>
          <a:bodyPr rtlCol="0" anchor="ctr"/>
          <a:lstStyle/>
          <a:p>
            <a:endParaRPr lang="en-US"/>
          </a:p>
        </p:txBody>
      </p:sp>
      <p:sp>
        <p:nvSpPr>
          <p:cNvPr id="31" name="Graphic 29">
            <a:hlinkClick r:id="rId3" action="ppaction://hlinksldjump"/>
            <a:extLst>
              <a:ext uri="{FF2B5EF4-FFF2-40B4-BE49-F238E27FC236}">
                <a16:creationId xmlns:a16="http://schemas.microsoft.com/office/drawing/2014/main" id="{DDB4B326-2D36-1476-D5CE-E20715BE08B4}"/>
              </a:ext>
            </a:extLst>
          </p:cNvPr>
          <p:cNvSpPr/>
          <p:nvPr/>
        </p:nvSpPr>
        <p:spPr>
          <a:xfrm>
            <a:off x="4306125" y="131465"/>
            <a:ext cx="197694" cy="209515"/>
          </a:xfrm>
          <a:custGeom>
            <a:avLst/>
            <a:gdLst>
              <a:gd name="connsiteX0" fmla="*/ 192330 w 197694"/>
              <a:gd name="connsiteY0" fmla="*/ 110689 h 209515"/>
              <a:gd name="connsiteX1" fmla="*/ 174651 w 197694"/>
              <a:gd name="connsiteY1" fmla="*/ 110689 h 209515"/>
              <a:gd name="connsiteX2" fmla="*/ 174651 w 197694"/>
              <a:gd name="connsiteY2" fmla="*/ 205066 h 209515"/>
              <a:gd name="connsiteX3" fmla="*/ 170354 w 197694"/>
              <a:gd name="connsiteY3" fmla="*/ 209469 h 209515"/>
              <a:gd name="connsiteX4" fmla="*/ 170216 w 197694"/>
              <a:gd name="connsiteY4" fmla="*/ 209469 h 209515"/>
              <a:gd name="connsiteX5" fmla="*/ 128938 w 197694"/>
              <a:gd name="connsiteY5" fmla="*/ 209469 h 209515"/>
              <a:gd name="connsiteX6" fmla="*/ 124523 w 197694"/>
              <a:gd name="connsiteY6" fmla="*/ 205184 h 209515"/>
              <a:gd name="connsiteX7" fmla="*/ 124523 w 197694"/>
              <a:gd name="connsiteY7" fmla="*/ 205066 h 209515"/>
              <a:gd name="connsiteX8" fmla="*/ 124523 w 197694"/>
              <a:gd name="connsiteY8" fmla="*/ 147824 h 209515"/>
              <a:gd name="connsiteX9" fmla="*/ 119581 w 197694"/>
              <a:gd name="connsiteY9" fmla="*/ 142856 h 209515"/>
              <a:gd name="connsiteX10" fmla="*/ 119542 w 197694"/>
              <a:gd name="connsiteY10" fmla="*/ 142856 h 209515"/>
              <a:gd name="connsiteX11" fmla="*/ 77639 w 197694"/>
              <a:gd name="connsiteY11" fmla="*/ 142856 h 209515"/>
              <a:gd name="connsiteX12" fmla="*/ 72658 w 197694"/>
              <a:gd name="connsiteY12" fmla="*/ 147785 h 209515"/>
              <a:gd name="connsiteX13" fmla="*/ 72658 w 197694"/>
              <a:gd name="connsiteY13" fmla="*/ 147824 h 209515"/>
              <a:gd name="connsiteX14" fmla="*/ 72658 w 197694"/>
              <a:gd name="connsiteY14" fmla="*/ 205066 h 209515"/>
              <a:gd name="connsiteX15" fmla="*/ 68361 w 197694"/>
              <a:gd name="connsiteY15" fmla="*/ 209469 h 209515"/>
              <a:gd name="connsiteX16" fmla="*/ 68243 w 197694"/>
              <a:gd name="connsiteY16" fmla="*/ 209469 h 209515"/>
              <a:gd name="connsiteX17" fmla="*/ 27043 w 197694"/>
              <a:gd name="connsiteY17" fmla="*/ 209469 h 209515"/>
              <a:gd name="connsiteX18" fmla="*/ 22609 w 197694"/>
              <a:gd name="connsiteY18" fmla="*/ 205164 h 209515"/>
              <a:gd name="connsiteX19" fmla="*/ 22608 w 197694"/>
              <a:gd name="connsiteY19" fmla="*/ 205066 h 209515"/>
              <a:gd name="connsiteX20" fmla="*/ 22608 w 197694"/>
              <a:gd name="connsiteY20" fmla="*/ 110689 h 209515"/>
              <a:gd name="connsiteX21" fmla="*/ 5027 w 197694"/>
              <a:gd name="connsiteY21" fmla="*/ 110689 h 209515"/>
              <a:gd name="connsiteX22" fmla="*/ -49 w 197694"/>
              <a:gd name="connsiteY22" fmla="*/ 105619 h 209515"/>
              <a:gd name="connsiteX23" fmla="*/ 1256 w 197694"/>
              <a:gd name="connsiteY23" fmla="*/ 102233 h 209515"/>
              <a:gd name="connsiteX24" fmla="*/ 95025 w 197694"/>
              <a:gd name="connsiteY24" fmla="*/ 1621 h 209515"/>
              <a:gd name="connsiteX25" fmla="*/ 102086 w 197694"/>
              <a:gd name="connsiteY25" fmla="*/ 1221 h 209515"/>
              <a:gd name="connsiteX26" fmla="*/ 102488 w 197694"/>
              <a:gd name="connsiteY26" fmla="*/ 1621 h 209515"/>
              <a:gd name="connsiteX27" fmla="*/ 196257 w 197694"/>
              <a:gd name="connsiteY27" fmla="*/ 102233 h 209515"/>
              <a:gd name="connsiteX28" fmla="*/ 196091 w 197694"/>
              <a:gd name="connsiteY28" fmla="*/ 109312 h 209515"/>
              <a:gd name="connsiteX29" fmla="*/ 192330 w 197694"/>
              <a:gd name="connsiteY29" fmla="*/ 110689 h 209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97694" h="209515">
                <a:moveTo>
                  <a:pt x="192330" y="110689"/>
                </a:moveTo>
                <a:lnTo>
                  <a:pt x="174651" y="110689"/>
                </a:lnTo>
                <a:lnTo>
                  <a:pt x="174651" y="205066"/>
                </a:lnTo>
                <a:cubicBezTo>
                  <a:pt x="174684" y="207465"/>
                  <a:pt x="172760" y="209437"/>
                  <a:pt x="170354" y="209469"/>
                </a:cubicBezTo>
                <a:cubicBezTo>
                  <a:pt x="170308" y="209470"/>
                  <a:pt x="170262" y="209470"/>
                  <a:pt x="170216" y="209469"/>
                </a:cubicBezTo>
                <a:lnTo>
                  <a:pt x="128938" y="209469"/>
                </a:lnTo>
                <a:cubicBezTo>
                  <a:pt x="126533" y="209502"/>
                  <a:pt x="124556" y="207583"/>
                  <a:pt x="124523" y="205184"/>
                </a:cubicBezTo>
                <a:cubicBezTo>
                  <a:pt x="124523" y="205144"/>
                  <a:pt x="124523" y="205105"/>
                  <a:pt x="124523" y="205066"/>
                </a:cubicBezTo>
                <a:lnTo>
                  <a:pt x="124523" y="147824"/>
                </a:lnTo>
                <a:cubicBezTo>
                  <a:pt x="124534" y="145091"/>
                  <a:pt x="122322" y="142866"/>
                  <a:pt x="119581" y="142856"/>
                </a:cubicBezTo>
                <a:cubicBezTo>
                  <a:pt x="119568" y="142856"/>
                  <a:pt x="119555" y="142856"/>
                  <a:pt x="119542" y="142856"/>
                </a:cubicBezTo>
                <a:lnTo>
                  <a:pt x="77639" y="142856"/>
                </a:lnTo>
                <a:cubicBezTo>
                  <a:pt x="74899" y="142845"/>
                  <a:pt x="72668" y="145052"/>
                  <a:pt x="72658" y="147785"/>
                </a:cubicBezTo>
                <a:cubicBezTo>
                  <a:pt x="72657" y="147798"/>
                  <a:pt x="72657" y="147811"/>
                  <a:pt x="72658" y="147824"/>
                </a:cubicBezTo>
                <a:lnTo>
                  <a:pt x="72658" y="205066"/>
                </a:lnTo>
                <a:cubicBezTo>
                  <a:pt x="72690" y="207465"/>
                  <a:pt x="70766" y="209437"/>
                  <a:pt x="68361" y="209469"/>
                </a:cubicBezTo>
                <a:cubicBezTo>
                  <a:pt x="68321" y="209470"/>
                  <a:pt x="68282" y="209470"/>
                  <a:pt x="68243" y="209469"/>
                </a:cubicBezTo>
                <a:lnTo>
                  <a:pt x="27043" y="209469"/>
                </a:lnTo>
                <a:cubicBezTo>
                  <a:pt x="24626" y="209501"/>
                  <a:pt x="22641" y="207574"/>
                  <a:pt x="22609" y="205164"/>
                </a:cubicBezTo>
                <a:cubicBezTo>
                  <a:pt x="22608" y="205131"/>
                  <a:pt x="22608" y="205099"/>
                  <a:pt x="22608" y="205066"/>
                </a:cubicBezTo>
                <a:lnTo>
                  <a:pt x="22608" y="110689"/>
                </a:lnTo>
                <a:lnTo>
                  <a:pt x="5027" y="110689"/>
                </a:lnTo>
                <a:cubicBezTo>
                  <a:pt x="2222" y="110687"/>
                  <a:pt x="-51" y="108417"/>
                  <a:pt x="-49" y="105619"/>
                </a:cubicBezTo>
                <a:cubicBezTo>
                  <a:pt x="-48" y="104369"/>
                  <a:pt x="417" y="103162"/>
                  <a:pt x="1256" y="102233"/>
                </a:cubicBezTo>
                <a:lnTo>
                  <a:pt x="95025" y="1621"/>
                </a:lnTo>
                <a:cubicBezTo>
                  <a:pt x="96864" y="-434"/>
                  <a:pt x="100026" y="-613"/>
                  <a:pt x="102086" y="1221"/>
                </a:cubicBezTo>
                <a:cubicBezTo>
                  <a:pt x="102228" y="1347"/>
                  <a:pt x="102362" y="1480"/>
                  <a:pt x="102488" y="1621"/>
                </a:cubicBezTo>
                <a:lnTo>
                  <a:pt x="196257" y="102233"/>
                </a:lnTo>
                <a:cubicBezTo>
                  <a:pt x="198171" y="104233"/>
                  <a:pt x="198097" y="107403"/>
                  <a:pt x="196091" y="109312"/>
                </a:cubicBezTo>
                <a:cubicBezTo>
                  <a:pt x="195083" y="110272"/>
                  <a:pt x="193721" y="110770"/>
                  <a:pt x="192330" y="110689"/>
                </a:cubicBezTo>
                <a:close/>
              </a:path>
            </a:pathLst>
          </a:custGeom>
          <a:noFill/>
          <a:ln w="1868" cap="flat">
            <a:solidFill>
              <a:srgbClr val="63666A"/>
            </a:solidFill>
            <a:prstDash val="solid"/>
            <a:miter/>
          </a:ln>
        </p:spPr>
        <p:txBody>
          <a:bodyPr rtlCol="0" anchor="ctr"/>
          <a:lstStyle/>
          <a:p>
            <a:endParaRPr lang="en-US"/>
          </a:p>
        </p:txBody>
      </p:sp>
      <p:grpSp>
        <p:nvGrpSpPr>
          <p:cNvPr id="38" name="Group 37">
            <a:extLst>
              <a:ext uri="{FF2B5EF4-FFF2-40B4-BE49-F238E27FC236}">
                <a16:creationId xmlns:a16="http://schemas.microsoft.com/office/drawing/2014/main" id="{A0AF67A6-0D94-FC84-EB70-089762E01604}"/>
              </a:ext>
            </a:extLst>
          </p:cNvPr>
          <p:cNvGrpSpPr/>
          <p:nvPr/>
        </p:nvGrpSpPr>
        <p:grpSpPr>
          <a:xfrm>
            <a:off x="5394231" y="131465"/>
            <a:ext cx="212915" cy="185892"/>
            <a:chOff x="5368643" y="131465"/>
            <a:chExt cx="233639" cy="203986"/>
          </a:xfrm>
        </p:grpSpPr>
        <p:sp>
          <p:nvSpPr>
            <p:cNvPr id="35" name="Freeform 34">
              <a:hlinkClick r:id="rId4" action="ppaction://hlinksldjump"/>
              <a:extLst>
                <a:ext uri="{FF2B5EF4-FFF2-40B4-BE49-F238E27FC236}">
                  <a16:creationId xmlns:a16="http://schemas.microsoft.com/office/drawing/2014/main" id="{19FAA5D5-B455-FA46-C16B-C6CAD5452F84}"/>
                </a:ext>
              </a:extLst>
            </p:cNvPr>
            <p:cNvSpPr/>
            <p:nvPr/>
          </p:nvSpPr>
          <p:spPr>
            <a:xfrm>
              <a:off x="5368643" y="131465"/>
              <a:ext cx="233639" cy="172357"/>
            </a:xfrm>
            <a:custGeom>
              <a:avLst/>
              <a:gdLst>
                <a:gd name="connsiteX0" fmla="*/ 206765 w 233639"/>
                <a:gd name="connsiteY0" fmla="*/ 172285 h 172357"/>
                <a:gd name="connsiteX1" fmla="*/ 26796 w 233639"/>
                <a:gd name="connsiteY1" fmla="*/ 172285 h 172357"/>
                <a:gd name="connsiteX2" fmla="*/ -40 w 233639"/>
                <a:gd name="connsiteY2" fmla="*/ 145449 h 172357"/>
                <a:gd name="connsiteX3" fmla="*/ -40 w 233639"/>
                <a:gd name="connsiteY3" fmla="*/ 26763 h 172357"/>
                <a:gd name="connsiteX4" fmla="*/ 26796 w 233639"/>
                <a:gd name="connsiteY4" fmla="*/ -73 h 172357"/>
                <a:gd name="connsiteX5" fmla="*/ 206765 w 233639"/>
                <a:gd name="connsiteY5" fmla="*/ -73 h 172357"/>
                <a:gd name="connsiteX6" fmla="*/ 233600 w 233639"/>
                <a:gd name="connsiteY6" fmla="*/ 26763 h 172357"/>
                <a:gd name="connsiteX7" fmla="*/ 233600 w 233639"/>
                <a:gd name="connsiteY7" fmla="*/ 145449 h 172357"/>
                <a:gd name="connsiteX8" fmla="*/ 206765 w 233639"/>
                <a:gd name="connsiteY8" fmla="*/ 172285 h 172357"/>
                <a:gd name="connsiteX9" fmla="*/ 26796 w 233639"/>
                <a:gd name="connsiteY9" fmla="*/ 14248 h 172357"/>
                <a:gd name="connsiteX10" fmla="*/ 14256 w 233639"/>
                <a:gd name="connsiteY10" fmla="*/ 26763 h 172357"/>
                <a:gd name="connsiteX11" fmla="*/ 14256 w 233639"/>
                <a:gd name="connsiteY11" fmla="*/ 145449 h 172357"/>
                <a:gd name="connsiteX12" fmla="*/ 26796 w 233639"/>
                <a:gd name="connsiteY12" fmla="*/ 157989 h 172357"/>
                <a:gd name="connsiteX13" fmla="*/ 206765 w 233639"/>
                <a:gd name="connsiteY13" fmla="*/ 157989 h 172357"/>
                <a:gd name="connsiteX14" fmla="*/ 219280 w 233639"/>
                <a:gd name="connsiteY14" fmla="*/ 145449 h 172357"/>
                <a:gd name="connsiteX15" fmla="*/ 219280 w 233639"/>
                <a:gd name="connsiteY15" fmla="*/ 26763 h 172357"/>
                <a:gd name="connsiteX16" fmla="*/ 206765 w 233639"/>
                <a:gd name="connsiteY16" fmla="*/ 14248 h 172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33639" h="172357">
                  <a:moveTo>
                    <a:pt x="206765" y="172285"/>
                  </a:moveTo>
                  <a:lnTo>
                    <a:pt x="26796" y="172285"/>
                  </a:lnTo>
                  <a:cubicBezTo>
                    <a:pt x="11975" y="172285"/>
                    <a:pt x="-40" y="160270"/>
                    <a:pt x="-40" y="145449"/>
                  </a:cubicBezTo>
                  <a:lnTo>
                    <a:pt x="-40" y="26763"/>
                  </a:lnTo>
                  <a:cubicBezTo>
                    <a:pt x="-40" y="11942"/>
                    <a:pt x="11975" y="-73"/>
                    <a:pt x="26796" y="-73"/>
                  </a:cubicBezTo>
                  <a:lnTo>
                    <a:pt x="206765" y="-73"/>
                  </a:lnTo>
                  <a:cubicBezTo>
                    <a:pt x="221586" y="-73"/>
                    <a:pt x="233600" y="11942"/>
                    <a:pt x="233600" y="26763"/>
                  </a:cubicBezTo>
                  <a:lnTo>
                    <a:pt x="233600" y="145449"/>
                  </a:lnTo>
                  <a:cubicBezTo>
                    <a:pt x="233600" y="160270"/>
                    <a:pt x="221586" y="172285"/>
                    <a:pt x="206765" y="172285"/>
                  </a:cubicBezTo>
                  <a:close/>
                  <a:moveTo>
                    <a:pt x="26796" y="14248"/>
                  </a:moveTo>
                  <a:cubicBezTo>
                    <a:pt x="19880" y="14248"/>
                    <a:pt x="14270" y="19847"/>
                    <a:pt x="14256" y="26763"/>
                  </a:cubicBezTo>
                  <a:lnTo>
                    <a:pt x="14256" y="145449"/>
                  </a:lnTo>
                  <a:cubicBezTo>
                    <a:pt x="14270" y="152369"/>
                    <a:pt x="19876" y="157975"/>
                    <a:pt x="26796" y="157989"/>
                  </a:cubicBezTo>
                  <a:lnTo>
                    <a:pt x="206765" y="157989"/>
                  </a:lnTo>
                  <a:cubicBezTo>
                    <a:pt x="213680" y="157975"/>
                    <a:pt x="219280" y="152365"/>
                    <a:pt x="219280" y="145449"/>
                  </a:cubicBezTo>
                  <a:lnTo>
                    <a:pt x="219280" y="26763"/>
                  </a:lnTo>
                  <a:cubicBezTo>
                    <a:pt x="219280" y="19851"/>
                    <a:pt x="213677" y="14248"/>
                    <a:pt x="206765" y="14248"/>
                  </a:cubicBezTo>
                  <a:close/>
                </a:path>
              </a:pathLst>
            </a:custGeom>
            <a:solidFill>
              <a:srgbClr val="1977F2"/>
            </a:solidFill>
            <a:ln w="2381" cap="flat">
              <a:solidFill>
                <a:srgbClr val="1977F2"/>
              </a:solidFill>
              <a:prstDash val="solid"/>
              <a:miter/>
            </a:ln>
          </p:spPr>
          <p:txBody>
            <a:bodyPr rtlCol="0" anchor="ctr"/>
            <a:lstStyle/>
            <a:p>
              <a:endParaRPr lang="en-US"/>
            </a:p>
          </p:txBody>
        </p:sp>
        <p:sp>
          <p:nvSpPr>
            <p:cNvPr id="36" name="Freeform 35">
              <a:extLst>
                <a:ext uri="{FF2B5EF4-FFF2-40B4-BE49-F238E27FC236}">
                  <a16:creationId xmlns:a16="http://schemas.microsoft.com/office/drawing/2014/main" id="{025B1C47-E28D-671D-CD91-E601928B05D5}"/>
                </a:ext>
              </a:extLst>
            </p:cNvPr>
            <p:cNvSpPr/>
            <p:nvPr/>
          </p:nvSpPr>
          <p:spPr>
            <a:xfrm>
              <a:off x="5423677" y="321106"/>
              <a:ext cx="117156" cy="14345"/>
            </a:xfrm>
            <a:custGeom>
              <a:avLst/>
              <a:gdLst>
                <a:gd name="connsiteX0" fmla="*/ 109526 w 117156"/>
                <a:gd name="connsiteY0" fmla="*/ 14260 h 14345"/>
                <a:gd name="connsiteX1" fmla="*/ 7551 w 117156"/>
                <a:gd name="connsiteY1" fmla="*/ 14260 h 14345"/>
                <a:gd name="connsiteX2" fmla="*/ -27 w 117156"/>
                <a:gd name="connsiteY2" fmla="*/ 7518 h 14345"/>
                <a:gd name="connsiteX3" fmla="*/ 6715 w 117156"/>
                <a:gd name="connsiteY3" fmla="*/ -60 h 14345"/>
                <a:gd name="connsiteX4" fmla="*/ 7551 w 117156"/>
                <a:gd name="connsiteY4" fmla="*/ -60 h 14345"/>
                <a:gd name="connsiteX5" fmla="*/ 109526 w 117156"/>
                <a:gd name="connsiteY5" fmla="*/ -60 h 14345"/>
                <a:gd name="connsiteX6" fmla="*/ 117104 w 117156"/>
                <a:gd name="connsiteY6" fmla="*/ 6682 h 14345"/>
                <a:gd name="connsiteX7" fmla="*/ 110362 w 117156"/>
                <a:gd name="connsiteY7" fmla="*/ 14260 h 14345"/>
                <a:gd name="connsiteX8" fmla="*/ 109526 w 117156"/>
                <a:gd name="connsiteY8" fmla="*/ 14260 h 1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156" h="14345">
                  <a:moveTo>
                    <a:pt x="109526" y="14260"/>
                  </a:moveTo>
                  <a:lnTo>
                    <a:pt x="7551" y="14260"/>
                  </a:lnTo>
                  <a:cubicBezTo>
                    <a:pt x="3597" y="14491"/>
                    <a:pt x="204" y="11473"/>
                    <a:pt x="-27" y="7518"/>
                  </a:cubicBezTo>
                  <a:cubicBezTo>
                    <a:pt x="-258" y="3564"/>
                    <a:pt x="2760" y="171"/>
                    <a:pt x="6715" y="-60"/>
                  </a:cubicBezTo>
                  <a:cubicBezTo>
                    <a:pt x="6993" y="-76"/>
                    <a:pt x="7273" y="-76"/>
                    <a:pt x="7551" y="-60"/>
                  </a:cubicBezTo>
                  <a:lnTo>
                    <a:pt x="109526" y="-60"/>
                  </a:lnTo>
                  <a:cubicBezTo>
                    <a:pt x="113481" y="-291"/>
                    <a:pt x="116873" y="2727"/>
                    <a:pt x="117104" y="6682"/>
                  </a:cubicBezTo>
                  <a:cubicBezTo>
                    <a:pt x="117335" y="10636"/>
                    <a:pt x="114317" y="14029"/>
                    <a:pt x="110362" y="14260"/>
                  </a:cubicBezTo>
                  <a:cubicBezTo>
                    <a:pt x="110084" y="14277"/>
                    <a:pt x="109805" y="14277"/>
                    <a:pt x="109526" y="14260"/>
                  </a:cubicBezTo>
                  <a:close/>
                </a:path>
              </a:pathLst>
            </a:custGeom>
            <a:solidFill>
              <a:srgbClr val="1977F2"/>
            </a:solidFill>
            <a:ln w="2381" cap="flat">
              <a:solidFill>
                <a:srgbClr val="1977F2"/>
              </a:solid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37393F17-B01E-D355-0C94-7DCB1F2DCB1F}"/>
                </a:ext>
              </a:extLst>
            </p:cNvPr>
            <p:cNvSpPr/>
            <p:nvPr/>
          </p:nvSpPr>
          <p:spPr>
            <a:xfrm>
              <a:off x="5462275" y="189141"/>
              <a:ext cx="49711" cy="57004"/>
            </a:xfrm>
            <a:custGeom>
              <a:avLst/>
              <a:gdLst>
                <a:gd name="connsiteX0" fmla="*/ 49021 w 49711"/>
                <a:gd name="connsiteY0" fmla="*/ 27320 h 57004"/>
                <a:gd name="connsiteX1" fmla="*/ 1888 w 49711"/>
                <a:gd name="connsiteY1" fmla="*/ 94 h 57004"/>
                <a:gd name="connsiteX2" fmla="*/ 127 w 49711"/>
                <a:gd name="connsiteY2" fmla="*/ 586 h 57004"/>
                <a:gd name="connsiteX3" fmla="*/ -40 w 49711"/>
                <a:gd name="connsiteY3" fmla="*/ 1216 h 57004"/>
                <a:gd name="connsiteX4" fmla="*/ -40 w 49711"/>
                <a:gd name="connsiteY4" fmla="*/ 55644 h 57004"/>
                <a:gd name="connsiteX5" fmla="*/ 1258 w 49711"/>
                <a:gd name="connsiteY5" fmla="*/ 56932 h 57004"/>
                <a:gd name="connsiteX6" fmla="*/ 1888 w 49711"/>
                <a:gd name="connsiteY6" fmla="*/ 56766 h 57004"/>
                <a:gd name="connsiteX7" fmla="*/ 49021 w 49711"/>
                <a:gd name="connsiteY7" fmla="*/ 29564 h 57004"/>
                <a:gd name="connsiteX8" fmla="*/ 49501 w 49711"/>
                <a:gd name="connsiteY8" fmla="*/ 27800 h 57004"/>
                <a:gd name="connsiteX9" fmla="*/ 49021 w 49711"/>
                <a:gd name="connsiteY9" fmla="*/ 27320 h 57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9711" h="57004">
                  <a:moveTo>
                    <a:pt x="49021" y="27320"/>
                  </a:moveTo>
                  <a:lnTo>
                    <a:pt x="1888" y="94"/>
                  </a:lnTo>
                  <a:cubicBezTo>
                    <a:pt x="1265" y="-256"/>
                    <a:pt x="477" y="-36"/>
                    <a:pt x="127" y="586"/>
                  </a:cubicBezTo>
                  <a:cubicBezTo>
                    <a:pt x="18" y="779"/>
                    <a:pt x="-39" y="995"/>
                    <a:pt x="-40" y="1216"/>
                  </a:cubicBezTo>
                  <a:lnTo>
                    <a:pt x="-40" y="55644"/>
                  </a:lnTo>
                  <a:cubicBezTo>
                    <a:pt x="-37" y="56358"/>
                    <a:pt x="544" y="56934"/>
                    <a:pt x="1258" y="56932"/>
                  </a:cubicBezTo>
                  <a:cubicBezTo>
                    <a:pt x="1478" y="56931"/>
                    <a:pt x="1695" y="56874"/>
                    <a:pt x="1888" y="56766"/>
                  </a:cubicBezTo>
                  <a:lnTo>
                    <a:pt x="49021" y="29564"/>
                  </a:lnTo>
                  <a:cubicBezTo>
                    <a:pt x="49640" y="29210"/>
                    <a:pt x="49855" y="28420"/>
                    <a:pt x="49501" y="27800"/>
                  </a:cubicBezTo>
                  <a:cubicBezTo>
                    <a:pt x="49386" y="27600"/>
                    <a:pt x="49220" y="27434"/>
                    <a:pt x="49021" y="27320"/>
                  </a:cubicBezTo>
                  <a:close/>
                </a:path>
              </a:pathLst>
            </a:custGeom>
            <a:solidFill>
              <a:srgbClr val="1977F2"/>
            </a:solidFill>
            <a:ln w="2381" cap="flat">
              <a:solidFill>
                <a:srgbClr val="1977F2"/>
              </a:solidFill>
              <a:prstDash val="solid"/>
              <a:miter/>
            </a:ln>
          </p:spPr>
          <p:txBody>
            <a:bodyPr rtlCol="0" anchor="ctr"/>
            <a:lstStyle/>
            <a:p>
              <a:endParaRPr lang="en-US"/>
            </a:p>
          </p:txBody>
        </p:sp>
      </p:grpSp>
      <p:grpSp>
        <p:nvGrpSpPr>
          <p:cNvPr id="45" name="Group 44">
            <a:extLst>
              <a:ext uri="{FF2B5EF4-FFF2-40B4-BE49-F238E27FC236}">
                <a16:creationId xmlns:a16="http://schemas.microsoft.com/office/drawing/2014/main" id="{C1C89D51-DA19-FAD8-4DEE-59E5134D4D89}"/>
              </a:ext>
            </a:extLst>
          </p:cNvPr>
          <p:cNvGrpSpPr/>
          <p:nvPr/>
        </p:nvGrpSpPr>
        <p:grpSpPr>
          <a:xfrm>
            <a:off x="7573019" y="131444"/>
            <a:ext cx="200356" cy="200336"/>
            <a:chOff x="7558427" y="131444"/>
            <a:chExt cx="200356" cy="200336"/>
          </a:xfrm>
        </p:grpSpPr>
        <p:sp>
          <p:nvSpPr>
            <p:cNvPr id="42" name="Freeform 41">
              <a:extLst>
                <a:ext uri="{FF2B5EF4-FFF2-40B4-BE49-F238E27FC236}">
                  <a16:creationId xmlns:a16="http://schemas.microsoft.com/office/drawing/2014/main" id="{A0FA5020-4AE8-5AE5-8815-B1C7AC301357}"/>
                </a:ext>
              </a:extLst>
            </p:cNvPr>
            <p:cNvSpPr/>
            <p:nvPr/>
          </p:nvSpPr>
          <p:spPr>
            <a:xfrm>
              <a:off x="7558427" y="131444"/>
              <a:ext cx="200336" cy="200336"/>
            </a:xfrm>
            <a:custGeom>
              <a:avLst/>
              <a:gdLst>
                <a:gd name="connsiteX0" fmla="*/ 187728 w 200336"/>
                <a:gd name="connsiteY0" fmla="*/ 200286 h 200336"/>
                <a:gd name="connsiteX1" fmla="*/ 12527 w 200336"/>
                <a:gd name="connsiteY1" fmla="*/ 200286 h 200336"/>
                <a:gd name="connsiteX2" fmla="*/ -51 w 200336"/>
                <a:gd name="connsiteY2" fmla="*/ 187729 h 200336"/>
                <a:gd name="connsiteX3" fmla="*/ -51 w 200336"/>
                <a:gd name="connsiteY3" fmla="*/ 12506 h 200336"/>
                <a:gd name="connsiteX4" fmla="*/ 12506 w 200336"/>
                <a:gd name="connsiteY4" fmla="*/ -51 h 200336"/>
                <a:gd name="connsiteX5" fmla="*/ 187708 w 200336"/>
                <a:gd name="connsiteY5" fmla="*/ -51 h 200336"/>
                <a:gd name="connsiteX6" fmla="*/ 200285 w 200336"/>
                <a:gd name="connsiteY6" fmla="*/ 12506 h 200336"/>
                <a:gd name="connsiteX7" fmla="*/ 200285 w 200336"/>
                <a:gd name="connsiteY7" fmla="*/ 187708 h 200336"/>
                <a:gd name="connsiteX8" fmla="*/ 187728 w 200336"/>
                <a:gd name="connsiteY8" fmla="*/ 200286 h 200336"/>
                <a:gd name="connsiteX9" fmla="*/ 12527 w 200336"/>
                <a:gd name="connsiteY9" fmla="*/ 12033 h 200336"/>
                <a:gd name="connsiteX10" fmla="*/ 12033 w 200336"/>
                <a:gd name="connsiteY10" fmla="*/ 12527 h 200336"/>
                <a:gd name="connsiteX11" fmla="*/ 12033 w 200336"/>
                <a:gd name="connsiteY11" fmla="*/ 187729 h 200336"/>
                <a:gd name="connsiteX12" fmla="*/ 187728 w 200336"/>
                <a:gd name="connsiteY12" fmla="*/ 188222 h 200336"/>
                <a:gd name="connsiteX13" fmla="*/ 188222 w 200336"/>
                <a:gd name="connsiteY13" fmla="*/ 12506 h 200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0336" h="200336">
                  <a:moveTo>
                    <a:pt x="187728" y="200286"/>
                  </a:moveTo>
                  <a:lnTo>
                    <a:pt x="12527" y="200286"/>
                  </a:lnTo>
                  <a:cubicBezTo>
                    <a:pt x="5588" y="200286"/>
                    <a:pt x="-40" y="194667"/>
                    <a:pt x="-51" y="187729"/>
                  </a:cubicBezTo>
                  <a:lnTo>
                    <a:pt x="-51" y="12506"/>
                  </a:lnTo>
                  <a:cubicBezTo>
                    <a:pt x="-40" y="5576"/>
                    <a:pt x="5576" y="-40"/>
                    <a:pt x="12506" y="-51"/>
                  </a:cubicBezTo>
                  <a:lnTo>
                    <a:pt x="187708" y="-51"/>
                  </a:lnTo>
                  <a:cubicBezTo>
                    <a:pt x="194646" y="-51"/>
                    <a:pt x="200274" y="5568"/>
                    <a:pt x="200285" y="12506"/>
                  </a:cubicBezTo>
                  <a:lnTo>
                    <a:pt x="200285" y="187708"/>
                  </a:lnTo>
                  <a:cubicBezTo>
                    <a:pt x="200285" y="194646"/>
                    <a:pt x="194667" y="200274"/>
                    <a:pt x="187728" y="200286"/>
                  </a:cubicBezTo>
                  <a:close/>
                  <a:moveTo>
                    <a:pt x="12527" y="12033"/>
                  </a:moveTo>
                  <a:cubicBezTo>
                    <a:pt x="12254" y="12033"/>
                    <a:pt x="12033" y="12254"/>
                    <a:pt x="12033" y="12527"/>
                  </a:cubicBezTo>
                  <a:lnTo>
                    <a:pt x="12033" y="187729"/>
                  </a:lnTo>
                  <a:lnTo>
                    <a:pt x="187728" y="188222"/>
                  </a:lnTo>
                  <a:lnTo>
                    <a:pt x="188222" y="12506"/>
                  </a:lnTo>
                  <a:close/>
                </a:path>
              </a:pathLst>
            </a:custGeom>
            <a:solidFill>
              <a:srgbClr val="383838"/>
            </a:solidFill>
            <a:ln w="1964" cap="flat">
              <a:solidFill>
                <a:srgbClr val="63666A"/>
              </a:solidFill>
              <a:prstDash val="solid"/>
              <a:miter/>
            </a:ln>
          </p:spPr>
          <p:txBody>
            <a:bodyPr rtlCol="0" anchor="ctr"/>
            <a:lstStyle/>
            <a:p>
              <a:endParaRPr lang="en-US"/>
            </a:p>
          </p:txBody>
        </p:sp>
        <p:sp>
          <p:nvSpPr>
            <p:cNvPr id="43" name="Freeform 42">
              <a:extLst>
                <a:ext uri="{FF2B5EF4-FFF2-40B4-BE49-F238E27FC236}">
                  <a16:creationId xmlns:a16="http://schemas.microsoft.com/office/drawing/2014/main" id="{E47CCA49-756D-6D58-B4CF-C41F8315926E}"/>
                </a:ext>
              </a:extLst>
            </p:cNvPr>
            <p:cNvSpPr/>
            <p:nvPr/>
          </p:nvSpPr>
          <p:spPr>
            <a:xfrm>
              <a:off x="7611717" y="194208"/>
              <a:ext cx="147066" cy="74807"/>
            </a:xfrm>
            <a:custGeom>
              <a:avLst/>
              <a:gdLst>
                <a:gd name="connsiteX0" fmla="*/ 70276 w 147066"/>
                <a:gd name="connsiteY0" fmla="*/ 74757 h 74807"/>
                <a:gd name="connsiteX1" fmla="*/ 9177 w 147066"/>
                <a:gd name="connsiteY1" fmla="*/ 74757 h 74807"/>
                <a:gd name="connsiteX2" fmla="*/ -51 w 147066"/>
                <a:gd name="connsiteY2" fmla="*/ 65550 h 74807"/>
                <a:gd name="connsiteX3" fmla="*/ -51 w 147066"/>
                <a:gd name="connsiteY3" fmla="*/ 9177 h 74807"/>
                <a:gd name="connsiteX4" fmla="*/ 9177 w 147066"/>
                <a:gd name="connsiteY4" fmla="*/ -51 h 74807"/>
                <a:gd name="connsiteX5" fmla="*/ 137788 w 147066"/>
                <a:gd name="connsiteY5" fmla="*/ -51 h 74807"/>
                <a:gd name="connsiteX6" fmla="*/ 147016 w 147066"/>
                <a:gd name="connsiteY6" fmla="*/ 9177 h 74807"/>
                <a:gd name="connsiteX7" fmla="*/ 147016 w 147066"/>
                <a:gd name="connsiteY7" fmla="*/ 65550 h 74807"/>
                <a:gd name="connsiteX8" fmla="*/ 134952 w 147066"/>
                <a:gd name="connsiteY8" fmla="*/ 65550 h 74807"/>
                <a:gd name="connsiteX9" fmla="*/ 134952 w 147066"/>
                <a:gd name="connsiteY9" fmla="*/ 12116 h 74807"/>
                <a:gd name="connsiteX10" fmla="*/ 11992 w 147066"/>
                <a:gd name="connsiteY10" fmla="*/ 12116 h 74807"/>
                <a:gd name="connsiteX11" fmla="*/ 11992 w 147066"/>
                <a:gd name="connsiteY11" fmla="*/ 62775 h 74807"/>
                <a:gd name="connsiteX12" fmla="*/ 70276 w 147066"/>
                <a:gd name="connsiteY12" fmla="*/ 62775 h 74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7066" h="74807">
                  <a:moveTo>
                    <a:pt x="70276" y="74757"/>
                  </a:moveTo>
                  <a:lnTo>
                    <a:pt x="9177" y="74757"/>
                  </a:lnTo>
                  <a:cubicBezTo>
                    <a:pt x="4088" y="74757"/>
                    <a:pt x="-40" y="70638"/>
                    <a:pt x="-51" y="65550"/>
                  </a:cubicBezTo>
                  <a:lnTo>
                    <a:pt x="-51" y="9177"/>
                  </a:lnTo>
                  <a:cubicBezTo>
                    <a:pt x="-40" y="4085"/>
                    <a:pt x="4085" y="-40"/>
                    <a:pt x="9177" y="-51"/>
                  </a:cubicBezTo>
                  <a:lnTo>
                    <a:pt x="137788" y="-51"/>
                  </a:lnTo>
                  <a:cubicBezTo>
                    <a:pt x="142880" y="-40"/>
                    <a:pt x="147005" y="4085"/>
                    <a:pt x="147016" y="9177"/>
                  </a:cubicBezTo>
                  <a:lnTo>
                    <a:pt x="147016" y="65550"/>
                  </a:lnTo>
                  <a:lnTo>
                    <a:pt x="134952" y="65550"/>
                  </a:lnTo>
                  <a:lnTo>
                    <a:pt x="134952" y="12116"/>
                  </a:lnTo>
                  <a:lnTo>
                    <a:pt x="11992" y="12116"/>
                  </a:lnTo>
                  <a:lnTo>
                    <a:pt x="11992" y="62775"/>
                  </a:lnTo>
                  <a:lnTo>
                    <a:pt x="70276" y="62775"/>
                  </a:lnTo>
                  <a:close/>
                </a:path>
              </a:pathLst>
            </a:custGeom>
            <a:solidFill>
              <a:srgbClr val="383838"/>
            </a:solidFill>
            <a:ln w="1964" cap="flat">
              <a:solidFill>
                <a:srgbClr val="63666A"/>
              </a:solid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F033A267-0781-B4C3-1A46-9272FE3ACFBC}"/>
                </a:ext>
              </a:extLst>
            </p:cNvPr>
            <p:cNvSpPr/>
            <p:nvPr/>
          </p:nvSpPr>
          <p:spPr>
            <a:xfrm>
              <a:off x="7679208" y="257034"/>
              <a:ext cx="12063" cy="74745"/>
            </a:xfrm>
            <a:custGeom>
              <a:avLst/>
              <a:gdLst>
                <a:gd name="connsiteX0" fmla="*/ 2785 w 12063"/>
                <a:gd name="connsiteY0" fmla="*/ 74695 h 74745"/>
                <a:gd name="connsiteX1" fmla="*/ 2785 w 12063"/>
                <a:gd name="connsiteY1" fmla="*/ 62631 h 74745"/>
                <a:gd name="connsiteX2" fmla="*/ -51 w 12063"/>
                <a:gd name="connsiteY2" fmla="*/ 65467 h 74745"/>
                <a:gd name="connsiteX3" fmla="*/ -51 w 12063"/>
                <a:gd name="connsiteY3" fmla="*/ 9095 h 74745"/>
                <a:gd name="connsiteX4" fmla="*/ 2785 w 12063"/>
                <a:gd name="connsiteY4" fmla="*/ 11931 h 74745"/>
                <a:gd name="connsiteX5" fmla="*/ 2785 w 12063"/>
                <a:gd name="connsiteY5" fmla="*/ -51 h 74745"/>
                <a:gd name="connsiteX6" fmla="*/ 12013 w 12063"/>
                <a:gd name="connsiteY6" fmla="*/ 9156 h 74745"/>
                <a:gd name="connsiteX7" fmla="*/ 12013 w 12063"/>
                <a:gd name="connsiteY7" fmla="*/ 65529 h 74745"/>
                <a:gd name="connsiteX8" fmla="*/ 2785 w 12063"/>
                <a:gd name="connsiteY8" fmla="*/ 74695 h 74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63" h="74745">
                  <a:moveTo>
                    <a:pt x="2785" y="74695"/>
                  </a:moveTo>
                  <a:lnTo>
                    <a:pt x="2785" y="62631"/>
                  </a:lnTo>
                  <a:cubicBezTo>
                    <a:pt x="1219" y="62631"/>
                    <a:pt x="-51" y="63901"/>
                    <a:pt x="-51" y="65467"/>
                  </a:cubicBezTo>
                  <a:lnTo>
                    <a:pt x="-51" y="9095"/>
                  </a:lnTo>
                  <a:cubicBezTo>
                    <a:pt x="-51" y="10661"/>
                    <a:pt x="1219" y="11931"/>
                    <a:pt x="2785" y="11931"/>
                  </a:cubicBezTo>
                  <a:lnTo>
                    <a:pt x="2785" y="-51"/>
                  </a:lnTo>
                  <a:cubicBezTo>
                    <a:pt x="7873" y="-51"/>
                    <a:pt x="12001" y="4068"/>
                    <a:pt x="12013" y="9156"/>
                  </a:cubicBezTo>
                  <a:lnTo>
                    <a:pt x="12013" y="65529"/>
                  </a:lnTo>
                  <a:cubicBezTo>
                    <a:pt x="11968" y="70597"/>
                    <a:pt x="7853" y="74684"/>
                    <a:pt x="2785" y="74695"/>
                  </a:cubicBezTo>
                  <a:close/>
                </a:path>
              </a:pathLst>
            </a:custGeom>
            <a:solidFill>
              <a:srgbClr val="383838"/>
            </a:solidFill>
            <a:ln w="1964" cap="flat">
              <a:solidFill>
                <a:srgbClr val="63666A"/>
              </a:solidFill>
              <a:prstDash val="solid"/>
              <a:miter/>
            </a:ln>
          </p:spPr>
          <p:txBody>
            <a:bodyPr rtlCol="0" anchor="ctr"/>
            <a:lstStyle/>
            <a:p>
              <a:endParaRPr lang="en-US"/>
            </a:p>
          </p:txBody>
        </p:sp>
      </p:grpSp>
      <p:pic>
        <p:nvPicPr>
          <p:cNvPr id="77" name="Graphic 76">
            <a:extLst>
              <a:ext uri="{FF2B5EF4-FFF2-40B4-BE49-F238E27FC236}">
                <a16:creationId xmlns:a16="http://schemas.microsoft.com/office/drawing/2014/main" id="{694CCC7D-9DB4-6B17-3508-345F2A4205F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3063" y="58190"/>
            <a:ext cx="346841" cy="346841"/>
          </a:xfrm>
          <a:prstGeom prst="rect">
            <a:avLst/>
          </a:prstGeom>
        </p:spPr>
      </p:pic>
      <p:grpSp>
        <p:nvGrpSpPr>
          <p:cNvPr id="92" name="Group 91">
            <a:extLst>
              <a:ext uri="{FF2B5EF4-FFF2-40B4-BE49-F238E27FC236}">
                <a16:creationId xmlns:a16="http://schemas.microsoft.com/office/drawing/2014/main" id="{AF6436B2-098D-3D8B-5C0F-646F26CF4295}"/>
              </a:ext>
            </a:extLst>
          </p:cNvPr>
          <p:cNvGrpSpPr/>
          <p:nvPr/>
        </p:nvGrpSpPr>
        <p:grpSpPr>
          <a:xfrm>
            <a:off x="10374940" y="58190"/>
            <a:ext cx="332905" cy="332905"/>
            <a:chOff x="9568115" y="69501"/>
            <a:chExt cx="332905" cy="332905"/>
          </a:xfrm>
        </p:grpSpPr>
        <p:sp>
          <p:nvSpPr>
            <p:cNvPr id="78" name="Oval 77">
              <a:extLst>
                <a:ext uri="{FF2B5EF4-FFF2-40B4-BE49-F238E27FC236}">
                  <a16:creationId xmlns:a16="http://schemas.microsoft.com/office/drawing/2014/main" id="{CE51C8AB-041B-8C5D-1125-006F302850EA}"/>
                </a:ext>
              </a:extLst>
            </p:cNvPr>
            <p:cNvSpPr/>
            <p:nvPr/>
          </p:nvSpPr>
          <p:spPr>
            <a:xfrm>
              <a:off x="9568115" y="69501"/>
              <a:ext cx="332905" cy="332905"/>
            </a:xfrm>
            <a:prstGeom prst="ellipse">
              <a:avLst/>
            </a:prstGeom>
            <a:solidFill>
              <a:srgbClr val="E3E6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1" name="Group 90">
              <a:extLst>
                <a:ext uri="{FF2B5EF4-FFF2-40B4-BE49-F238E27FC236}">
                  <a16:creationId xmlns:a16="http://schemas.microsoft.com/office/drawing/2014/main" id="{BFC42012-3A33-7140-5157-D452CB14A2A9}"/>
                </a:ext>
              </a:extLst>
            </p:cNvPr>
            <p:cNvGrpSpPr/>
            <p:nvPr/>
          </p:nvGrpSpPr>
          <p:grpSpPr>
            <a:xfrm>
              <a:off x="9624280" y="153369"/>
              <a:ext cx="203903" cy="163988"/>
              <a:chOff x="5695950" y="3105150"/>
              <a:chExt cx="800099" cy="643475"/>
            </a:xfrm>
            <a:solidFill>
              <a:schemeClr val="tx1">
                <a:lumMod val="85000"/>
                <a:lumOff val="15000"/>
              </a:schemeClr>
            </a:solidFill>
          </p:grpSpPr>
          <p:sp>
            <p:nvSpPr>
              <p:cNvPr id="82" name="Freeform 81">
                <a:extLst>
                  <a:ext uri="{FF2B5EF4-FFF2-40B4-BE49-F238E27FC236}">
                    <a16:creationId xmlns:a16="http://schemas.microsoft.com/office/drawing/2014/main" id="{053EAE39-A0EF-012D-CDF5-B25C63332AF5}"/>
                  </a:ext>
                </a:extLst>
              </p:cNvPr>
              <p:cNvSpPr/>
              <p:nvPr/>
            </p:nvSpPr>
            <p:spPr>
              <a:xfrm>
                <a:off x="5695950" y="3105150"/>
                <a:ext cx="180728" cy="180229"/>
              </a:xfrm>
              <a:custGeom>
                <a:avLst/>
                <a:gdLst>
                  <a:gd name="connsiteX0" fmla="*/ 180728 w 180728"/>
                  <a:gd name="connsiteY0" fmla="*/ 90115 h 180229"/>
                  <a:gd name="connsiteX1" fmla="*/ 90364 w 180728"/>
                  <a:gd name="connsiteY1" fmla="*/ 180230 h 180229"/>
                  <a:gd name="connsiteX2" fmla="*/ 0 w 180728"/>
                  <a:gd name="connsiteY2" fmla="*/ 90115 h 180229"/>
                  <a:gd name="connsiteX3" fmla="*/ 90364 w 180728"/>
                  <a:gd name="connsiteY3" fmla="*/ 0 h 180229"/>
                  <a:gd name="connsiteX4" fmla="*/ 180728 w 180728"/>
                  <a:gd name="connsiteY4" fmla="*/ 90115 h 1802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728" h="180229">
                    <a:moveTo>
                      <a:pt x="180728" y="90115"/>
                    </a:moveTo>
                    <a:cubicBezTo>
                      <a:pt x="180728" y="139884"/>
                      <a:pt x="140271" y="180230"/>
                      <a:pt x="90364" y="180230"/>
                    </a:cubicBezTo>
                    <a:cubicBezTo>
                      <a:pt x="40457" y="180230"/>
                      <a:pt x="0" y="139884"/>
                      <a:pt x="0" y="90115"/>
                    </a:cubicBezTo>
                    <a:cubicBezTo>
                      <a:pt x="0" y="40346"/>
                      <a:pt x="40457" y="0"/>
                      <a:pt x="90364" y="0"/>
                    </a:cubicBezTo>
                    <a:cubicBezTo>
                      <a:pt x="140271" y="0"/>
                      <a:pt x="180728" y="40346"/>
                      <a:pt x="180728" y="90115"/>
                    </a:cubicBezTo>
                    <a:close/>
                  </a:path>
                </a:pathLst>
              </a:custGeom>
              <a:grpFill/>
              <a:ln w="9413" cap="flat">
                <a:noFill/>
                <a:prstDash val="solid"/>
                <a:miter/>
              </a:ln>
            </p:spPr>
            <p:txBody>
              <a:bodyPr rtlCol="0" anchor="ctr"/>
              <a:lstStyle/>
              <a:p>
                <a:endParaRPr lang="en-US"/>
              </a:p>
            </p:txBody>
          </p:sp>
          <p:sp>
            <p:nvSpPr>
              <p:cNvPr id="83" name="Freeform 82">
                <a:extLst>
                  <a:ext uri="{FF2B5EF4-FFF2-40B4-BE49-F238E27FC236}">
                    <a16:creationId xmlns:a16="http://schemas.microsoft.com/office/drawing/2014/main" id="{57803E06-6DDB-2521-466E-3D2239CAEF04}"/>
                  </a:ext>
                </a:extLst>
              </p:cNvPr>
              <p:cNvSpPr/>
              <p:nvPr/>
            </p:nvSpPr>
            <p:spPr>
              <a:xfrm>
                <a:off x="6005635" y="3105150"/>
                <a:ext cx="180728" cy="180229"/>
              </a:xfrm>
              <a:custGeom>
                <a:avLst/>
                <a:gdLst>
                  <a:gd name="connsiteX0" fmla="*/ 180728 w 180728"/>
                  <a:gd name="connsiteY0" fmla="*/ 90115 h 180229"/>
                  <a:gd name="connsiteX1" fmla="*/ 90364 w 180728"/>
                  <a:gd name="connsiteY1" fmla="*/ 180230 h 180229"/>
                  <a:gd name="connsiteX2" fmla="*/ 0 w 180728"/>
                  <a:gd name="connsiteY2" fmla="*/ 90115 h 180229"/>
                  <a:gd name="connsiteX3" fmla="*/ 90364 w 180728"/>
                  <a:gd name="connsiteY3" fmla="*/ 0 h 180229"/>
                  <a:gd name="connsiteX4" fmla="*/ 180728 w 180728"/>
                  <a:gd name="connsiteY4" fmla="*/ 90115 h 1802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728" h="180229">
                    <a:moveTo>
                      <a:pt x="180728" y="90115"/>
                    </a:moveTo>
                    <a:cubicBezTo>
                      <a:pt x="180728" y="139884"/>
                      <a:pt x="140271" y="180230"/>
                      <a:pt x="90364" y="180230"/>
                    </a:cubicBezTo>
                    <a:cubicBezTo>
                      <a:pt x="40457" y="180230"/>
                      <a:pt x="0" y="139884"/>
                      <a:pt x="0" y="90115"/>
                    </a:cubicBezTo>
                    <a:cubicBezTo>
                      <a:pt x="0" y="40346"/>
                      <a:pt x="40457" y="0"/>
                      <a:pt x="90364" y="0"/>
                    </a:cubicBezTo>
                    <a:cubicBezTo>
                      <a:pt x="140271" y="0"/>
                      <a:pt x="180728" y="40346"/>
                      <a:pt x="180728" y="90115"/>
                    </a:cubicBezTo>
                    <a:close/>
                  </a:path>
                </a:pathLst>
              </a:custGeom>
              <a:grpFill/>
              <a:ln w="9413" cap="flat">
                <a:noFill/>
                <a:prstDash val="solid"/>
                <a:miter/>
              </a:ln>
            </p:spPr>
            <p:txBody>
              <a:bodyPr rtlCol="0" anchor="ctr"/>
              <a:lstStyle/>
              <a:p>
                <a:endParaRPr lang="en-US"/>
              </a:p>
            </p:txBody>
          </p:sp>
          <p:sp>
            <p:nvSpPr>
              <p:cNvPr id="84" name="Freeform 83">
                <a:extLst>
                  <a:ext uri="{FF2B5EF4-FFF2-40B4-BE49-F238E27FC236}">
                    <a16:creationId xmlns:a16="http://schemas.microsoft.com/office/drawing/2014/main" id="{0DF5408C-50FB-DA07-47A2-8810ED4FA1C1}"/>
                  </a:ext>
                </a:extLst>
              </p:cNvPr>
              <p:cNvSpPr/>
              <p:nvPr/>
            </p:nvSpPr>
            <p:spPr>
              <a:xfrm>
                <a:off x="6315321" y="3105150"/>
                <a:ext cx="180728" cy="180229"/>
              </a:xfrm>
              <a:custGeom>
                <a:avLst/>
                <a:gdLst>
                  <a:gd name="connsiteX0" fmla="*/ 180728 w 180728"/>
                  <a:gd name="connsiteY0" fmla="*/ 90115 h 180229"/>
                  <a:gd name="connsiteX1" fmla="*/ 90364 w 180728"/>
                  <a:gd name="connsiteY1" fmla="*/ 180230 h 180229"/>
                  <a:gd name="connsiteX2" fmla="*/ 0 w 180728"/>
                  <a:gd name="connsiteY2" fmla="*/ 90115 h 180229"/>
                  <a:gd name="connsiteX3" fmla="*/ 90364 w 180728"/>
                  <a:gd name="connsiteY3" fmla="*/ 0 h 180229"/>
                  <a:gd name="connsiteX4" fmla="*/ 180728 w 180728"/>
                  <a:gd name="connsiteY4" fmla="*/ 90115 h 1802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728" h="180229">
                    <a:moveTo>
                      <a:pt x="180728" y="90115"/>
                    </a:moveTo>
                    <a:cubicBezTo>
                      <a:pt x="180728" y="139884"/>
                      <a:pt x="140271" y="180230"/>
                      <a:pt x="90364" y="180230"/>
                    </a:cubicBezTo>
                    <a:cubicBezTo>
                      <a:pt x="40457" y="180230"/>
                      <a:pt x="0" y="139884"/>
                      <a:pt x="0" y="90115"/>
                    </a:cubicBezTo>
                    <a:cubicBezTo>
                      <a:pt x="0" y="40346"/>
                      <a:pt x="40457" y="0"/>
                      <a:pt x="90364" y="0"/>
                    </a:cubicBezTo>
                    <a:cubicBezTo>
                      <a:pt x="140271" y="0"/>
                      <a:pt x="180728" y="40346"/>
                      <a:pt x="180728" y="90115"/>
                    </a:cubicBezTo>
                    <a:close/>
                  </a:path>
                </a:pathLst>
              </a:custGeom>
              <a:grpFill/>
              <a:ln w="9413" cap="flat">
                <a:noFill/>
                <a:prstDash val="solid"/>
                <a:miter/>
              </a:ln>
            </p:spPr>
            <p:txBody>
              <a:bodyPr rtlCol="0" anchor="ctr"/>
              <a:lstStyle/>
              <a:p>
                <a:endParaRPr lang="en-US"/>
              </a:p>
            </p:txBody>
          </p:sp>
          <p:sp>
            <p:nvSpPr>
              <p:cNvPr id="85" name="Freeform 84">
                <a:extLst>
                  <a:ext uri="{FF2B5EF4-FFF2-40B4-BE49-F238E27FC236}">
                    <a16:creationId xmlns:a16="http://schemas.microsoft.com/office/drawing/2014/main" id="{957D7053-FD42-1627-9B52-1FF0486425DE}"/>
                  </a:ext>
                </a:extLst>
              </p:cNvPr>
              <p:cNvSpPr/>
              <p:nvPr/>
            </p:nvSpPr>
            <p:spPr>
              <a:xfrm>
                <a:off x="5695950" y="3336726"/>
                <a:ext cx="180728" cy="180229"/>
              </a:xfrm>
              <a:custGeom>
                <a:avLst/>
                <a:gdLst>
                  <a:gd name="connsiteX0" fmla="*/ 180728 w 180728"/>
                  <a:gd name="connsiteY0" fmla="*/ 90115 h 180229"/>
                  <a:gd name="connsiteX1" fmla="*/ 90364 w 180728"/>
                  <a:gd name="connsiteY1" fmla="*/ 180230 h 180229"/>
                  <a:gd name="connsiteX2" fmla="*/ 0 w 180728"/>
                  <a:gd name="connsiteY2" fmla="*/ 90115 h 180229"/>
                  <a:gd name="connsiteX3" fmla="*/ 90364 w 180728"/>
                  <a:gd name="connsiteY3" fmla="*/ 0 h 180229"/>
                  <a:gd name="connsiteX4" fmla="*/ 180728 w 180728"/>
                  <a:gd name="connsiteY4" fmla="*/ 90115 h 1802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728" h="180229">
                    <a:moveTo>
                      <a:pt x="180728" y="90115"/>
                    </a:moveTo>
                    <a:cubicBezTo>
                      <a:pt x="180728" y="139884"/>
                      <a:pt x="140271" y="180230"/>
                      <a:pt x="90364" y="180230"/>
                    </a:cubicBezTo>
                    <a:cubicBezTo>
                      <a:pt x="40457" y="180230"/>
                      <a:pt x="0" y="139884"/>
                      <a:pt x="0" y="90115"/>
                    </a:cubicBezTo>
                    <a:cubicBezTo>
                      <a:pt x="0" y="40346"/>
                      <a:pt x="40457" y="0"/>
                      <a:pt x="90364" y="0"/>
                    </a:cubicBezTo>
                    <a:cubicBezTo>
                      <a:pt x="140271" y="0"/>
                      <a:pt x="180728" y="40346"/>
                      <a:pt x="180728" y="90115"/>
                    </a:cubicBezTo>
                    <a:close/>
                  </a:path>
                </a:pathLst>
              </a:custGeom>
              <a:grpFill/>
              <a:ln w="9413" cap="flat">
                <a:noFill/>
                <a:prstDash val="solid"/>
                <a:miter/>
              </a:ln>
            </p:spPr>
            <p:txBody>
              <a:bodyPr rtlCol="0" anchor="ctr"/>
              <a:lstStyle/>
              <a:p>
                <a:endParaRPr lang="en-US"/>
              </a:p>
            </p:txBody>
          </p:sp>
          <p:sp>
            <p:nvSpPr>
              <p:cNvPr id="86" name="Freeform 85">
                <a:extLst>
                  <a:ext uri="{FF2B5EF4-FFF2-40B4-BE49-F238E27FC236}">
                    <a16:creationId xmlns:a16="http://schemas.microsoft.com/office/drawing/2014/main" id="{3BBCDB10-BBC8-05C6-5BE6-C256DB693F40}"/>
                  </a:ext>
                </a:extLst>
              </p:cNvPr>
              <p:cNvSpPr/>
              <p:nvPr/>
            </p:nvSpPr>
            <p:spPr>
              <a:xfrm>
                <a:off x="6005635" y="3336726"/>
                <a:ext cx="180728" cy="180229"/>
              </a:xfrm>
              <a:custGeom>
                <a:avLst/>
                <a:gdLst>
                  <a:gd name="connsiteX0" fmla="*/ 180728 w 180728"/>
                  <a:gd name="connsiteY0" fmla="*/ 90115 h 180229"/>
                  <a:gd name="connsiteX1" fmla="*/ 90364 w 180728"/>
                  <a:gd name="connsiteY1" fmla="*/ 180230 h 180229"/>
                  <a:gd name="connsiteX2" fmla="*/ 0 w 180728"/>
                  <a:gd name="connsiteY2" fmla="*/ 90115 h 180229"/>
                  <a:gd name="connsiteX3" fmla="*/ 90364 w 180728"/>
                  <a:gd name="connsiteY3" fmla="*/ 0 h 180229"/>
                  <a:gd name="connsiteX4" fmla="*/ 180728 w 180728"/>
                  <a:gd name="connsiteY4" fmla="*/ 90115 h 1802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728" h="180229">
                    <a:moveTo>
                      <a:pt x="180728" y="90115"/>
                    </a:moveTo>
                    <a:cubicBezTo>
                      <a:pt x="180728" y="139884"/>
                      <a:pt x="140271" y="180230"/>
                      <a:pt x="90364" y="180230"/>
                    </a:cubicBezTo>
                    <a:cubicBezTo>
                      <a:pt x="40457" y="180230"/>
                      <a:pt x="0" y="139884"/>
                      <a:pt x="0" y="90115"/>
                    </a:cubicBezTo>
                    <a:cubicBezTo>
                      <a:pt x="0" y="40346"/>
                      <a:pt x="40457" y="0"/>
                      <a:pt x="90364" y="0"/>
                    </a:cubicBezTo>
                    <a:cubicBezTo>
                      <a:pt x="140271" y="0"/>
                      <a:pt x="180728" y="40346"/>
                      <a:pt x="180728" y="90115"/>
                    </a:cubicBezTo>
                    <a:close/>
                  </a:path>
                </a:pathLst>
              </a:custGeom>
              <a:grpFill/>
              <a:ln w="9413" cap="flat">
                <a:noFill/>
                <a:prstDash val="solid"/>
                <a:miter/>
              </a:ln>
            </p:spPr>
            <p:txBody>
              <a:bodyPr rtlCol="0" anchor="ctr"/>
              <a:lstStyle/>
              <a:p>
                <a:endParaRPr lang="en-US"/>
              </a:p>
            </p:txBody>
          </p:sp>
          <p:sp>
            <p:nvSpPr>
              <p:cNvPr id="87" name="Freeform 86">
                <a:extLst>
                  <a:ext uri="{FF2B5EF4-FFF2-40B4-BE49-F238E27FC236}">
                    <a16:creationId xmlns:a16="http://schemas.microsoft.com/office/drawing/2014/main" id="{5915D83D-C437-263B-5CAD-F772D4E5E7CD}"/>
                  </a:ext>
                </a:extLst>
              </p:cNvPr>
              <p:cNvSpPr/>
              <p:nvPr/>
            </p:nvSpPr>
            <p:spPr>
              <a:xfrm>
                <a:off x="6315321" y="3336726"/>
                <a:ext cx="180728" cy="180229"/>
              </a:xfrm>
              <a:custGeom>
                <a:avLst/>
                <a:gdLst>
                  <a:gd name="connsiteX0" fmla="*/ 180728 w 180728"/>
                  <a:gd name="connsiteY0" fmla="*/ 90115 h 180229"/>
                  <a:gd name="connsiteX1" fmla="*/ 90364 w 180728"/>
                  <a:gd name="connsiteY1" fmla="*/ 180230 h 180229"/>
                  <a:gd name="connsiteX2" fmla="*/ 0 w 180728"/>
                  <a:gd name="connsiteY2" fmla="*/ 90115 h 180229"/>
                  <a:gd name="connsiteX3" fmla="*/ 90364 w 180728"/>
                  <a:gd name="connsiteY3" fmla="*/ 0 h 180229"/>
                  <a:gd name="connsiteX4" fmla="*/ 180728 w 180728"/>
                  <a:gd name="connsiteY4" fmla="*/ 90115 h 1802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728" h="180229">
                    <a:moveTo>
                      <a:pt x="180728" y="90115"/>
                    </a:moveTo>
                    <a:cubicBezTo>
                      <a:pt x="180728" y="139884"/>
                      <a:pt x="140271" y="180230"/>
                      <a:pt x="90364" y="180230"/>
                    </a:cubicBezTo>
                    <a:cubicBezTo>
                      <a:pt x="40457" y="180230"/>
                      <a:pt x="0" y="139884"/>
                      <a:pt x="0" y="90115"/>
                    </a:cubicBezTo>
                    <a:cubicBezTo>
                      <a:pt x="0" y="40346"/>
                      <a:pt x="40457" y="0"/>
                      <a:pt x="90364" y="0"/>
                    </a:cubicBezTo>
                    <a:cubicBezTo>
                      <a:pt x="140271" y="0"/>
                      <a:pt x="180728" y="40346"/>
                      <a:pt x="180728" y="90115"/>
                    </a:cubicBezTo>
                    <a:close/>
                  </a:path>
                </a:pathLst>
              </a:custGeom>
              <a:grpFill/>
              <a:ln w="9413" cap="flat">
                <a:noFill/>
                <a:prstDash val="solid"/>
                <a:miter/>
              </a:ln>
            </p:spPr>
            <p:txBody>
              <a:bodyPr rtlCol="0" anchor="ctr"/>
              <a:lstStyle/>
              <a:p>
                <a:endParaRPr lang="en-US"/>
              </a:p>
            </p:txBody>
          </p:sp>
          <p:sp>
            <p:nvSpPr>
              <p:cNvPr id="88" name="Freeform 87">
                <a:extLst>
                  <a:ext uri="{FF2B5EF4-FFF2-40B4-BE49-F238E27FC236}">
                    <a16:creationId xmlns:a16="http://schemas.microsoft.com/office/drawing/2014/main" id="{B926BCC4-E60B-61BC-717B-EE5A2C8B97B6}"/>
                  </a:ext>
                </a:extLst>
              </p:cNvPr>
              <p:cNvSpPr/>
              <p:nvPr/>
            </p:nvSpPr>
            <p:spPr>
              <a:xfrm>
                <a:off x="5695950" y="3568396"/>
                <a:ext cx="180728" cy="180229"/>
              </a:xfrm>
              <a:custGeom>
                <a:avLst/>
                <a:gdLst>
                  <a:gd name="connsiteX0" fmla="*/ 180728 w 180728"/>
                  <a:gd name="connsiteY0" fmla="*/ 90115 h 180229"/>
                  <a:gd name="connsiteX1" fmla="*/ 90364 w 180728"/>
                  <a:gd name="connsiteY1" fmla="*/ 180230 h 180229"/>
                  <a:gd name="connsiteX2" fmla="*/ 0 w 180728"/>
                  <a:gd name="connsiteY2" fmla="*/ 90115 h 180229"/>
                  <a:gd name="connsiteX3" fmla="*/ 90364 w 180728"/>
                  <a:gd name="connsiteY3" fmla="*/ 0 h 180229"/>
                  <a:gd name="connsiteX4" fmla="*/ 180728 w 180728"/>
                  <a:gd name="connsiteY4" fmla="*/ 90115 h 1802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728" h="180229">
                    <a:moveTo>
                      <a:pt x="180728" y="90115"/>
                    </a:moveTo>
                    <a:cubicBezTo>
                      <a:pt x="180728" y="139884"/>
                      <a:pt x="140271" y="180230"/>
                      <a:pt x="90364" y="180230"/>
                    </a:cubicBezTo>
                    <a:cubicBezTo>
                      <a:pt x="40457" y="180230"/>
                      <a:pt x="0" y="139884"/>
                      <a:pt x="0" y="90115"/>
                    </a:cubicBezTo>
                    <a:cubicBezTo>
                      <a:pt x="0" y="40346"/>
                      <a:pt x="40457" y="0"/>
                      <a:pt x="90364" y="0"/>
                    </a:cubicBezTo>
                    <a:cubicBezTo>
                      <a:pt x="140271" y="0"/>
                      <a:pt x="180728" y="40346"/>
                      <a:pt x="180728" y="90115"/>
                    </a:cubicBezTo>
                    <a:close/>
                  </a:path>
                </a:pathLst>
              </a:custGeom>
              <a:grpFill/>
              <a:ln w="9413" cap="flat">
                <a:noFill/>
                <a:prstDash val="solid"/>
                <a:miter/>
              </a:ln>
            </p:spPr>
            <p:txBody>
              <a:bodyPr rtlCol="0" anchor="ctr"/>
              <a:lstStyle/>
              <a:p>
                <a:endParaRPr lang="en-US"/>
              </a:p>
            </p:txBody>
          </p:sp>
          <p:sp>
            <p:nvSpPr>
              <p:cNvPr id="89" name="Freeform 88">
                <a:extLst>
                  <a:ext uri="{FF2B5EF4-FFF2-40B4-BE49-F238E27FC236}">
                    <a16:creationId xmlns:a16="http://schemas.microsoft.com/office/drawing/2014/main" id="{D3FBD108-F803-725C-1794-ED0B1D1FD2DB}"/>
                  </a:ext>
                </a:extLst>
              </p:cNvPr>
              <p:cNvSpPr/>
              <p:nvPr/>
            </p:nvSpPr>
            <p:spPr>
              <a:xfrm>
                <a:off x="6005635" y="3568396"/>
                <a:ext cx="180728" cy="180229"/>
              </a:xfrm>
              <a:custGeom>
                <a:avLst/>
                <a:gdLst>
                  <a:gd name="connsiteX0" fmla="*/ 180728 w 180728"/>
                  <a:gd name="connsiteY0" fmla="*/ 90115 h 180229"/>
                  <a:gd name="connsiteX1" fmla="*/ 90364 w 180728"/>
                  <a:gd name="connsiteY1" fmla="*/ 180230 h 180229"/>
                  <a:gd name="connsiteX2" fmla="*/ 0 w 180728"/>
                  <a:gd name="connsiteY2" fmla="*/ 90115 h 180229"/>
                  <a:gd name="connsiteX3" fmla="*/ 90364 w 180728"/>
                  <a:gd name="connsiteY3" fmla="*/ 0 h 180229"/>
                  <a:gd name="connsiteX4" fmla="*/ 180728 w 180728"/>
                  <a:gd name="connsiteY4" fmla="*/ 90115 h 1802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728" h="180229">
                    <a:moveTo>
                      <a:pt x="180728" y="90115"/>
                    </a:moveTo>
                    <a:cubicBezTo>
                      <a:pt x="180728" y="139884"/>
                      <a:pt x="140271" y="180230"/>
                      <a:pt x="90364" y="180230"/>
                    </a:cubicBezTo>
                    <a:cubicBezTo>
                      <a:pt x="40457" y="180230"/>
                      <a:pt x="0" y="139884"/>
                      <a:pt x="0" y="90115"/>
                    </a:cubicBezTo>
                    <a:cubicBezTo>
                      <a:pt x="0" y="40346"/>
                      <a:pt x="40457" y="0"/>
                      <a:pt x="90364" y="0"/>
                    </a:cubicBezTo>
                    <a:cubicBezTo>
                      <a:pt x="140271" y="0"/>
                      <a:pt x="180728" y="40346"/>
                      <a:pt x="180728" y="90115"/>
                    </a:cubicBezTo>
                    <a:close/>
                  </a:path>
                </a:pathLst>
              </a:custGeom>
              <a:grpFill/>
              <a:ln w="9413" cap="flat">
                <a:noFill/>
                <a:prstDash val="solid"/>
                <a:miter/>
              </a:ln>
            </p:spPr>
            <p:txBody>
              <a:bodyPr rtlCol="0" anchor="ctr"/>
              <a:lstStyle/>
              <a:p>
                <a:endParaRPr lang="en-US"/>
              </a:p>
            </p:txBody>
          </p:sp>
          <p:sp>
            <p:nvSpPr>
              <p:cNvPr id="90" name="Freeform 89">
                <a:extLst>
                  <a:ext uri="{FF2B5EF4-FFF2-40B4-BE49-F238E27FC236}">
                    <a16:creationId xmlns:a16="http://schemas.microsoft.com/office/drawing/2014/main" id="{1EEB991E-6481-8BF2-60FC-131CF4931B18}"/>
                  </a:ext>
                </a:extLst>
              </p:cNvPr>
              <p:cNvSpPr/>
              <p:nvPr/>
            </p:nvSpPr>
            <p:spPr>
              <a:xfrm>
                <a:off x="6315321" y="3568396"/>
                <a:ext cx="180728" cy="180229"/>
              </a:xfrm>
              <a:custGeom>
                <a:avLst/>
                <a:gdLst>
                  <a:gd name="connsiteX0" fmla="*/ 180728 w 180728"/>
                  <a:gd name="connsiteY0" fmla="*/ 90115 h 180229"/>
                  <a:gd name="connsiteX1" fmla="*/ 90364 w 180728"/>
                  <a:gd name="connsiteY1" fmla="*/ 180230 h 180229"/>
                  <a:gd name="connsiteX2" fmla="*/ 0 w 180728"/>
                  <a:gd name="connsiteY2" fmla="*/ 90115 h 180229"/>
                  <a:gd name="connsiteX3" fmla="*/ 90364 w 180728"/>
                  <a:gd name="connsiteY3" fmla="*/ 0 h 180229"/>
                  <a:gd name="connsiteX4" fmla="*/ 180728 w 180728"/>
                  <a:gd name="connsiteY4" fmla="*/ 90115 h 1802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728" h="180229">
                    <a:moveTo>
                      <a:pt x="180728" y="90115"/>
                    </a:moveTo>
                    <a:cubicBezTo>
                      <a:pt x="180728" y="139884"/>
                      <a:pt x="140271" y="180230"/>
                      <a:pt x="90364" y="180230"/>
                    </a:cubicBezTo>
                    <a:cubicBezTo>
                      <a:pt x="40457" y="180230"/>
                      <a:pt x="0" y="139884"/>
                      <a:pt x="0" y="90115"/>
                    </a:cubicBezTo>
                    <a:cubicBezTo>
                      <a:pt x="0" y="40346"/>
                      <a:pt x="40457" y="0"/>
                      <a:pt x="90364" y="0"/>
                    </a:cubicBezTo>
                    <a:cubicBezTo>
                      <a:pt x="140271" y="0"/>
                      <a:pt x="180728" y="40346"/>
                      <a:pt x="180728" y="90115"/>
                    </a:cubicBezTo>
                    <a:close/>
                  </a:path>
                </a:pathLst>
              </a:custGeom>
              <a:grpFill/>
              <a:ln w="9413" cap="flat">
                <a:noFill/>
                <a:prstDash val="solid"/>
                <a:miter/>
              </a:ln>
            </p:spPr>
            <p:txBody>
              <a:bodyPr rtlCol="0" anchor="ctr"/>
              <a:lstStyle/>
              <a:p>
                <a:endParaRPr lang="en-US"/>
              </a:p>
            </p:txBody>
          </p:sp>
        </p:grpSp>
      </p:grpSp>
      <p:grpSp>
        <p:nvGrpSpPr>
          <p:cNvPr id="103" name="Group 102">
            <a:extLst>
              <a:ext uri="{FF2B5EF4-FFF2-40B4-BE49-F238E27FC236}">
                <a16:creationId xmlns:a16="http://schemas.microsoft.com/office/drawing/2014/main" id="{EA67E6C5-E800-9554-C7D1-4F133E25F28A}"/>
              </a:ext>
            </a:extLst>
          </p:cNvPr>
          <p:cNvGrpSpPr/>
          <p:nvPr/>
        </p:nvGrpSpPr>
        <p:grpSpPr>
          <a:xfrm>
            <a:off x="10822821" y="69501"/>
            <a:ext cx="332905" cy="332905"/>
            <a:chOff x="8730525" y="150904"/>
            <a:chExt cx="332905" cy="332905"/>
          </a:xfrm>
        </p:grpSpPr>
        <p:sp>
          <p:nvSpPr>
            <p:cNvPr id="93" name="Oval 92">
              <a:extLst>
                <a:ext uri="{FF2B5EF4-FFF2-40B4-BE49-F238E27FC236}">
                  <a16:creationId xmlns:a16="http://schemas.microsoft.com/office/drawing/2014/main" id="{1DFB0F85-5D90-2A85-1027-8D09DE776667}"/>
                </a:ext>
              </a:extLst>
            </p:cNvPr>
            <p:cNvSpPr/>
            <p:nvPr/>
          </p:nvSpPr>
          <p:spPr>
            <a:xfrm>
              <a:off x="8730525" y="150904"/>
              <a:ext cx="332905" cy="332905"/>
            </a:xfrm>
            <a:prstGeom prst="ellipse">
              <a:avLst/>
            </a:prstGeom>
            <a:solidFill>
              <a:srgbClr val="E3E6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28112ACA-B1D3-99FA-4A6C-98589153512F}"/>
                </a:ext>
              </a:extLst>
            </p:cNvPr>
            <p:cNvGrpSpPr/>
            <p:nvPr/>
          </p:nvGrpSpPr>
          <p:grpSpPr>
            <a:xfrm>
              <a:off x="8794240" y="227445"/>
              <a:ext cx="203739" cy="193605"/>
              <a:chOff x="7557774" y="2425700"/>
              <a:chExt cx="1038243" cy="986601"/>
            </a:xfrm>
          </p:grpSpPr>
          <p:sp>
            <p:nvSpPr>
              <p:cNvPr id="97" name="Freeform 96">
                <a:extLst>
                  <a:ext uri="{FF2B5EF4-FFF2-40B4-BE49-F238E27FC236}">
                    <a16:creationId xmlns:a16="http://schemas.microsoft.com/office/drawing/2014/main" id="{9B2DD2A0-9C19-EB60-459F-6D633A93B9E0}"/>
                  </a:ext>
                </a:extLst>
              </p:cNvPr>
              <p:cNvSpPr/>
              <p:nvPr/>
            </p:nvSpPr>
            <p:spPr>
              <a:xfrm>
                <a:off x="7557774" y="2425700"/>
                <a:ext cx="1038243" cy="986601"/>
              </a:xfrm>
              <a:custGeom>
                <a:avLst/>
                <a:gdLst>
                  <a:gd name="connsiteX0" fmla="*/ 1038615 w 1038243"/>
                  <a:gd name="connsiteY0" fmla="*/ 473174 h 986601"/>
                  <a:gd name="connsiteX1" fmla="*/ 519446 w 1038243"/>
                  <a:gd name="connsiteY1" fmla="*/ 946674 h 986601"/>
                  <a:gd name="connsiteX2" fmla="*/ 348322 w 1038243"/>
                  <a:gd name="connsiteY2" fmla="*/ 920237 h 986601"/>
                  <a:gd name="connsiteX3" fmla="*/ 339386 w 1038243"/>
                  <a:gd name="connsiteY3" fmla="*/ 927749 h 986601"/>
                  <a:gd name="connsiteX4" fmla="*/ 219599 w 1038243"/>
                  <a:gd name="connsiteY4" fmla="*/ 984239 h 986601"/>
                  <a:gd name="connsiteX5" fmla="*/ 187217 w 1038243"/>
                  <a:gd name="connsiteY5" fmla="*/ 972573 h 986601"/>
                  <a:gd name="connsiteX6" fmla="*/ 184995 w 1038243"/>
                  <a:gd name="connsiteY6" fmla="*/ 960083 h 986601"/>
                  <a:gd name="connsiteX7" fmla="*/ 194501 w 1038243"/>
                  <a:gd name="connsiteY7" fmla="*/ 842160 h 986601"/>
                  <a:gd name="connsiteX8" fmla="*/ 371 w 1038243"/>
                  <a:gd name="connsiteY8" fmla="*/ 473174 h 986601"/>
                  <a:gd name="connsiteX9" fmla="*/ 519446 w 1038243"/>
                  <a:gd name="connsiteY9" fmla="*/ -42 h 986601"/>
                  <a:gd name="connsiteX10" fmla="*/ 1038615 w 1038243"/>
                  <a:gd name="connsiteY10" fmla="*/ 473174 h 986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38243" h="986601">
                    <a:moveTo>
                      <a:pt x="1038615" y="473174"/>
                    </a:moveTo>
                    <a:cubicBezTo>
                      <a:pt x="1038615" y="734602"/>
                      <a:pt x="806173" y="946674"/>
                      <a:pt x="519446" y="946674"/>
                    </a:cubicBezTo>
                    <a:cubicBezTo>
                      <a:pt x="461379" y="946800"/>
                      <a:pt x="403646" y="937881"/>
                      <a:pt x="348322" y="920237"/>
                    </a:cubicBezTo>
                    <a:cubicBezTo>
                      <a:pt x="346065" y="923492"/>
                      <a:pt x="342980" y="926086"/>
                      <a:pt x="339386" y="927749"/>
                    </a:cubicBezTo>
                    <a:lnTo>
                      <a:pt x="219599" y="984239"/>
                    </a:lnTo>
                    <a:cubicBezTo>
                      <a:pt x="207437" y="989962"/>
                      <a:pt x="192939" y="984739"/>
                      <a:pt x="187217" y="972573"/>
                    </a:cubicBezTo>
                    <a:cubicBezTo>
                      <a:pt x="185386" y="968679"/>
                      <a:pt x="184619" y="964370"/>
                      <a:pt x="184995" y="960083"/>
                    </a:cubicBezTo>
                    <a:lnTo>
                      <a:pt x="194501" y="842160"/>
                    </a:lnTo>
                    <a:cubicBezTo>
                      <a:pt x="76236" y="756000"/>
                      <a:pt x="371" y="622860"/>
                      <a:pt x="371" y="473174"/>
                    </a:cubicBezTo>
                    <a:cubicBezTo>
                      <a:pt x="371" y="211555"/>
                      <a:pt x="232719" y="-42"/>
                      <a:pt x="519446" y="-42"/>
                    </a:cubicBezTo>
                    <a:cubicBezTo>
                      <a:pt x="806173" y="-42"/>
                      <a:pt x="1038615" y="211555"/>
                      <a:pt x="1038615" y="473174"/>
                    </a:cubicBezTo>
                    <a:close/>
                  </a:path>
                </a:pathLst>
              </a:custGeom>
              <a:solidFill>
                <a:srgbClr val="363636"/>
              </a:solidFill>
              <a:ln w="9507" cap="flat">
                <a:noFill/>
                <a:prstDash val="solid"/>
                <a:miter/>
              </a:ln>
            </p:spPr>
            <p:txBody>
              <a:bodyPr rtlCol="0" anchor="ctr"/>
              <a:lstStyle/>
              <a:p>
                <a:endParaRPr lang="en-US"/>
              </a:p>
            </p:txBody>
          </p:sp>
          <p:sp>
            <p:nvSpPr>
              <p:cNvPr id="98" name="Freeform 97">
                <a:extLst>
                  <a:ext uri="{FF2B5EF4-FFF2-40B4-BE49-F238E27FC236}">
                    <a16:creationId xmlns:a16="http://schemas.microsoft.com/office/drawing/2014/main" id="{39202AFC-85A9-52D5-F593-E48BCEE5D46E}"/>
                  </a:ext>
                </a:extLst>
              </p:cNvPr>
              <p:cNvSpPr/>
              <p:nvPr/>
            </p:nvSpPr>
            <p:spPr>
              <a:xfrm>
                <a:off x="7749549" y="2758833"/>
                <a:ext cx="655123" cy="320830"/>
              </a:xfrm>
              <a:custGeom>
                <a:avLst/>
                <a:gdLst>
                  <a:gd name="connsiteX0" fmla="*/ 345353 w 655123"/>
                  <a:gd name="connsiteY0" fmla="*/ 276127 h 320830"/>
                  <a:gd name="connsiteX1" fmla="*/ 249619 w 655123"/>
                  <a:gd name="connsiteY1" fmla="*/ 181598 h 320830"/>
                  <a:gd name="connsiteX2" fmla="*/ 207599 w 655123"/>
                  <a:gd name="connsiteY2" fmla="*/ 180362 h 320830"/>
                  <a:gd name="connsiteX3" fmla="*/ 56345 w 655123"/>
                  <a:gd name="connsiteY3" fmla="*/ 312455 h 320830"/>
                  <a:gd name="connsiteX4" fmla="*/ 10237 w 655123"/>
                  <a:gd name="connsiteY4" fmla="*/ 310934 h 320830"/>
                  <a:gd name="connsiteX5" fmla="*/ 10237 w 655123"/>
                  <a:gd name="connsiteY5" fmla="*/ 310934 h 320830"/>
                  <a:gd name="connsiteX6" fmla="*/ 9286 w 655123"/>
                  <a:gd name="connsiteY6" fmla="*/ 264145 h 320830"/>
                  <a:gd name="connsiteX7" fmla="*/ 208930 w 655123"/>
                  <a:gd name="connsiteY7" fmla="*/ 47223 h 320830"/>
                  <a:gd name="connsiteX8" fmla="*/ 307926 w 655123"/>
                  <a:gd name="connsiteY8" fmla="*/ 42970 h 320830"/>
                  <a:gd name="connsiteX9" fmla="*/ 310083 w 655123"/>
                  <a:gd name="connsiteY9" fmla="*/ 45036 h 320830"/>
                  <a:gd name="connsiteX10" fmla="*/ 405151 w 655123"/>
                  <a:gd name="connsiteY10" fmla="*/ 140135 h 320830"/>
                  <a:gd name="connsiteX11" fmla="*/ 447362 w 655123"/>
                  <a:gd name="connsiteY11" fmla="*/ 141466 h 320830"/>
                  <a:gd name="connsiteX12" fmla="*/ 599472 w 655123"/>
                  <a:gd name="connsiteY12" fmla="*/ 8327 h 320830"/>
                  <a:gd name="connsiteX13" fmla="*/ 645580 w 655123"/>
                  <a:gd name="connsiteY13" fmla="*/ 9849 h 320830"/>
                  <a:gd name="connsiteX14" fmla="*/ 645580 w 655123"/>
                  <a:gd name="connsiteY14" fmla="*/ 9849 h 320830"/>
                  <a:gd name="connsiteX15" fmla="*/ 646626 w 655123"/>
                  <a:gd name="connsiteY15" fmla="*/ 56638 h 320830"/>
                  <a:gd name="connsiteX16" fmla="*/ 446982 w 655123"/>
                  <a:gd name="connsiteY16" fmla="*/ 273940 h 320830"/>
                  <a:gd name="connsiteX17" fmla="*/ 348007 w 655123"/>
                  <a:gd name="connsiteY17" fmla="*/ 278670 h 320830"/>
                  <a:gd name="connsiteX18" fmla="*/ 345353 w 655123"/>
                  <a:gd name="connsiteY18" fmla="*/ 276127 h 320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55123" h="320830">
                    <a:moveTo>
                      <a:pt x="345353" y="276127"/>
                    </a:moveTo>
                    <a:lnTo>
                      <a:pt x="249619" y="181598"/>
                    </a:lnTo>
                    <a:cubicBezTo>
                      <a:pt x="238094" y="170249"/>
                      <a:pt x="219771" y="169710"/>
                      <a:pt x="207599" y="180362"/>
                    </a:cubicBezTo>
                    <a:lnTo>
                      <a:pt x="56345" y="312455"/>
                    </a:lnTo>
                    <a:cubicBezTo>
                      <a:pt x="42957" y="324128"/>
                      <a:pt x="22826" y="323464"/>
                      <a:pt x="10237" y="310934"/>
                    </a:cubicBezTo>
                    <a:lnTo>
                      <a:pt x="10237" y="310934"/>
                    </a:lnTo>
                    <a:cubicBezTo>
                      <a:pt x="-2540" y="298102"/>
                      <a:pt x="-2959" y="277485"/>
                      <a:pt x="9286" y="264145"/>
                    </a:cubicBezTo>
                    <a:lnTo>
                      <a:pt x="208930" y="47223"/>
                    </a:lnTo>
                    <a:cubicBezTo>
                      <a:pt x="235093" y="18702"/>
                      <a:pt x="279415" y="16798"/>
                      <a:pt x="307926" y="42970"/>
                    </a:cubicBezTo>
                    <a:cubicBezTo>
                      <a:pt x="308660" y="43643"/>
                      <a:pt x="309379" y="44332"/>
                      <a:pt x="310083" y="45036"/>
                    </a:cubicBezTo>
                    <a:lnTo>
                      <a:pt x="405151" y="140135"/>
                    </a:lnTo>
                    <a:cubicBezTo>
                      <a:pt x="416695" y="151584"/>
                      <a:pt x="435120" y="152165"/>
                      <a:pt x="447362" y="141466"/>
                    </a:cubicBezTo>
                    <a:lnTo>
                      <a:pt x="599472" y="8327"/>
                    </a:lnTo>
                    <a:cubicBezTo>
                      <a:pt x="612843" y="-3393"/>
                      <a:pt x="633010" y="-2727"/>
                      <a:pt x="645580" y="9849"/>
                    </a:cubicBezTo>
                    <a:lnTo>
                      <a:pt x="645580" y="9849"/>
                    </a:lnTo>
                    <a:cubicBezTo>
                      <a:pt x="658384" y="22655"/>
                      <a:pt x="658844" y="43272"/>
                      <a:pt x="646626" y="56638"/>
                    </a:cubicBezTo>
                    <a:lnTo>
                      <a:pt x="446982" y="273940"/>
                    </a:lnTo>
                    <a:cubicBezTo>
                      <a:pt x="420956" y="302586"/>
                      <a:pt x="376644" y="304704"/>
                      <a:pt x="348007" y="278670"/>
                    </a:cubicBezTo>
                    <a:cubicBezTo>
                      <a:pt x="347100" y="277846"/>
                      <a:pt x="346215" y="276998"/>
                      <a:pt x="345353" y="276127"/>
                    </a:cubicBezTo>
                    <a:close/>
                  </a:path>
                </a:pathLst>
              </a:custGeom>
              <a:solidFill>
                <a:srgbClr val="FFFFFF"/>
              </a:solidFill>
              <a:ln w="9507" cap="flat">
                <a:noFill/>
                <a:prstDash val="solid"/>
                <a:miter/>
              </a:ln>
            </p:spPr>
            <p:txBody>
              <a:bodyPr rtlCol="0" anchor="ctr"/>
              <a:lstStyle/>
              <a:p>
                <a:endParaRPr lang="en-US"/>
              </a:p>
            </p:txBody>
          </p:sp>
        </p:grpSp>
      </p:grpSp>
      <p:grpSp>
        <p:nvGrpSpPr>
          <p:cNvPr id="128" name="Group 127">
            <a:extLst>
              <a:ext uri="{FF2B5EF4-FFF2-40B4-BE49-F238E27FC236}">
                <a16:creationId xmlns:a16="http://schemas.microsoft.com/office/drawing/2014/main" id="{77927868-A742-00BD-88A2-E27C2F5E2E98}"/>
              </a:ext>
            </a:extLst>
          </p:cNvPr>
          <p:cNvGrpSpPr/>
          <p:nvPr/>
        </p:nvGrpSpPr>
        <p:grpSpPr>
          <a:xfrm>
            <a:off x="11270702" y="65157"/>
            <a:ext cx="332905" cy="332905"/>
            <a:chOff x="11270702" y="65157"/>
            <a:chExt cx="332905" cy="332905"/>
          </a:xfrm>
        </p:grpSpPr>
        <p:sp>
          <p:nvSpPr>
            <p:cNvPr id="104" name="Oval 103">
              <a:extLst>
                <a:ext uri="{FF2B5EF4-FFF2-40B4-BE49-F238E27FC236}">
                  <a16:creationId xmlns:a16="http://schemas.microsoft.com/office/drawing/2014/main" id="{77E4F052-11DF-4974-2DE9-F11308360DB9}"/>
                </a:ext>
              </a:extLst>
            </p:cNvPr>
            <p:cNvSpPr/>
            <p:nvPr/>
          </p:nvSpPr>
          <p:spPr>
            <a:xfrm>
              <a:off x="11270702" y="65157"/>
              <a:ext cx="332905" cy="332905"/>
            </a:xfrm>
            <a:prstGeom prst="ellipse">
              <a:avLst/>
            </a:prstGeom>
            <a:solidFill>
              <a:srgbClr val="E3E6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7" name="Group 126">
              <a:extLst>
                <a:ext uri="{FF2B5EF4-FFF2-40B4-BE49-F238E27FC236}">
                  <a16:creationId xmlns:a16="http://schemas.microsoft.com/office/drawing/2014/main" id="{8E5B28CC-5D85-AF8E-A286-D8E8DF50F4B5}"/>
                </a:ext>
              </a:extLst>
            </p:cNvPr>
            <p:cNvGrpSpPr/>
            <p:nvPr/>
          </p:nvGrpSpPr>
          <p:grpSpPr>
            <a:xfrm>
              <a:off x="11336597" y="130594"/>
              <a:ext cx="193130" cy="216003"/>
              <a:chOff x="5677241" y="2958392"/>
              <a:chExt cx="835839" cy="934829"/>
            </a:xfrm>
            <a:solidFill>
              <a:schemeClr val="tx1">
                <a:lumMod val="85000"/>
                <a:lumOff val="15000"/>
              </a:schemeClr>
            </a:solidFill>
          </p:grpSpPr>
          <p:sp>
            <p:nvSpPr>
              <p:cNvPr id="108" name="Freeform 107">
                <a:extLst>
                  <a:ext uri="{FF2B5EF4-FFF2-40B4-BE49-F238E27FC236}">
                    <a16:creationId xmlns:a16="http://schemas.microsoft.com/office/drawing/2014/main" id="{0B6021C9-4A36-4DFB-A9D3-9177BF84FB79}"/>
                  </a:ext>
                </a:extLst>
              </p:cNvPr>
              <p:cNvSpPr/>
              <p:nvPr/>
            </p:nvSpPr>
            <p:spPr>
              <a:xfrm>
                <a:off x="5951434" y="3735811"/>
                <a:ext cx="201450" cy="104560"/>
              </a:xfrm>
              <a:custGeom>
                <a:avLst/>
                <a:gdLst>
                  <a:gd name="connsiteX0" fmla="*/ 201395 w 201450"/>
                  <a:gd name="connsiteY0" fmla="*/ -37 h 104560"/>
                  <a:gd name="connsiteX1" fmla="*/ 201395 w 201450"/>
                  <a:gd name="connsiteY1" fmla="*/ 3286 h 104560"/>
                  <a:gd name="connsiteX2" fmla="*/ 99538 w 201450"/>
                  <a:gd name="connsiteY2" fmla="*/ 104521 h 104560"/>
                  <a:gd name="connsiteX3" fmla="*/ -56 w 201450"/>
                  <a:gd name="connsiteY3" fmla="*/ 15722 h 104560"/>
                </a:gdLst>
                <a:ahLst/>
                <a:cxnLst>
                  <a:cxn ang="0">
                    <a:pos x="connsiteX0" y="connsiteY0"/>
                  </a:cxn>
                  <a:cxn ang="0">
                    <a:pos x="connsiteX1" y="connsiteY1"/>
                  </a:cxn>
                  <a:cxn ang="0">
                    <a:pos x="connsiteX2" y="connsiteY2"/>
                  </a:cxn>
                  <a:cxn ang="0">
                    <a:pos x="connsiteX3" y="connsiteY3"/>
                  </a:cxn>
                </a:cxnLst>
                <a:rect l="l" t="t" r="r" b="b"/>
                <a:pathLst>
                  <a:path w="201450" h="104560">
                    <a:moveTo>
                      <a:pt x="201395" y="-37"/>
                    </a:moveTo>
                    <a:cubicBezTo>
                      <a:pt x="201395" y="1008"/>
                      <a:pt x="201395" y="2147"/>
                      <a:pt x="201395" y="3286"/>
                    </a:cubicBezTo>
                    <a:cubicBezTo>
                      <a:pt x="201002" y="59592"/>
                      <a:pt x="155399" y="104917"/>
                      <a:pt x="99538" y="104521"/>
                    </a:cubicBezTo>
                    <a:cubicBezTo>
                      <a:pt x="48990" y="104163"/>
                      <a:pt x="6465" y="66247"/>
                      <a:pt x="-56" y="15722"/>
                    </a:cubicBezTo>
                    <a:close/>
                  </a:path>
                </a:pathLst>
              </a:custGeom>
              <a:grpFill/>
              <a:ln w="9418" cap="flat">
                <a:solidFill>
                  <a:schemeClr val="tx1">
                    <a:lumMod val="85000"/>
                    <a:lumOff val="15000"/>
                  </a:schemeClr>
                </a:solidFill>
                <a:prstDash val="solid"/>
                <a:miter/>
              </a:ln>
            </p:spPr>
            <p:txBody>
              <a:bodyPr rtlCol="0" anchor="ctr"/>
              <a:lstStyle/>
              <a:p>
                <a:endParaRPr lang="en-US"/>
              </a:p>
            </p:txBody>
          </p:sp>
          <p:sp>
            <p:nvSpPr>
              <p:cNvPr id="109" name="Freeform 108">
                <a:extLst>
                  <a:ext uri="{FF2B5EF4-FFF2-40B4-BE49-F238E27FC236}">
                    <a16:creationId xmlns:a16="http://schemas.microsoft.com/office/drawing/2014/main" id="{2E136DFF-8708-C717-531F-6012E6A4FC7F}"/>
                  </a:ext>
                </a:extLst>
              </p:cNvPr>
              <p:cNvSpPr/>
              <p:nvPr/>
            </p:nvSpPr>
            <p:spPr>
              <a:xfrm>
                <a:off x="5732191" y="3130303"/>
                <a:ext cx="725607" cy="580799"/>
              </a:xfrm>
              <a:custGeom>
                <a:avLst/>
                <a:gdLst>
                  <a:gd name="connsiteX0" fmla="*/ 725498 w 725607"/>
                  <a:gd name="connsiteY0" fmla="*/ 509878 h 580799"/>
                  <a:gd name="connsiteX1" fmla="*/ 711371 w 725607"/>
                  <a:gd name="connsiteY1" fmla="*/ 526870 h 580799"/>
                  <a:gd name="connsiteX2" fmla="*/ 464526 w 725607"/>
                  <a:gd name="connsiteY2" fmla="*/ 545856 h 580799"/>
                  <a:gd name="connsiteX3" fmla="*/ 17172 w 725607"/>
                  <a:gd name="connsiteY3" fmla="*/ 580695 h 580799"/>
                  <a:gd name="connsiteX4" fmla="*/ 5776 w 725607"/>
                  <a:gd name="connsiteY4" fmla="*/ 576993 h 580799"/>
                  <a:gd name="connsiteX5" fmla="*/ 314 w 725607"/>
                  <a:gd name="connsiteY5" fmla="*/ 566171 h 580799"/>
                  <a:gd name="connsiteX6" fmla="*/ 40811 w 725607"/>
                  <a:gd name="connsiteY6" fmla="*/ 458996 h 580799"/>
                  <a:gd name="connsiteX7" fmla="*/ 46367 w 725607"/>
                  <a:gd name="connsiteY7" fmla="*/ 454154 h 580799"/>
                  <a:gd name="connsiteX8" fmla="*/ 110975 w 725607"/>
                  <a:gd name="connsiteY8" fmla="*/ 295907 h 580799"/>
                  <a:gd name="connsiteX9" fmla="*/ 108055 w 725607"/>
                  <a:gd name="connsiteY9" fmla="*/ 257935 h 580799"/>
                  <a:gd name="connsiteX10" fmla="*/ 326220 w 725607"/>
                  <a:gd name="connsiteY10" fmla="*/ 841 h 580799"/>
                  <a:gd name="connsiteX11" fmla="*/ 327117 w 725607"/>
                  <a:gd name="connsiteY11" fmla="*/ 772 h 580799"/>
                  <a:gd name="connsiteX12" fmla="*/ 397281 w 725607"/>
                  <a:gd name="connsiteY12" fmla="*/ 5708 h 580799"/>
                  <a:gd name="connsiteX13" fmla="*/ 414516 w 725607"/>
                  <a:gd name="connsiteY13" fmla="*/ 10170 h 580799"/>
                  <a:gd name="connsiteX14" fmla="*/ 415270 w 725607"/>
                  <a:gd name="connsiteY14" fmla="*/ 10170 h 580799"/>
                  <a:gd name="connsiteX15" fmla="*/ 582345 w 725607"/>
                  <a:gd name="connsiteY15" fmla="*/ 221483 h 580799"/>
                  <a:gd name="connsiteX16" fmla="*/ 585547 w 725607"/>
                  <a:gd name="connsiteY16" fmla="*/ 263441 h 580799"/>
                  <a:gd name="connsiteX17" fmla="*/ 667577 w 725607"/>
                  <a:gd name="connsiteY17" fmla="*/ 405835 h 580799"/>
                  <a:gd name="connsiteX18" fmla="*/ 725215 w 725607"/>
                  <a:gd name="connsiteY18" fmla="*/ 506271 h 580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25607" h="580799">
                    <a:moveTo>
                      <a:pt x="725498" y="509878"/>
                    </a:moveTo>
                    <a:cubicBezTo>
                      <a:pt x="726206" y="518488"/>
                      <a:pt x="719905" y="526067"/>
                      <a:pt x="711371" y="526870"/>
                    </a:cubicBezTo>
                    <a:lnTo>
                      <a:pt x="464526" y="545856"/>
                    </a:lnTo>
                    <a:lnTo>
                      <a:pt x="17172" y="580695"/>
                    </a:lnTo>
                    <a:cubicBezTo>
                      <a:pt x="13030" y="581089"/>
                      <a:pt x="8910" y="579750"/>
                      <a:pt x="5776" y="576993"/>
                    </a:cubicBezTo>
                    <a:cubicBezTo>
                      <a:pt x="2586" y="574273"/>
                      <a:pt x="617" y="570372"/>
                      <a:pt x="314" y="566171"/>
                    </a:cubicBezTo>
                    <a:cubicBezTo>
                      <a:pt x="-2636" y="526158"/>
                      <a:pt x="12201" y="486893"/>
                      <a:pt x="40811" y="458996"/>
                    </a:cubicBezTo>
                    <a:lnTo>
                      <a:pt x="46367" y="454154"/>
                    </a:lnTo>
                    <a:cubicBezTo>
                      <a:pt x="91603" y="414733"/>
                      <a:pt x="115581" y="356003"/>
                      <a:pt x="110975" y="295907"/>
                    </a:cubicBezTo>
                    <a:lnTo>
                      <a:pt x="108055" y="257935"/>
                    </a:lnTo>
                    <a:cubicBezTo>
                      <a:pt x="97866" y="126217"/>
                      <a:pt x="195541" y="11112"/>
                      <a:pt x="326220" y="841"/>
                    </a:cubicBezTo>
                    <a:cubicBezTo>
                      <a:pt x="326519" y="817"/>
                      <a:pt x="326818" y="794"/>
                      <a:pt x="327117" y="772"/>
                    </a:cubicBezTo>
                    <a:cubicBezTo>
                      <a:pt x="350618" y="-1209"/>
                      <a:pt x="374281" y="456"/>
                      <a:pt x="397281" y="5708"/>
                    </a:cubicBezTo>
                    <a:cubicBezTo>
                      <a:pt x="403026" y="6942"/>
                      <a:pt x="408771" y="8461"/>
                      <a:pt x="414516" y="10170"/>
                    </a:cubicBezTo>
                    <a:lnTo>
                      <a:pt x="415270" y="10170"/>
                    </a:lnTo>
                    <a:cubicBezTo>
                      <a:pt x="508472" y="39719"/>
                      <a:pt x="574566" y="123314"/>
                      <a:pt x="582345" y="221483"/>
                    </a:cubicBezTo>
                    <a:lnTo>
                      <a:pt x="585547" y="263441"/>
                    </a:lnTo>
                    <a:cubicBezTo>
                      <a:pt x="589808" y="321065"/>
                      <a:pt x="620039" y="373541"/>
                      <a:pt x="667577" y="405835"/>
                    </a:cubicBezTo>
                    <a:cubicBezTo>
                      <a:pt x="700833" y="428840"/>
                      <a:pt x="722011" y="465744"/>
                      <a:pt x="725215" y="506271"/>
                    </a:cubicBezTo>
                    <a:close/>
                  </a:path>
                </a:pathLst>
              </a:custGeom>
              <a:grpFill/>
              <a:ln w="9418" cap="flat">
                <a:solidFill>
                  <a:schemeClr val="tx1">
                    <a:lumMod val="85000"/>
                    <a:lumOff val="15000"/>
                  </a:schemeClr>
                </a:solidFill>
                <a:prstDash val="solid"/>
                <a:miter/>
              </a:ln>
            </p:spPr>
            <p:txBody>
              <a:bodyPr rtlCol="0" anchor="ctr"/>
              <a:lstStyle/>
              <a:p>
                <a:endParaRPr lang="en-US"/>
              </a:p>
            </p:txBody>
          </p:sp>
          <p:sp>
            <p:nvSpPr>
              <p:cNvPr id="110" name="Freeform 109">
                <a:extLst>
                  <a:ext uri="{FF2B5EF4-FFF2-40B4-BE49-F238E27FC236}">
                    <a16:creationId xmlns:a16="http://schemas.microsoft.com/office/drawing/2014/main" id="{9CC40A89-E9EC-BCBB-94AA-F0A38B791C73}"/>
                  </a:ext>
                </a:extLst>
              </p:cNvPr>
              <p:cNvSpPr/>
              <p:nvPr/>
            </p:nvSpPr>
            <p:spPr>
              <a:xfrm>
                <a:off x="6147516" y="3093899"/>
                <a:ext cx="365564" cy="637829"/>
              </a:xfrm>
              <a:custGeom>
                <a:avLst/>
                <a:gdLst>
                  <a:gd name="connsiteX0" fmla="*/ 365268 w 365564"/>
                  <a:gd name="connsiteY0" fmla="*/ 541725 h 637829"/>
                  <a:gd name="connsiteX1" fmla="*/ 300381 w 365564"/>
                  <a:gd name="connsiteY1" fmla="*/ 618807 h 637829"/>
                  <a:gd name="connsiteX2" fmla="*/ 300378 w 365564"/>
                  <a:gd name="connsiteY2" fmla="*/ 618807 h 637829"/>
                  <a:gd name="connsiteX3" fmla="*/ 60314 w 365564"/>
                  <a:gd name="connsiteY3" fmla="*/ 637793 h 637829"/>
                  <a:gd name="connsiteX4" fmla="*/ 55134 w 365564"/>
                  <a:gd name="connsiteY4" fmla="*/ 605138 h 637829"/>
                  <a:gd name="connsiteX5" fmla="*/ 49200 w 365564"/>
                  <a:gd name="connsiteY5" fmla="*/ 582829 h 637829"/>
                  <a:gd name="connsiteX6" fmla="*/ 296046 w 365564"/>
                  <a:gd name="connsiteY6" fmla="*/ 563843 h 637829"/>
                  <a:gd name="connsiteX7" fmla="*/ 310172 w 365564"/>
                  <a:gd name="connsiteY7" fmla="*/ 546851 h 637829"/>
                  <a:gd name="connsiteX8" fmla="*/ 310172 w 365564"/>
                  <a:gd name="connsiteY8" fmla="*/ 542959 h 637829"/>
                  <a:gd name="connsiteX9" fmla="*/ 252534 w 365564"/>
                  <a:gd name="connsiteY9" fmla="*/ 441954 h 637829"/>
                  <a:gd name="connsiteX10" fmla="*/ 170504 w 365564"/>
                  <a:gd name="connsiteY10" fmla="*/ 299560 h 637829"/>
                  <a:gd name="connsiteX11" fmla="*/ 167019 w 365564"/>
                  <a:gd name="connsiteY11" fmla="*/ 257886 h 637829"/>
                  <a:gd name="connsiteX12" fmla="*/ -56 w 365564"/>
                  <a:gd name="connsiteY12" fmla="*/ 47238 h 637829"/>
                  <a:gd name="connsiteX13" fmla="*/ 37616 w 365564"/>
                  <a:gd name="connsiteY13" fmla="*/ 58345 h 637829"/>
                  <a:gd name="connsiteX14" fmla="*/ 33001 w 365564"/>
                  <a:gd name="connsiteY14" fmla="*/ -37 h 637829"/>
                  <a:gd name="connsiteX15" fmla="*/ 222114 w 365564"/>
                  <a:gd name="connsiteY15" fmla="*/ 253140 h 637829"/>
                  <a:gd name="connsiteX16" fmla="*/ 225317 w 365564"/>
                  <a:gd name="connsiteY16" fmla="*/ 295004 h 637829"/>
                  <a:gd name="connsiteX17" fmla="*/ 283331 w 365564"/>
                  <a:gd name="connsiteY17" fmla="*/ 395344 h 637829"/>
                  <a:gd name="connsiteX18" fmla="*/ 364985 w 365564"/>
                  <a:gd name="connsiteY18" fmla="*/ 537738 h 637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5564" h="637829">
                    <a:moveTo>
                      <a:pt x="365268" y="541725"/>
                    </a:moveTo>
                    <a:cubicBezTo>
                      <a:pt x="368467" y="581071"/>
                      <a:pt x="339416" y="615582"/>
                      <a:pt x="300381" y="618807"/>
                    </a:cubicBezTo>
                    <a:cubicBezTo>
                      <a:pt x="300380" y="618807"/>
                      <a:pt x="300379" y="618807"/>
                      <a:pt x="300378" y="618807"/>
                    </a:cubicBezTo>
                    <a:lnTo>
                      <a:pt x="60314" y="637793"/>
                    </a:lnTo>
                    <a:cubicBezTo>
                      <a:pt x="59840" y="626743"/>
                      <a:pt x="58102" y="615785"/>
                      <a:pt x="55134" y="605138"/>
                    </a:cubicBezTo>
                    <a:lnTo>
                      <a:pt x="49200" y="582829"/>
                    </a:lnTo>
                    <a:lnTo>
                      <a:pt x="296046" y="563843"/>
                    </a:lnTo>
                    <a:cubicBezTo>
                      <a:pt x="304580" y="563040"/>
                      <a:pt x="310881" y="555461"/>
                      <a:pt x="310172" y="546851"/>
                    </a:cubicBezTo>
                    <a:lnTo>
                      <a:pt x="310172" y="542959"/>
                    </a:lnTo>
                    <a:cubicBezTo>
                      <a:pt x="307134" y="502227"/>
                      <a:pt x="285937" y="465081"/>
                      <a:pt x="252534" y="441954"/>
                    </a:cubicBezTo>
                    <a:cubicBezTo>
                      <a:pt x="204996" y="409660"/>
                      <a:pt x="174766" y="357184"/>
                      <a:pt x="170504" y="299560"/>
                    </a:cubicBezTo>
                    <a:lnTo>
                      <a:pt x="167019" y="257886"/>
                    </a:lnTo>
                    <a:cubicBezTo>
                      <a:pt x="158984" y="159967"/>
                      <a:pt x="92938" y="76696"/>
                      <a:pt x="-56" y="47238"/>
                    </a:cubicBezTo>
                    <a:lnTo>
                      <a:pt x="37616" y="58345"/>
                    </a:lnTo>
                    <a:lnTo>
                      <a:pt x="33001" y="-37"/>
                    </a:lnTo>
                    <a:cubicBezTo>
                      <a:pt x="139198" y="40541"/>
                      <a:pt x="212782" y="139053"/>
                      <a:pt x="222114" y="253140"/>
                    </a:cubicBezTo>
                    <a:lnTo>
                      <a:pt x="225317" y="295004"/>
                    </a:lnTo>
                    <a:cubicBezTo>
                      <a:pt x="228366" y="335648"/>
                      <a:pt x="249751" y="372634"/>
                      <a:pt x="283331" y="395344"/>
                    </a:cubicBezTo>
                    <a:cubicBezTo>
                      <a:pt x="330591" y="427846"/>
                      <a:pt x="360634" y="480237"/>
                      <a:pt x="364985" y="537738"/>
                    </a:cubicBezTo>
                    <a:close/>
                  </a:path>
                </a:pathLst>
              </a:custGeom>
              <a:grpFill/>
              <a:ln w="9418" cap="flat">
                <a:solidFill>
                  <a:schemeClr val="tx1">
                    <a:lumMod val="85000"/>
                    <a:lumOff val="15000"/>
                  </a:schemeClr>
                </a:solidFill>
                <a:prstDash val="solid"/>
                <a:miter/>
              </a:ln>
            </p:spPr>
            <p:txBody>
              <a:bodyPr rtlCol="0" anchor="ctr"/>
              <a:lstStyle/>
              <a:p>
                <a:endParaRPr lang="en-US"/>
              </a:p>
            </p:txBody>
          </p:sp>
          <p:sp>
            <p:nvSpPr>
              <p:cNvPr id="111" name="Freeform 110">
                <a:extLst>
                  <a:ext uri="{FF2B5EF4-FFF2-40B4-BE49-F238E27FC236}">
                    <a16:creationId xmlns:a16="http://schemas.microsoft.com/office/drawing/2014/main" id="{2FFA9BE4-3D97-B4C6-EB23-C0F7195453C6}"/>
                  </a:ext>
                </a:extLst>
              </p:cNvPr>
              <p:cNvSpPr/>
              <p:nvPr/>
            </p:nvSpPr>
            <p:spPr>
              <a:xfrm>
                <a:off x="5895584" y="3676480"/>
                <a:ext cx="312300" cy="79266"/>
              </a:xfrm>
              <a:custGeom>
                <a:avLst/>
                <a:gdLst>
                  <a:gd name="connsiteX0" fmla="*/ 312245 w 312300"/>
                  <a:gd name="connsiteY0" fmla="*/ 55022 h 79266"/>
                  <a:gd name="connsiteX1" fmla="*/ 887 w 312300"/>
                  <a:gd name="connsiteY1" fmla="*/ 79229 h 79266"/>
                  <a:gd name="connsiteX2" fmla="*/ -55 w 312300"/>
                  <a:gd name="connsiteY2" fmla="*/ 62617 h 79266"/>
                  <a:gd name="connsiteX3" fmla="*/ 604 w 312300"/>
                  <a:gd name="connsiteY3" fmla="*/ 48187 h 79266"/>
                  <a:gd name="connsiteX4" fmla="*/ 2300 w 312300"/>
                  <a:gd name="connsiteY4" fmla="*/ 24265 h 79266"/>
                  <a:gd name="connsiteX5" fmla="*/ 26033 w 312300"/>
                  <a:gd name="connsiteY5" fmla="*/ 21512 h 79266"/>
                  <a:gd name="connsiteX6" fmla="*/ 301226 w 312300"/>
                  <a:gd name="connsiteY6" fmla="*/ -37 h 79266"/>
                  <a:gd name="connsiteX7" fmla="*/ 307159 w 312300"/>
                  <a:gd name="connsiteY7" fmla="*/ 22272 h 79266"/>
                  <a:gd name="connsiteX8" fmla="*/ 312245 w 312300"/>
                  <a:gd name="connsiteY8" fmla="*/ 55022 h 79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300" h="79266">
                    <a:moveTo>
                      <a:pt x="312245" y="55022"/>
                    </a:moveTo>
                    <a:lnTo>
                      <a:pt x="887" y="79229"/>
                    </a:lnTo>
                    <a:cubicBezTo>
                      <a:pt x="242" y="73716"/>
                      <a:pt x="-73" y="68168"/>
                      <a:pt x="-55" y="62617"/>
                    </a:cubicBezTo>
                    <a:cubicBezTo>
                      <a:pt x="-55" y="57680"/>
                      <a:pt x="-55" y="53124"/>
                      <a:pt x="604" y="48187"/>
                    </a:cubicBezTo>
                    <a:lnTo>
                      <a:pt x="2300" y="24265"/>
                    </a:lnTo>
                    <a:lnTo>
                      <a:pt x="26033" y="21512"/>
                    </a:lnTo>
                    <a:lnTo>
                      <a:pt x="301226" y="-37"/>
                    </a:lnTo>
                    <a:lnTo>
                      <a:pt x="307159" y="22272"/>
                    </a:lnTo>
                    <a:cubicBezTo>
                      <a:pt x="310103" y="32954"/>
                      <a:pt x="311810" y="43944"/>
                      <a:pt x="312245" y="55022"/>
                    </a:cubicBezTo>
                    <a:close/>
                  </a:path>
                </a:pathLst>
              </a:custGeom>
              <a:grpFill/>
              <a:ln w="9418" cap="flat">
                <a:solidFill>
                  <a:schemeClr val="tx1">
                    <a:lumMod val="85000"/>
                    <a:lumOff val="15000"/>
                  </a:schemeClr>
                </a:solidFill>
                <a:prstDash val="solid"/>
                <a:miter/>
              </a:ln>
            </p:spPr>
            <p:txBody>
              <a:bodyPr rtlCol="0" anchor="ctr"/>
              <a:lstStyle/>
              <a:p>
                <a:endParaRPr lang="en-US"/>
              </a:p>
            </p:txBody>
          </p:sp>
          <p:sp>
            <p:nvSpPr>
              <p:cNvPr id="112" name="Freeform 111">
                <a:extLst>
                  <a:ext uri="{FF2B5EF4-FFF2-40B4-BE49-F238E27FC236}">
                    <a16:creationId xmlns:a16="http://schemas.microsoft.com/office/drawing/2014/main" id="{C0A5832C-CD2D-BCD8-2297-64994880ECFC}"/>
                  </a:ext>
                </a:extLst>
              </p:cNvPr>
              <p:cNvSpPr/>
              <p:nvPr/>
            </p:nvSpPr>
            <p:spPr>
              <a:xfrm>
                <a:off x="5923368" y="3075008"/>
                <a:ext cx="261914" cy="103947"/>
              </a:xfrm>
              <a:custGeom>
                <a:avLst/>
                <a:gdLst>
                  <a:gd name="connsiteX0" fmla="*/ 257243 w 261914"/>
                  <a:gd name="connsiteY0" fmla="*/ 18380 h 103947"/>
                  <a:gd name="connsiteX1" fmla="*/ 261858 w 261914"/>
                  <a:gd name="connsiteY1" fmla="*/ 76761 h 103947"/>
                  <a:gd name="connsiteX2" fmla="*/ 224186 w 261914"/>
                  <a:gd name="connsiteY2" fmla="*/ 65654 h 103947"/>
                  <a:gd name="connsiteX3" fmla="*/ 223433 w 261914"/>
                  <a:gd name="connsiteY3" fmla="*/ 65654 h 103947"/>
                  <a:gd name="connsiteX4" fmla="*/ 223433 w 261914"/>
                  <a:gd name="connsiteY4" fmla="*/ 65654 h 103947"/>
                  <a:gd name="connsiteX5" fmla="*/ 206669 w 261914"/>
                  <a:gd name="connsiteY5" fmla="*/ 61383 h 103947"/>
                  <a:gd name="connsiteX6" fmla="*/ 136505 w 261914"/>
                  <a:gd name="connsiteY6" fmla="*/ 56446 h 103947"/>
                  <a:gd name="connsiteX7" fmla="*/ 42325 w 261914"/>
                  <a:gd name="connsiteY7" fmla="*/ 83786 h 103947"/>
                  <a:gd name="connsiteX8" fmla="*/ 4653 w 261914"/>
                  <a:gd name="connsiteY8" fmla="*/ 103911 h 103947"/>
                  <a:gd name="connsiteX9" fmla="*/ -56 w 261914"/>
                  <a:gd name="connsiteY9" fmla="*/ 43916 h 103947"/>
                  <a:gd name="connsiteX10" fmla="*/ 15861 w 261914"/>
                  <a:gd name="connsiteY10" fmla="*/ 34423 h 103947"/>
                  <a:gd name="connsiteX11" fmla="*/ 53533 w 261914"/>
                  <a:gd name="connsiteY11" fmla="*/ 17620 h 103947"/>
                  <a:gd name="connsiteX12" fmla="*/ 55134 w 261914"/>
                  <a:gd name="connsiteY12" fmla="*/ 17051 h 103947"/>
                  <a:gd name="connsiteX13" fmla="*/ 60690 w 261914"/>
                  <a:gd name="connsiteY13" fmla="*/ 15152 h 103947"/>
                  <a:gd name="connsiteX14" fmla="*/ 66247 w 261914"/>
                  <a:gd name="connsiteY14" fmla="*/ 13348 h 103947"/>
                  <a:gd name="connsiteX15" fmla="*/ 72463 w 261914"/>
                  <a:gd name="connsiteY15" fmla="*/ 11450 h 103947"/>
                  <a:gd name="connsiteX16" fmla="*/ 81881 w 261914"/>
                  <a:gd name="connsiteY16" fmla="*/ 8887 h 103947"/>
                  <a:gd name="connsiteX17" fmla="*/ 91299 w 261914"/>
                  <a:gd name="connsiteY17" fmla="*/ 6608 h 103947"/>
                  <a:gd name="connsiteX18" fmla="*/ 111076 w 261914"/>
                  <a:gd name="connsiteY18" fmla="*/ 3001 h 103947"/>
                  <a:gd name="connsiteX19" fmla="*/ 120494 w 261914"/>
                  <a:gd name="connsiteY19" fmla="*/ 1672 h 103947"/>
                  <a:gd name="connsiteX20" fmla="*/ 130477 w 261914"/>
                  <a:gd name="connsiteY20" fmla="*/ 723 h 103947"/>
                  <a:gd name="connsiteX21" fmla="*/ 142156 w 261914"/>
                  <a:gd name="connsiteY21" fmla="*/ -37 h 103947"/>
                  <a:gd name="connsiteX22" fmla="*/ 165136 w 261914"/>
                  <a:gd name="connsiteY22" fmla="*/ -37 h 103947"/>
                  <a:gd name="connsiteX23" fmla="*/ 176531 w 261914"/>
                  <a:gd name="connsiteY23" fmla="*/ 628 h 103947"/>
                  <a:gd name="connsiteX24" fmla="*/ 185102 w 261914"/>
                  <a:gd name="connsiteY24" fmla="*/ 1482 h 103947"/>
                  <a:gd name="connsiteX25" fmla="*/ 193295 w 261914"/>
                  <a:gd name="connsiteY25" fmla="*/ 2526 h 103947"/>
                  <a:gd name="connsiteX26" fmla="*/ 196874 w 261914"/>
                  <a:gd name="connsiteY26" fmla="*/ 2526 h 103947"/>
                  <a:gd name="connsiteX27" fmla="*/ 237842 w 261914"/>
                  <a:gd name="connsiteY27" fmla="*/ 12019 h 103947"/>
                  <a:gd name="connsiteX28" fmla="*/ 257243 w 261914"/>
                  <a:gd name="connsiteY28" fmla="*/ 18380 h 103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61914" h="103947">
                    <a:moveTo>
                      <a:pt x="257243" y="18380"/>
                    </a:moveTo>
                    <a:lnTo>
                      <a:pt x="261858" y="76761"/>
                    </a:lnTo>
                    <a:lnTo>
                      <a:pt x="224186" y="65654"/>
                    </a:lnTo>
                    <a:lnTo>
                      <a:pt x="223433" y="65654"/>
                    </a:lnTo>
                    <a:lnTo>
                      <a:pt x="223433" y="65654"/>
                    </a:lnTo>
                    <a:cubicBezTo>
                      <a:pt x="217876" y="64041"/>
                      <a:pt x="212226" y="62522"/>
                      <a:pt x="206669" y="61383"/>
                    </a:cubicBezTo>
                    <a:cubicBezTo>
                      <a:pt x="183669" y="56130"/>
                      <a:pt x="160006" y="54465"/>
                      <a:pt x="136505" y="56446"/>
                    </a:cubicBezTo>
                    <a:cubicBezTo>
                      <a:pt x="103571" y="58880"/>
                      <a:pt x="71499" y="68191"/>
                      <a:pt x="42325" y="83786"/>
                    </a:cubicBezTo>
                    <a:lnTo>
                      <a:pt x="4653" y="103911"/>
                    </a:lnTo>
                    <a:lnTo>
                      <a:pt x="-56" y="43916"/>
                    </a:lnTo>
                    <a:cubicBezTo>
                      <a:pt x="5124" y="40688"/>
                      <a:pt x="10398" y="37555"/>
                      <a:pt x="15861" y="34423"/>
                    </a:cubicBezTo>
                    <a:cubicBezTo>
                      <a:pt x="28002" y="27918"/>
                      <a:pt x="40591" y="22302"/>
                      <a:pt x="53533" y="17620"/>
                    </a:cubicBezTo>
                    <a:lnTo>
                      <a:pt x="55134" y="17051"/>
                    </a:lnTo>
                    <a:lnTo>
                      <a:pt x="60690" y="15152"/>
                    </a:lnTo>
                    <a:lnTo>
                      <a:pt x="66247" y="13348"/>
                    </a:lnTo>
                    <a:lnTo>
                      <a:pt x="72463" y="11450"/>
                    </a:lnTo>
                    <a:lnTo>
                      <a:pt x="81881" y="8887"/>
                    </a:lnTo>
                    <a:cubicBezTo>
                      <a:pt x="85083" y="8032"/>
                      <a:pt x="88379" y="7273"/>
                      <a:pt x="91299" y="6608"/>
                    </a:cubicBezTo>
                    <a:cubicBezTo>
                      <a:pt x="97891" y="5184"/>
                      <a:pt x="104390" y="3950"/>
                      <a:pt x="111076" y="3001"/>
                    </a:cubicBezTo>
                    <a:lnTo>
                      <a:pt x="120494" y="1672"/>
                    </a:lnTo>
                    <a:lnTo>
                      <a:pt x="130477" y="723"/>
                    </a:lnTo>
                    <a:cubicBezTo>
                      <a:pt x="134339" y="723"/>
                      <a:pt x="138294" y="153"/>
                      <a:pt x="142156" y="-37"/>
                    </a:cubicBezTo>
                    <a:cubicBezTo>
                      <a:pt x="149784" y="-37"/>
                      <a:pt x="157507" y="-37"/>
                      <a:pt x="165136" y="-37"/>
                    </a:cubicBezTo>
                    <a:lnTo>
                      <a:pt x="176531" y="628"/>
                    </a:lnTo>
                    <a:lnTo>
                      <a:pt x="185102" y="1482"/>
                    </a:lnTo>
                    <a:lnTo>
                      <a:pt x="193295" y="2526"/>
                    </a:lnTo>
                    <a:lnTo>
                      <a:pt x="196874" y="2526"/>
                    </a:lnTo>
                    <a:cubicBezTo>
                      <a:pt x="210720" y="4792"/>
                      <a:pt x="224405" y="7963"/>
                      <a:pt x="237842" y="12019"/>
                    </a:cubicBezTo>
                    <a:cubicBezTo>
                      <a:pt x="245094" y="13918"/>
                      <a:pt x="251216" y="16101"/>
                      <a:pt x="257243" y="18380"/>
                    </a:cubicBezTo>
                    <a:close/>
                  </a:path>
                </a:pathLst>
              </a:custGeom>
              <a:grpFill/>
              <a:ln w="9418" cap="flat">
                <a:solidFill>
                  <a:schemeClr val="tx1">
                    <a:lumMod val="85000"/>
                    <a:lumOff val="15000"/>
                  </a:schemeClr>
                </a:solidFill>
                <a:prstDash val="solid"/>
                <a:miter/>
              </a:ln>
            </p:spPr>
            <p:txBody>
              <a:bodyPr rtlCol="0" anchor="ctr"/>
              <a:lstStyle/>
              <a:p>
                <a:endParaRPr lang="en-US"/>
              </a:p>
            </p:txBody>
          </p:sp>
          <p:sp>
            <p:nvSpPr>
              <p:cNvPr id="113" name="Freeform 112">
                <a:extLst>
                  <a:ext uri="{FF2B5EF4-FFF2-40B4-BE49-F238E27FC236}">
                    <a16:creationId xmlns:a16="http://schemas.microsoft.com/office/drawing/2014/main" id="{425903CA-771A-D871-B393-5BCB5FC8B7E4}"/>
                  </a:ext>
                </a:extLst>
              </p:cNvPr>
              <p:cNvSpPr/>
              <p:nvPr/>
            </p:nvSpPr>
            <p:spPr>
              <a:xfrm>
                <a:off x="5921084" y="2958392"/>
                <a:ext cx="259583" cy="159429"/>
              </a:xfrm>
              <a:custGeom>
                <a:avLst/>
                <a:gdLst>
                  <a:gd name="connsiteX0" fmla="*/ 258398 w 259583"/>
                  <a:gd name="connsiteY0" fmla="*/ 121326 h 159429"/>
                  <a:gd name="connsiteX1" fmla="*/ 259528 w 259583"/>
                  <a:gd name="connsiteY1" fmla="*/ 134996 h 159429"/>
                  <a:gd name="connsiteX2" fmla="*/ 240692 w 259583"/>
                  <a:gd name="connsiteY2" fmla="*/ 128636 h 159429"/>
                  <a:gd name="connsiteX3" fmla="*/ 199724 w 259583"/>
                  <a:gd name="connsiteY3" fmla="*/ 119143 h 159429"/>
                  <a:gd name="connsiteX4" fmla="*/ 202266 w 259583"/>
                  <a:gd name="connsiteY4" fmla="*/ 119143 h 159429"/>
                  <a:gd name="connsiteX5" fmla="*/ 129465 w 259583"/>
                  <a:gd name="connsiteY5" fmla="*/ 55635 h 159429"/>
                  <a:gd name="connsiteX6" fmla="*/ 123532 w 259583"/>
                  <a:gd name="connsiteY6" fmla="*/ 55635 h 159429"/>
                  <a:gd name="connsiteX7" fmla="*/ 55440 w 259583"/>
                  <a:gd name="connsiteY7" fmla="*/ 133097 h 159429"/>
                  <a:gd name="connsiteX8" fmla="*/ 17768 w 259583"/>
                  <a:gd name="connsiteY8" fmla="*/ 149900 h 159429"/>
                  <a:gd name="connsiteX9" fmla="*/ 1852 w 259583"/>
                  <a:gd name="connsiteY9" fmla="*/ 159393 h 159429"/>
                  <a:gd name="connsiteX10" fmla="*/ 345 w 259583"/>
                  <a:gd name="connsiteY10" fmla="*/ 140407 h 159429"/>
                  <a:gd name="connsiteX11" fmla="*/ 30953 w 259583"/>
                  <a:gd name="connsiteY11" fmla="*/ 45477 h 159429"/>
                  <a:gd name="connsiteX12" fmla="*/ 119200 w 259583"/>
                  <a:gd name="connsiteY12" fmla="*/ 386 h 159429"/>
                  <a:gd name="connsiteX13" fmla="*/ 213380 w 259583"/>
                  <a:gd name="connsiteY13" fmla="*/ 30953 h 159429"/>
                  <a:gd name="connsiteX14" fmla="*/ 258398 w 259583"/>
                  <a:gd name="connsiteY14" fmla="*/ 121326 h 159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59583" h="159429">
                    <a:moveTo>
                      <a:pt x="258398" y="121326"/>
                    </a:moveTo>
                    <a:lnTo>
                      <a:pt x="259528" y="134996"/>
                    </a:lnTo>
                    <a:cubicBezTo>
                      <a:pt x="253500" y="132718"/>
                      <a:pt x="247379" y="130534"/>
                      <a:pt x="240692" y="128636"/>
                    </a:cubicBezTo>
                    <a:cubicBezTo>
                      <a:pt x="227254" y="124579"/>
                      <a:pt x="213570" y="121408"/>
                      <a:pt x="199724" y="119143"/>
                    </a:cubicBezTo>
                    <a:lnTo>
                      <a:pt x="202266" y="119143"/>
                    </a:lnTo>
                    <a:cubicBezTo>
                      <a:pt x="197178" y="82597"/>
                      <a:pt x="166077" y="55467"/>
                      <a:pt x="129465" y="55635"/>
                    </a:cubicBezTo>
                    <a:cubicBezTo>
                      <a:pt x="127456" y="55635"/>
                      <a:pt x="125479" y="55635"/>
                      <a:pt x="123532" y="55635"/>
                    </a:cubicBezTo>
                    <a:cubicBezTo>
                      <a:pt x="83752" y="58575"/>
                      <a:pt x="53546" y="92938"/>
                      <a:pt x="55440" y="133097"/>
                    </a:cubicBezTo>
                    <a:cubicBezTo>
                      <a:pt x="42499" y="137779"/>
                      <a:pt x="29909" y="143395"/>
                      <a:pt x="17768" y="149900"/>
                    </a:cubicBezTo>
                    <a:cubicBezTo>
                      <a:pt x="12306" y="152843"/>
                      <a:pt x="7032" y="155975"/>
                      <a:pt x="1852" y="159393"/>
                    </a:cubicBezTo>
                    <a:lnTo>
                      <a:pt x="345" y="140407"/>
                    </a:lnTo>
                    <a:cubicBezTo>
                      <a:pt x="-2354" y="105923"/>
                      <a:pt x="8658" y="71773"/>
                      <a:pt x="30953" y="45477"/>
                    </a:cubicBezTo>
                    <a:cubicBezTo>
                      <a:pt x="53156" y="19097"/>
                      <a:pt x="84966" y="2844"/>
                      <a:pt x="119200" y="386"/>
                    </a:cubicBezTo>
                    <a:cubicBezTo>
                      <a:pt x="153370" y="-2391"/>
                      <a:pt x="187238" y="8601"/>
                      <a:pt x="213380" y="30953"/>
                    </a:cubicBezTo>
                    <a:cubicBezTo>
                      <a:pt x="239672" y="53876"/>
                      <a:pt x="255863" y="86380"/>
                      <a:pt x="258398" y="121326"/>
                    </a:cubicBezTo>
                    <a:close/>
                  </a:path>
                </a:pathLst>
              </a:custGeom>
              <a:grpFill/>
              <a:ln w="9418" cap="flat">
                <a:solidFill>
                  <a:schemeClr val="tx1">
                    <a:lumMod val="85000"/>
                    <a:lumOff val="15000"/>
                  </a:schemeClr>
                </a:solidFill>
                <a:prstDash val="solid"/>
                <a:miter/>
              </a:ln>
            </p:spPr>
            <p:txBody>
              <a:bodyPr rtlCol="0" anchor="ctr"/>
              <a:lstStyle/>
              <a:p>
                <a:endParaRPr lang="en-US"/>
              </a:p>
            </p:txBody>
          </p:sp>
          <p:sp>
            <p:nvSpPr>
              <p:cNvPr id="114" name="Freeform 113">
                <a:extLst>
                  <a:ext uri="{FF2B5EF4-FFF2-40B4-BE49-F238E27FC236}">
                    <a16:creationId xmlns:a16="http://schemas.microsoft.com/office/drawing/2014/main" id="{712C7399-4FB5-0712-91D2-4E8E97B201C0}"/>
                  </a:ext>
                </a:extLst>
              </p:cNvPr>
              <p:cNvSpPr/>
              <p:nvPr/>
            </p:nvSpPr>
            <p:spPr>
              <a:xfrm>
                <a:off x="5896527" y="3731539"/>
                <a:ext cx="311358" cy="161682"/>
              </a:xfrm>
              <a:custGeom>
                <a:avLst/>
                <a:gdLst>
                  <a:gd name="connsiteX0" fmla="*/ -56 w 311358"/>
                  <a:gd name="connsiteY0" fmla="*/ 24170 h 161682"/>
                  <a:gd name="connsiteX1" fmla="*/ 311303 w 311358"/>
                  <a:gd name="connsiteY1" fmla="*/ -37 h 161682"/>
                  <a:gd name="connsiteX2" fmla="*/ 311303 w 311358"/>
                  <a:gd name="connsiteY2" fmla="*/ 7653 h 161682"/>
                  <a:gd name="connsiteX3" fmla="*/ 151443 w 311358"/>
                  <a:gd name="connsiteY3" fmla="*/ 161605 h 161682"/>
                  <a:gd name="connsiteX4" fmla="*/ -56 w 311358"/>
                  <a:gd name="connsiteY4" fmla="*/ 24170 h 161682"/>
                  <a:gd name="connsiteX5" fmla="*/ 55040 w 311358"/>
                  <a:gd name="connsiteY5" fmla="*/ 19993 h 161682"/>
                  <a:gd name="connsiteX6" fmla="*/ 168392 w 311358"/>
                  <a:gd name="connsiteY6" fmla="*/ 107944 h 161682"/>
                  <a:gd name="connsiteX7" fmla="*/ 256490 w 311358"/>
                  <a:gd name="connsiteY7" fmla="*/ 7558 h 161682"/>
                  <a:gd name="connsiteX8" fmla="*/ 256490 w 311358"/>
                  <a:gd name="connsiteY8" fmla="*/ 4235 h 161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1358" h="161682">
                    <a:moveTo>
                      <a:pt x="-56" y="24170"/>
                    </a:moveTo>
                    <a:lnTo>
                      <a:pt x="311303" y="-37"/>
                    </a:lnTo>
                    <a:cubicBezTo>
                      <a:pt x="311303" y="2558"/>
                      <a:pt x="311303" y="5121"/>
                      <a:pt x="311303" y="7653"/>
                    </a:cubicBezTo>
                    <a:cubicBezTo>
                      <a:pt x="309336" y="94661"/>
                      <a:pt x="237764" y="163587"/>
                      <a:pt x="151443" y="161605"/>
                    </a:cubicBezTo>
                    <a:cubicBezTo>
                      <a:pt x="74186" y="159830"/>
                      <a:pt x="9805" y="101426"/>
                      <a:pt x="-56" y="24170"/>
                    </a:cubicBezTo>
                    <a:close/>
                    <a:moveTo>
                      <a:pt x="55040" y="19993"/>
                    </a:moveTo>
                    <a:cubicBezTo>
                      <a:pt x="62246" y="75831"/>
                      <a:pt x="112995" y="115207"/>
                      <a:pt x="168392" y="107944"/>
                    </a:cubicBezTo>
                    <a:cubicBezTo>
                      <a:pt x="218518" y="101371"/>
                      <a:pt x="256135" y="58507"/>
                      <a:pt x="256490" y="7558"/>
                    </a:cubicBezTo>
                    <a:cubicBezTo>
                      <a:pt x="256490" y="6419"/>
                      <a:pt x="256490" y="5279"/>
                      <a:pt x="256490" y="4235"/>
                    </a:cubicBezTo>
                    <a:close/>
                  </a:path>
                </a:pathLst>
              </a:custGeom>
              <a:grpFill/>
              <a:ln w="9418" cap="flat">
                <a:solidFill>
                  <a:schemeClr val="tx1">
                    <a:lumMod val="85000"/>
                    <a:lumOff val="15000"/>
                  </a:schemeClr>
                </a:solidFill>
                <a:prstDash val="solid"/>
                <a:miter/>
              </a:ln>
            </p:spPr>
            <p:txBody>
              <a:bodyPr rtlCol="0" anchor="ctr"/>
              <a:lstStyle/>
              <a:p>
                <a:endParaRPr lang="en-US"/>
              </a:p>
            </p:txBody>
          </p:sp>
          <p:sp>
            <p:nvSpPr>
              <p:cNvPr id="115" name="Freeform 114">
                <a:extLst>
                  <a:ext uri="{FF2B5EF4-FFF2-40B4-BE49-F238E27FC236}">
                    <a16:creationId xmlns:a16="http://schemas.microsoft.com/office/drawing/2014/main" id="{2686A50F-3353-B791-3FB0-5B4184442B7E}"/>
                  </a:ext>
                </a:extLst>
              </p:cNvPr>
              <p:cNvSpPr/>
              <p:nvPr/>
            </p:nvSpPr>
            <p:spPr>
              <a:xfrm>
                <a:off x="6129057" y="3135858"/>
                <a:ext cx="17234" cy="4461"/>
              </a:xfrm>
              <a:custGeom>
                <a:avLst/>
                <a:gdLst>
                  <a:gd name="connsiteX0" fmla="*/ 17179 w 17234"/>
                  <a:gd name="connsiteY0" fmla="*/ 4425 h 4461"/>
                  <a:gd name="connsiteX1" fmla="*/ 17179 w 17234"/>
                  <a:gd name="connsiteY1" fmla="*/ 4425 h 4461"/>
                  <a:gd name="connsiteX2" fmla="*/ -56 w 17234"/>
                  <a:gd name="connsiteY2" fmla="*/ -37 h 4461"/>
                  <a:gd name="connsiteX3" fmla="*/ 17179 w 17234"/>
                  <a:gd name="connsiteY3" fmla="*/ 4425 h 4461"/>
                </a:gdLst>
                <a:ahLst/>
                <a:cxnLst>
                  <a:cxn ang="0">
                    <a:pos x="connsiteX0" y="connsiteY0"/>
                  </a:cxn>
                  <a:cxn ang="0">
                    <a:pos x="connsiteX1" y="connsiteY1"/>
                  </a:cxn>
                  <a:cxn ang="0">
                    <a:pos x="connsiteX2" y="connsiteY2"/>
                  </a:cxn>
                  <a:cxn ang="0">
                    <a:pos x="connsiteX3" y="connsiteY3"/>
                  </a:cxn>
                </a:cxnLst>
                <a:rect l="l" t="t" r="r" b="b"/>
                <a:pathLst>
                  <a:path w="17234" h="4461">
                    <a:moveTo>
                      <a:pt x="17179" y="4425"/>
                    </a:moveTo>
                    <a:lnTo>
                      <a:pt x="17179" y="4425"/>
                    </a:lnTo>
                    <a:cubicBezTo>
                      <a:pt x="11434" y="2716"/>
                      <a:pt x="5689" y="1197"/>
                      <a:pt x="-56" y="-37"/>
                    </a:cubicBezTo>
                    <a:cubicBezTo>
                      <a:pt x="5972" y="1292"/>
                      <a:pt x="11623" y="2811"/>
                      <a:pt x="17179" y="4425"/>
                    </a:cubicBezTo>
                    <a:close/>
                  </a:path>
                </a:pathLst>
              </a:custGeom>
              <a:grpFill/>
              <a:ln w="9418" cap="flat">
                <a:solidFill>
                  <a:schemeClr val="tx1">
                    <a:lumMod val="85000"/>
                    <a:lumOff val="15000"/>
                  </a:schemeClr>
                </a:solidFill>
                <a:prstDash val="solid"/>
                <a:miter/>
              </a:ln>
            </p:spPr>
            <p:txBody>
              <a:bodyPr rtlCol="0" anchor="ctr"/>
              <a:lstStyle/>
              <a:p>
                <a:endParaRPr lang="en-US"/>
              </a:p>
            </p:txBody>
          </p:sp>
          <p:sp>
            <p:nvSpPr>
              <p:cNvPr id="116" name="Freeform 115">
                <a:extLst>
                  <a:ext uri="{FF2B5EF4-FFF2-40B4-BE49-F238E27FC236}">
                    <a16:creationId xmlns:a16="http://schemas.microsoft.com/office/drawing/2014/main" id="{70E38CFB-1E10-F3F2-C563-485C6A30D944}"/>
                  </a:ext>
                </a:extLst>
              </p:cNvPr>
              <p:cNvSpPr/>
              <p:nvPr/>
            </p:nvSpPr>
            <p:spPr>
              <a:xfrm>
                <a:off x="6109467" y="3076337"/>
                <a:ext cx="8193" cy="1044"/>
              </a:xfrm>
              <a:custGeom>
                <a:avLst/>
                <a:gdLst>
                  <a:gd name="connsiteX0" fmla="*/ 8138 w 8193"/>
                  <a:gd name="connsiteY0" fmla="*/ 1008 h 1044"/>
                  <a:gd name="connsiteX1" fmla="*/ -56 w 8193"/>
                  <a:gd name="connsiteY1" fmla="*/ -37 h 1044"/>
                  <a:gd name="connsiteX2" fmla="*/ 8138 w 8193"/>
                  <a:gd name="connsiteY2" fmla="*/ 1008 h 1044"/>
                </a:gdLst>
                <a:ahLst/>
                <a:cxnLst>
                  <a:cxn ang="0">
                    <a:pos x="connsiteX0" y="connsiteY0"/>
                  </a:cxn>
                  <a:cxn ang="0">
                    <a:pos x="connsiteX1" y="connsiteY1"/>
                  </a:cxn>
                  <a:cxn ang="0">
                    <a:pos x="connsiteX2" y="connsiteY2"/>
                  </a:cxn>
                </a:cxnLst>
                <a:rect l="l" t="t" r="r" b="b"/>
                <a:pathLst>
                  <a:path w="8193" h="1044">
                    <a:moveTo>
                      <a:pt x="8138" y="1008"/>
                    </a:moveTo>
                    <a:lnTo>
                      <a:pt x="-56" y="-37"/>
                    </a:lnTo>
                    <a:cubicBezTo>
                      <a:pt x="2676" y="153"/>
                      <a:pt x="5407" y="153"/>
                      <a:pt x="8138" y="1008"/>
                    </a:cubicBezTo>
                    <a:close/>
                  </a:path>
                </a:pathLst>
              </a:custGeom>
              <a:grpFill/>
              <a:ln w="9418" cap="flat">
                <a:solidFill>
                  <a:schemeClr val="tx1">
                    <a:lumMod val="85000"/>
                    <a:lumOff val="15000"/>
                  </a:schemeClr>
                </a:solidFill>
                <a:prstDash val="solid"/>
                <a:miter/>
              </a:ln>
            </p:spPr>
            <p:txBody>
              <a:bodyPr rtlCol="0" anchor="ctr"/>
              <a:lstStyle/>
              <a:p>
                <a:endParaRPr lang="en-US"/>
              </a:p>
            </p:txBody>
          </p:sp>
          <p:sp>
            <p:nvSpPr>
              <p:cNvPr id="117" name="Freeform 116">
                <a:extLst>
                  <a:ext uri="{FF2B5EF4-FFF2-40B4-BE49-F238E27FC236}">
                    <a16:creationId xmlns:a16="http://schemas.microsoft.com/office/drawing/2014/main" id="{98F9E6A3-04A5-E064-3A14-571A85456F02}"/>
                  </a:ext>
                </a:extLst>
              </p:cNvPr>
              <p:cNvSpPr/>
              <p:nvPr/>
            </p:nvSpPr>
            <p:spPr>
              <a:xfrm>
                <a:off x="6089501" y="3074818"/>
                <a:ext cx="11395" cy="664"/>
              </a:xfrm>
              <a:custGeom>
                <a:avLst/>
                <a:gdLst>
                  <a:gd name="connsiteX0" fmla="*/ 11340 w 11395"/>
                  <a:gd name="connsiteY0" fmla="*/ 628 h 664"/>
                  <a:gd name="connsiteX1" fmla="*/ -56 w 11395"/>
                  <a:gd name="connsiteY1" fmla="*/ -37 h 664"/>
                  <a:gd name="connsiteX2" fmla="*/ 11340 w 11395"/>
                  <a:gd name="connsiteY2" fmla="*/ 628 h 664"/>
                </a:gdLst>
                <a:ahLst/>
                <a:cxnLst>
                  <a:cxn ang="0">
                    <a:pos x="connsiteX0" y="connsiteY0"/>
                  </a:cxn>
                  <a:cxn ang="0">
                    <a:pos x="connsiteX1" y="connsiteY1"/>
                  </a:cxn>
                  <a:cxn ang="0">
                    <a:pos x="connsiteX2" y="connsiteY2"/>
                  </a:cxn>
                </a:cxnLst>
                <a:rect l="l" t="t" r="r" b="b"/>
                <a:pathLst>
                  <a:path w="11395" h="664">
                    <a:moveTo>
                      <a:pt x="11340" y="628"/>
                    </a:moveTo>
                    <a:lnTo>
                      <a:pt x="-56" y="-37"/>
                    </a:lnTo>
                    <a:cubicBezTo>
                      <a:pt x="3712" y="58"/>
                      <a:pt x="7479" y="343"/>
                      <a:pt x="11340" y="628"/>
                    </a:cubicBezTo>
                    <a:close/>
                  </a:path>
                </a:pathLst>
              </a:custGeom>
              <a:grpFill/>
              <a:ln w="9418" cap="flat">
                <a:solidFill>
                  <a:schemeClr val="tx1">
                    <a:lumMod val="85000"/>
                    <a:lumOff val="15000"/>
                  </a:schemeClr>
                </a:solidFill>
                <a:prstDash val="solid"/>
                <a:miter/>
              </a:ln>
            </p:spPr>
            <p:txBody>
              <a:bodyPr rtlCol="0" anchor="ctr"/>
              <a:lstStyle/>
              <a:p>
                <a:endParaRPr lang="en-US"/>
              </a:p>
            </p:txBody>
          </p:sp>
          <p:sp>
            <p:nvSpPr>
              <p:cNvPr id="118" name="Freeform 117">
                <a:extLst>
                  <a:ext uri="{FF2B5EF4-FFF2-40B4-BE49-F238E27FC236}">
                    <a16:creationId xmlns:a16="http://schemas.microsoft.com/office/drawing/2014/main" id="{32B3602E-EE19-7773-C055-3DD289F6BEB7}"/>
                  </a:ext>
                </a:extLst>
              </p:cNvPr>
              <p:cNvSpPr/>
              <p:nvPr/>
            </p:nvSpPr>
            <p:spPr>
              <a:xfrm>
                <a:off x="6066521" y="3074605"/>
                <a:ext cx="22979" cy="213"/>
              </a:xfrm>
              <a:custGeom>
                <a:avLst/>
                <a:gdLst>
                  <a:gd name="connsiteX0" fmla="*/ 22924 w 22979"/>
                  <a:gd name="connsiteY0" fmla="*/ 177 h 213"/>
                  <a:gd name="connsiteX1" fmla="*/ -56 w 22979"/>
                  <a:gd name="connsiteY1" fmla="*/ 177 h 213"/>
                  <a:gd name="connsiteX2" fmla="*/ 22924 w 22979"/>
                  <a:gd name="connsiteY2" fmla="*/ 177 h 213"/>
                </a:gdLst>
                <a:ahLst/>
                <a:cxnLst>
                  <a:cxn ang="0">
                    <a:pos x="connsiteX0" y="connsiteY0"/>
                  </a:cxn>
                  <a:cxn ang="0">
                    <a:pos x="connsiteX1" y="connsiteY1"/>
                  </a:cxn>
                  <a:cxn ang="0">
                    <a:pos x="connsiteX2" y="connsiteY2"/>
                  </a:cxn>
                </a:cxnLst>
                <a:rect l="l" t="t" r="r" b="b"/>
                <a:pathLst>
                  <a:path w="22979" h="213">
                    <a:moveTo>
                      <a:pt x="22924" y="177"/>
                    </a:moveTo>
                    <a:cubicBezTo>
                      <a:pt x="15296" y="177"/>
                      <a:pt x="7573" y="177"/>
                      <a:pt x="-56" y="177"/>
                    </a:cubicBezTo>
                    <a:cubicBezTo>
                      <a:pt x="7573" y="-108"/>
                      <a:pt x="15201" y="-108"/>
                      <a:pt x="22924" y="177"/>
                    </a:cubicBezTo>
                    <a:close/>
                  </a:path>
                </a:pathLst>
              </a:custGeom>
              <a:grpFill/>
              <a:ln w="9418" cap="flat">
                <a:solidFill>
                  <a:schemeClr val="tx1">
                    <a:lumMod val="85000"/>
                    <a:lumOff val="15000"/>
                  </a:schemeClr>
                </a:solidFill>
                <a:prstDash val="solid"/>
                <a:miter/>
              </a:ln>
            </p:spPr>
            <p:txBody>
              <a:bodyPr rtlCol="0" anchor="ctr"/>
              <a:lstStyle/>
              <a:p>
                <a:endParaRPr lang="en-US"/>
              </a:p>
            </p:txBody>
          </p:sp>
          <p:sp>
            <p:nvSpPr>
              <p:cNvPr id="119" name="Freeform 118">
                <a:extLst>
                  <a:ext uri="{FF2B5EF4-FFF2-40B4-BE49-F238E27FC236}">
                    <a16:creationId xmlns:a16="http://schemas.microsoft.com/office/drawing/2014/main" id="{E5F12FC1-4E41-FA4F-C21E-7FE33B8BFFB1}"/>
                  </a:ext>
                </a:extLst>
              </p:cNvPr>
              <p:cNvSpPr/>
              <p:nvPr/>
            </p:nvSpPr>
            <p:spPr>
              <a:xfrm>
                <a:off x="6044860" y="3075578"/>
                <a:ext cx="9983" cy="949"/>
              </a:xfrm>
              <a:custGeom>
                <a:avLst/>
                <a:gdLst>
                  <a:gd name="connsiteX0" fmla="*/ 9927 w 9983"/>
                  <a:gd name="connsiteY0" fmla="*/ -37 h 949"/>
                  <a:gd name="connsiteX1" fmla="*/ -56 w 9983"/>
                  <a:gd name="connsiteY1" fmla="*/ 913 h 949"/>
                </a:gdLst>
                <a:ahLst/>
                <a:cxnLst>
                  <a:cxn ang="0">
                    <a:pos x="connsiteX0" y="connsiteY0"/>
                  </a:cxn>
                  <a:cxn ang="0">
                    <a:pos x="connsiteX1" y="connsiteY1"/>
                  </a:cxn>
                </a:cxnLst>
                <a:rect l="l" t="t" r="r" b="b"/>
                <a:pathLst>
                  <a:path w="9983" h="949">
                    <a:moveTo>
                      <a:pt x="9927" y="-37"/>
                    </a:moveTo>
                    <a:lnTo>
                      <a:pt x="-56" y="913"/>
                    </a:lnTo>
                    <a:close/>
                  </a:path>
                </a:pathLst>
              </a:custGeom>
              <a:grpFill/>
              <a:ln w="9418" cap="flat">
                <a:solidFill>
                  <a:schemeClr val="tx1">
                    <a:lumMod val="85000"/>
                    <a:lumOff val="15000"/>
                  </a:schemeClr>
                </a:solidFill>
                <a:prstDash val="solid"/>
                <a:miter/>
              </a:ln>
            </p:spPr>
            <p:txBody>
              <a:bodyPr rtlCol="0" anchor="ctr"/>
              <a:lstStyle/>
              <a:p>
                <a:endParaRPr lang="en-US"/>
              </a:p>
            </p:txBody>
          </p:sp>
          <p:sp>
            <p:nvSpPr>
              <p:cNvPr id="120" name="Freeform 119">
                <a:extLst>
                  <a:ext uri="{FF2B5EF4-FFF2-40B4-BE49-F238E27FC236}">
                    <a16:creationId xmlns:a16="http://schemas.microsoft.com/office/drawing/2014/main" id="{C104DF04-3954-3B6B-EE9A-398AE46A4763}"/>
                  </a:ext>
                </a:extLst>
              </p:cNvPr>
              <p:cNvSpPr/>
              <p:nvPr/>
            </p:nvSpPr>
            <p:spPr>
              <a:xfrm>
                <a:off x="6035442" y="3076527"/>
                <a:ext cx="9417" cy="1329"/>
              </a:xfrm>
              <a:custGeom>
                <a:avLst/>
                <a:gdLst>
                  <a:gd name="connsiteX0" fmla="*/ 9362 w 9417"/>
                  <a:gd name="connsiteY0" fmla="*/ -37 h 1329"/>
                  <a:gd name="connsiteX1" fmla="*/ -56 w 9417"/>
                  <a:gd name="connsiteY1" fmla="*/ 1292 h 1329"/>
                  <a:gd name="connsiteX2" fmla="*/ 9362 w 9417"/>
                  <a:gd name="connsiteY2" fmla="*/ -37 h 1329"/>
                </a:gdLst>
                <a:ahLst/>
                <a:cxnLst>
                  <a:cxn ang="0">
                    <a:pos x="connsiteX0" y="connsiteY0"/>
                  </a:cxn>
                  <a:cxn ang="0">
                    <a:pos x="connsiteX1" y="connsiteY1"/>
                  </a:cxn>
                  <a:cxn ang="0">
                    <a:pos x="connsiteX2" y="connsiteY2"/>
                  </a:cxn>
                </a:cxnLst>
                <a:rect l="l" t="t" r="r" b="b"/>
                <a:pathLst>
                  <a:path w="9417" h="1329">
                    <a:moveTo>
                      <a:pt x="9362" y="-37"/>
                    </a:moveTo>
                    <a:lnTo>
                      <a:pt x="-56" y="1292"/>
                    </a:lnTo>
                    <a:cubicBezTo>
                      <a:pt x="2770" y="723"/>
                      <a:pt x="6066" y="-37"/>
                      <a:pt x="9362" y="-37"/>
                    </a:cubicBezTo>
                    <a:close/>
                  </a:path>
                </a:pathLst>
              </a:custGeom>
              <a:grpFill/>
              <a:ln w="9418" cap="flat">
                <a:solidFill>
                  <a:schemeClr val="tx1">
                    <a:lumMod val="85000"/>
                    <a:lumOff val="15000"/>
                  </a:schemeClr>
                </a:solidFill>
                <a:prstDash val="solid"/>
                <a:miter/>
              </a:ln>
            </p:spPr>
            <p:txBody>
              <a:bodyPr rtlCol="0" anchor="ctr"/>
              <a:lstStyle/>
              <a:p>
                <a:endParaRPr lang="en-US"/>
              </a:p>
            </p:txBody>
          </p:sp>
          <p:sp>
            <p:nvSpPr>
              <p:cNvPr id="121" name="Freeform 120">
                <a:extLst>
                  <a:ext uri="{FF2B5EF4-FFF2-40B4-BE49-F238E27FC236}">
                    <a16:creationId xmlns:a16="http://schemas.microsoft.com/office/drawing/2014/main" id="{19C5118D-08A9-8BA7-391F-22018951DB25}"/>
                  </a:ext>
                </a:extLst>
              </p:cNvPr>
              <p:cNvSpPr/>
              <p:nvPr/>
            </p:nvSpPr>
            <p:spPr>
              <a:xfrm>
                <a:off x="6015193" y="3077856"/>
                <a:ext cx="19777" cy="3607"/>
              </a:xfrm>
              <a:custGeom>
                <a:avLst/>
                <a:gdLst>
                  <a:gd name="connsiteX0" fmla="*/ 19722 w 19777"/>
                  <a:gd name="connsiteY0" fmla="*/ -37 h 3607"/>
                  <a:gd name="connsiteX1" fmla="*/ -56 w 19777"/>
                  <a:gd name="connsiteY1" fmla="*/ 3571 h 3607"/>
                  <a:gd name="connsiteX2" fmla="*/ 19722 w 19777"/>
                  <a:gd name="connsiteY2" fmla="*/ -37 h 3607"/>
                </a:gdLst>
                <a:ahLst/>
                <a:cxnLst>
                  <a:cxn ang="0">
                    <a:pos x="connsiteX0" y="connsiteY0"/>
                  </a:cxn>
                  <a:cxn ang="0">
                    <a:pos x="connsiteX1" y="connsiteY1"/>
                  </a:cxn>
                  <a:cxn ang="0">
                    <a:pos x="connsiteX2" y="connsiteY2"/>
                  </a:cxn>
                </a:cxnLst>
                <a:rect l="l" t="t" r="r" b="b"/>
                <a:pathLst>
                  <a:path w="19777" h="3607">
                    <a:moveTo>
                      <a:pt x="19722" y="-37"/>
                    </a:moveTo>
                    <a:cubicBezTo>
                      <a:pt x="13035" y="913"/>
                      <a:pt x="6537" y="2147"/>
                      <a:pt x="-56" y="3571"/>
                    </a:cubicBezTo>
                    <a:cubicBezTo>
                      <a:pt x="6443" y="2052"/>
                      <a:pt x="13130" y="913"/>
                      <a:pt x="19722" y="-37"/>
                    </a:cubicBezTo>
                    <a:close/>
                  </a:path>
                </a:pathLst>
              </a:custGeom>
              <a:grpFill/>
              <a:ln w="9418" cap="flat">
                <a:solidFill>
                  <a:schemeClr val="tx1">
                    <a:lumMod val="85000"/>
                    <a:lumOff val="15000"/>
                  </a:schemeClr>
                </a:solidFill>
                <a:prstDash val="solid"/>
                <a:miter/>
              </a:ln>
            </p:spPr>
            <p:txBody>
              <a:bodyPr rtlCol="0" anchor="ctr"/>
              <a:lstStyle/>
              <a:p>
                <a:endParaRPr lang="en-US"/>
              </a:p>
            </p:txBody>
          </p:sp>
          <p:sp>
            <p:nvSpPr>
              <p:cNvPr id="122" name="Freeform 121">
                <a:extLst>
                  <a:ext uri="{FF2B5EF4-FFF2-40B4-BE49-F238E27FC236}">
                    <a16:creationId xmlns:a16="http://schemas.microsoft.com/office/drawing/2014/main" id="{4F9B2278-4771-5A04-9A11-B9BE1C68B512}"/>
                  </a:ext>
                </a:extLst>
              </p:cNvPr>
              <p:cNvSpPr/>
              <p:nvPr/>
            </p:nvSpPr>
            <p:spPr>
              <a:xfrm>
                <a:off x="6005775" y="3081463"/>
                <a:ext cx="9417" cy="2278"/>
              </a:xfrm>
              <a:custGeom>
                <a:avLst/>
                <a:gdLst>
                  <a:gd name="connsiteX0" fmla="*/ 9362 w 9417"/>
                  <a:gd name="connsiteY0" fmla="*/ -37 h 2278"/>
                  <a:gd name="connsiteX1" fmla="*/ -56 w 9417"/>
                  <a:gd name="connsiteY1" fmla="*/ 2242 h 2278"/>
                  <a:gd name="connsiteX2" fmla="*/ 9362 w 9417"/>
                  <a:gd name="connsiteY2" fmla="*/ -37 h 2278"/>
                </a:gdLst>
                <a:ahLst/>
                <a:cxnLst>
                  <a:cxn ang="0">
                    <a:pos x="connsiteX0" y="connsiteY0"/>
                  </a:cxn>
                  <a:cxn ang="0">
                    <a:pos x="connsiteX1" y="connsiteY1"/>
                  </a:cxn>
                  <a:cxn ang="0">
                    <a:pos x="connsiteX2" y="connsiteY2"/>
                  </a:cxn>
                </a:cxnLst>
                <a:rect l="l" t="t" r="r" b="b"/>
                <a:pathLst>
                  <a:path w="9417" h="2278">
                    <a:moveTo>
                      <a:pt x="9362" y="-37"/>
                    </a:moveTo>
                    <a:cubicBezTo>
                      <a:pt x="6160" y="628"/>
                      <a:pt x="2864" y="1387"/>
                      <a:pt x="-56" y="2242"/>
                    </a:cubicBezTo>
                    <a:cubicBezTo>
                      <a:pt x="2864" y="1387"/>
                      <a:pt x="6066" y="628"/>
                      <a:pt x="9362" y="-37"/>
                    </a:cubicBezTo>
                    <a:close/>
                  </a:path>
                </a:pathLst>
              </a:custGeom>
              <a:grpFill/>
              <a:ln w="9418" cap="flat">
                <a:solidFill>
                  <a:schemeClr val="tx1">
                    <a:lumMod val="85000"/>
                    <a:lumOff val="15000"/>
                  </a:schemeClr>
                </a:solidFill>
                <a:prstDash val="solid"/>
                <a:miter/>
              </a:ln>
            </p:spPr>
            <p:txBody>
              <a:bodyPr rtlCol="0" anchor="ctr"/>
              <a:lstStyle/>
              <a:p>
                <a:endParaRPr lang="en-US"/>
              </a:p>
            </p:txBody>
          </p:sp>
          <p:sp>
            <p:nvSpPr>
              <p:cNvPr id="123" name="Freeform 122">
                <a:extLst>
                  <a:ext uri="{FF2B5EF4-FFF2-40B4-BE49-F238E27FC236}">
                    <a16:creationId xmlns:a16="http://schemas.microsoft.com/office/drawing/2014/main" id="{1C72445A-85CC-F568-D1DF-6E4EBA2682F8}"/>
                  </a:ext>
                </a:extLst>
              </p:cNvPr>
              <p:cNvSpPr/>
              <p:nvPr/>
            </p:nvSpPr>
            <p:spPr>
              <a:xfrm>
                <a:off x="5996075" y="3083742"/>
                <a:ext cx="9417" cy="2563"/>
              </a:xfrm>
              <a:custGeom>
                <a:avLst/>
                <a:gdLst>
                  <a:gd name="connsiteX0" fmla="*/ 9362 w 9417"/>
                  <a:gd name="connsiteY0" fmla="*/ -37 h 2563"/>
                  <a:gd name="connsiteX1" fmla="*/ -56 w 9417"/>
                  <a:gd name="connsiteY1" fmla="*/ 2526 h 2563"/>
                </a:gdLst>
                <a:ahLst/>
                <a:cxnLst>
                  <a:cxn ang="0">
                    <a:pos x="connsiteX0" y="connsiteY0"/>
                  </a:cxn>
                  <a:cxn ang="0">
                    <a:pos x="connsiteX1" y="connsiteY1"/>
                  </a:cxn>
                </a:cxnLst>
                <a:rect l="l" t="t" r="r" b="b"/>
                <a:pathLst>
                  <a:path w="9417" h="2563">
                    <a:moveTo>
                      <a:pt x="9362" y="-37"/>
                    </a:moveTo>
                    <a:lnTo>
                      <a:pt x="-56" y="2526"/>
                    </a:lnTo>
                    <a:close/>
                  </a:path>
                </a:pathLst>
              </a:custGeom>
              <a:grpFill/>
              <a:ln w="9418" cap="flat">
                <a:solidFill>
                  <a:schemeClr val="tx1">
                    <a:lumMod val="85000"/>
                    <a:lumOff val="15000"/>
                  </a:schemeClr>
                </a:solidFill>
                <a:prstDash val="solid"/>
                <a:miter/>
              </a:ln>
            </p:spPr>
            <p:txBody>
              <a:bodyPr rtlCol="0" anchor="ctr"/>
              <a:lstStyle/>
              <a:p>
                <a:endParaRPr lang="en-US"/>
              </a:p>
            </p:txBody>
          </p:sp>
          <p:sp>
            <p:nvSpPr>
              <p:cNvPr id="124" name="Freeform 123">
                <a:extLst>
                  <a:ext uri="{FF2B5EF4-FFF2-40B4-BE49-F238E27FC236}">
                    <a16:creationId xmlns:a16="http://schemas.microsoft.com/office/drawing/2014/main" id="{48E21123-553C-4166-FDEF-55D17EE64C1D}"/>
                  </a:ext>
                </a:extLst>
              </p:cNvPr>
              <p:cNvSpPr/>
              <p:nvPr/>
            </p:nvSpPr>
            <p:spPr>
              <a:xfrm>
                <a:off x="5989671" y="3086020"/>
                <a:ext cx="6215" cy="1898"/>
              </a:xfrm>
              <a:custGeom>
                <a:avLst/>
                <a:gdLst>
                  <a:gd name="connsiteX0" fmla="*/ 6160 w 6215"/>
                  <a:gd name="connsiteY0" fmla="*/ -37 h 1898"/>
                  <a:gd name="connsiteX1" fmla="*/ -56 w 6215"/>
                  <a:gd name="connsiteY1" fmla="*/ 1862 h 1898"/>
                </a:gdLst>
                <a:ahLst/>
                <a:cxnLst>
                  <a:cxn ang="0">
                    <a:pos x="connsiteX0" y="connsiteY0"/>
                  </a:cxn>
                  <a:cxn ang="0">
                    <a:pos x="connsiteX1" y="connsiteY1"/>
                  </a:cxn>
                </a:cxnLst>
                <a:rect l="l" t="t" r="r" b="b"/>
                <a:pathLst>
                  <a:path w="6215" h="1898">
                    <a:moveTo>
                      <a:pt x="6160" y="-37"/>
                    </a:moveTo>
                    <a:lnTo>
                      <a:pt x="-56" y="1862"/>
                    </a:lnTo>
                    <a:close/>
                  </a:path>
                </a:pathLst>
              </a:custGeom>
              <a:grpFill/>
              <a:ln w="9418" cap="flat">
                <a:solidFill>
                  <a:schemeClr val="tx1">
                    <a:lumMod val="85000"/>
                    <a:lumOff val="15000"/>
                  </a:schemeClr>
                </a:solidFill>
                <a:prstDash val="solid"/>
                <a:miter/>
              </a:ln>
            </p:spPr>
            <p:txBody>
              <a:bodyPr rtlCol="0" anchor="ctr"/>
              <a:lstStyle/>
              <a:p>
                <a:endParaRPr lang="en-US"/>
              </a:p>
            </p:txBody>
          </p:sp>
          <p:sp>
            <p:nvSpPr>
              <p:cNvPr id="125" name="Freeform 124">
                <a:extLst>
                  <a:ext uri="{FF2B5EF4-FFF2-40B4-BE49-F238E27FC236}">
                    <a16:creationId xmlns:a16="http://schemas.microsoft.com/office/drawing/2014/main" id="{0C357CFA-01A8-0B2C-E23F-EC439348D626}"/>
                  </a:ext>
                </a:extLst>
              </p:cNvPr>
              <p:cNvSpPr/>
              <p:nvPr/>
            </p:nvSpPr>
            <p:spPr>
              <a:xfrm>
                <a:off x="5978557" y="3090007"/>
                <a:ext cx="5556" cy="1898"/>
              </a:xfrm>
              <a:custGeom>
                <a:avLst/>
                <a:gdLst>
                  <a:gd name="connsiteX0" fmla="*/ 5501 w 5556"/>
                  <a:gd name="connsiteY0" fmla="*/ -37 h 1898"/>
                  <a:gd name="connsiteX1" fmla="*/ -56 w 5556"/>
                  <a:gd name="connsiteY1" fmla="*/ 1862 h 1898"/>
                </a:gdLst>
                <a:ahLst/>
                <a:cxnLst>
                  <a:cxn ang="0">
                    <a:pos x="connsiteX0" y="connsiteY0"/>
                  </a:cxn>
                  <a:cxn ang="0">
                    <a:pos x="connsiteX1" y="connsiteY1"/>
                  </a:cxn>
                </a:cxnLst>
                <a:rect l="l" t="t" r="r" b="b"/>
                <a:pathLst>
                  <a:path w="5556" h="1898">
                    <a:moveTo>
                      <a:pt x="5501" y="-37"/>
                    </a:moveTo>
                    <a:lnTo>
                      <a:pt x="-56" y="1862"/>
                    </a:lnTo>
                    <a:close/>
                  </a:path>
                </a:pathLst>
              </a:custGeom>
              <a:grpFill/>
              <a:ln w="9418" cap="flat">
                <a:solidFill>
                  <a:schemeClr val="tx1">
                    <a:lumMod val="85000"/>
                    <a:lumOff val="15000"/>
                  </a:schemeClr>
                </a:solidFill>
                <a:prstDash val="solid"/>
                <a:miter/>
              </a:ln>
            </p:spPr>
            <p:txBody>
              <a:bodyPr rtlCol="0" anchor="ctr"/>
              <a:lstStyle/>
              <a:p>
                <a:endParaRPr lang="en-US"/>
              </a:p>
            </p:txBody>
          </p:sp>
          <p:sp>
            <p:nvSpPr>
              <p:cNvPr id="126" name="Freeform 125">
                <a:extLst>
                  <a:ext uri="{FF2B5EF4-FFF2-40B4-BE49-F238E27FC236}">
                    <a16:creationId xmlns:a16="http://schemas.microsoft.com/office/drawing/2014/main" id="{9752FE87-47DA-FA92-338D-4010B2C5C4C4}"/>
                  </a:ext>
                </a:extLst>
              </p:cNvPr>
              <p:cNvSpPr/>
              <p:nvPr/>
            </p:nvSpPr>
            <p:spPr>
              <a:xfrm>
                <a:off x="5677241" y="3118201"/>
                <a:ext cx="519248" cy="648651"/>
              </a:xfrm>
              <a:custGeom>
                <a:avLst/>
                <a:gdLst>
                  <a:gd name="connsiteX0" fmla="*/ 250875 w 519248"/>
                  <a:gd name="connsiteY0" fmla="*/ 60338 h 648651"/>
                  <a:gd name="connsiteX1" fmla="*/ 288547 w 519248"/>
                  <a:gd name="connsiteY1" fmla="*/ 40213 h 648651"/>
                  <a:gd name="connsiteX2" fmla="*/ 162723 w 519248"/>
                  <a:gd name="connsiteY2" fmla="*/ 270417 h 648651"/>
                  <a:gd name="connsiteX3" fmla="*/ 165642 w 519248"/>
                  <a:gd name="connsiteY3" fmla="*/ 308389 h 648651"/>
                  <a:gd name="connsiteX4" fmla="*/ 101035 w 519248"/>
                  <a:gd name="connsiteY4" fmla="*/ 466636 h 648651"/>
                  <a:gd name="connsiteX5" fmla="*/ 95478 w 519248"/>
                  <a:gd name="connsiteY5" fmla="*/ 471477 h 648651"/>
                  <a:gd name="connsiteX6" fmla="*/ 54981 w 519248"/>
                  <a:gd name="connsiteY6" fmla="*/ 578652 h 648651"/>
                  <a:gd name="connsiteX7" fmla="*/ 60443 w 519248"/>
                  <a:gd name="connsiteY7" fmla="*/ 589474 h 648651"/>
                  <a:gd name="connsiteX8" fmla="*/ 71839 w 519248"/>
                  <a:gd name="connsiteY8" fmla="*/ 593177 h 648651"/>
                  <a:gd name="connsiteX9" fmla="*/ 519193 w 519248"/>
                  <a:gd name="connsiteY9" fmla="*/ 558337 h 648651"/>
                  <a:gd name="connsiteX10" fmla="*/ 244000 w 519248"/>
                  <a:gd name="connsiteY10" fmla="*/ 579886 h 648651"/>
                  <a:gd name="connsiteX11" fmla="*/ 220267 w 519248"/>
                  <a:gd name="connsiteY11" fmla="*/ 582639 h 648651"/>
                  <a:gd name="connsiteX12" fmla="*/ 219231 w 519248"/>
                  <a:gd name="connsiteY12" fmla="*/ 606467 h 648651"/>
                  <a:gd name="connsiteX13" fmla="*/ 218571 w 519248"/>
                  <a:gd name="connsiteY13" fmla="*/ 620896 h 648651"/>
                  <a:gd name="connsiteX14" fmla="*/ 219513 w 519248"/>
                  <a:gd name="connsiteY14" fmla="*/ 637509 h 648651"/>
                  <a:gd name="connsiteX15" fmla="*/ 76831 w 519248"/>
                  <a:gd name="connsiteY15" fmla="*/ 648615 h 648651"/>
                  <a:gd name="connsiteX16" fmla="*/ 70992 w 519248"/>
                  <a:gd name="connsiteY16" fmla="*/ 648615 h 648651"/>
                  <a:gd name="connsiteX17" fmla="*/ 25220 w 519248"/>
                  <a:gd name="connsiteY17" fmla="*/ 631528 h 648651"/>
                  <a:gd name="connsiteX18" fmla="*/ 451 w 519248"/>
                  <a:gd name="connsiteY18" fmla="*/ 582639 h 648651"/>
                  <a:gd name="connsiteX19" fmla="*/ 65247 w 519248"/>
                  <a:gd name="connsiteY19" fmla="*/ 424107 h 648651"/>
                  <a:gd name="connsiteX20" fmla="*/ 71933 w 519248"/>
                  <a:gd name="connsiteY20" fmla="*/ 418222 h 648651"/>
                  <a:gd name="connsiteX21" fmla="*/ 111206 w 519248"/>
                  <a:gd name="connsiteY21" fmla="*/ 312281 h 648651"/>
                  <a:gd name="connsiteX22" fmla="*/ 108287 w 519248"/>
                  <a:gd name="connsiteY22" fmla="*/ 274309 h 648651"/>
                  <a:gd name="connsiteX23" fmla="*/ 246543 w 519248"/>
                  <a:gd name="connsiteY23" fmla="*/ -37 h 648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19248" h="648651">
                    <a:moveTo>
                      <a:pt x="250875" y="60338"/>
                    </a:moveTo>
                    <a:lnTo>
                      <a:pt x="288547" y="40213"/>
                    </a:lnTo>
                    <a:cubicBezTo>
                      <a:pt x="204994" y="84975"/>
                      <a:pt x="155617" y="175312"/>
                      <a:pt x="162723" y="270417"/>
                    </a:cubicBezTo>
                    <a:lnTo>
                      <a:pt x="165642" y="308389"/>
                    </a:lnTo>
                    <a:cubicBezTo>
                      <a:pt x="170249" y="368484"/>
                      <a:pt x="146271" y="427214"/>
                      <a:pt x="101035" y="466636"/>
                    </a:cubicBezTo>
                    <a:lnTo>
                      <a:pt x="95478" y="471477"/>
                    </a:lnTo>
                    <a:cubicBezTo>
                      <a:pt x="66868" y="499374"/>
                      <a:pt x="52031" y="538640"/>
                      <a:pt x="54981" y="578652"/>
                    </a:cubicBezTo>
                    <a:cubicBezTo>
                      <a:pt x="55284" y="582853"/>
                      <a:pt x="57253" y="586754"/>
                      <a:pt x="60443" y="589474"/>
                    </a:cubicBezTo>
                    <a:cubicBezTo>
                      <a:pt x="63577" y="592232"/>
                      <a:pt x="67698" y="593570"/>
                      <a:pt x="71839" y="593177"/>
                    </a:cubicBezTo>
                    <a:lnTo>
                      <a:pt x="519193" y="558337"/>
                    </a:lnTo>
                    <a:lnTo>
                      <a:pt x="244000" y="579886"/>
                    </a:lnTo>
                    <a:lnTo>
                      <a:pt x="220267" y="582639"/>
                    </a:lnTo>
                    <a:lnTo>
                      <a:pt x="219231" y="606467"/>
                    </a:lnTo>
                    <a:cubicBezTo>
                      <a:pt x="219231" y="611308"/>
                      <a:pt x="218571" y="615960"/>
                      <a:pt x="218571" y="620896"/>
                    </a:cubicBezTo>
                    <a:cubicBezTo>
                      <a:pt x="218554" y="626448"/>
                      <a:pt x="218868" y="631995"/>
                      <a:pt x="219513" y="637509"/>
                    </a:cubicBezTo>
                    <a:lnTo>
                      <a:pt x="76831" y="648615"/>
                    </a:lnTo>
                    <a:cubicBezTo>
                      <a:pt x="74853" y="648615"/>
                      <a:pt x="72969" y="648615"/>
                      <a:pt x="70992" y="648615"/>
                    </a:cubicBezTo>
                    <a:cubicBezTo>
                      <a:pt x="54200" y="648608"/>
                      <a:pt x="37965" y="642547"/>
                      <a:pt x="25220" y="631528"/>
                    </a:cubicBezTo>
                    <a:cubicBezTo>
                      <a:pt x="10871" y="619178"/>
                      <a:pt x="1964" y="601597"/>
                      <a:pt x="451" y="582639"/>
                    </a:cubicBezTo>
                    <a:cubicBezTo>
                      <a:pt x="-3912" y="522461"/>
                      <a:pt x="20095" y="463725"/>
                      <a:pt x="65247" y="424107"/>
                    </a:cubicBezTo>
                    <a:lnTo>
                      <a:pt x="71933" y="418222"/>
                    </a:lnTo>
                    <a:cubicBezTo>
                      <a:pt x="99865" y="390462"/>
                      <a:pt x="114234" y="351701"/>
                      <a:pt x="111206" y="312281"/>
                    </a:cubicBezTo>
                    <a:lnTo>
                      <a:pt x="108287" y="274309"/>
                    </a:lnTo>
                    <a:cubicBezTo>
                      <a:pt x="99929" y="164012"/>
                      <a:pt x="153246" y="58213"/>
                      <a:pt x="246543" y="-37"/>
                    </a:cubicBezTo>
                    <a:close/>
                  </a:path>
                </a:pathLst>
              </a:custGeom>
              <a:grpFill/>
              <a:ln w="9418" cap="flat">
                <a:solidFill>
                  <a:schemeClr val="tx1">
                    <a:lumMod val="85000"/>
                    <a:lumOff val="15000"/>
                  </a:schemeClr>
                </a:solidFill>
                <a:prstDash val="solid"/>
                <a:miter/>
              </a:ln>
            </p:spPr>
            <p:txBody>
              <a:bodyPr rtlCol="0" anchor="ctr"/>
              <a:lstStyle/>
              <a:p>
                <a:endParaRPr lang="en-US"/>
              </a:p>
            </p:txBody>
          </p:sp>
        </p:grpSp>
      </p:grpSp>
      <p:sp>
        <p:nvSpPr>
          <p:cNvPr id="129" name="Oval 128">
            <a:extLst>
              <a:ext uri="{FF2B5EF4-FFF2-40B4-BE49-F238E27FC236}">
                <a16:creationId xmlns:a16="http://schemas.microsoft.com/office/drawing/2014/main" id="{C9DA24E5-BE83-DA03-EFE9-D4AC92189B3A}"/>
              </a:ext>
            </a:extLst>
          </p:cNvPr>
          <p:cNvSpPr/>
          <p:nvPr/>
        </p:nvSpPr>
        <p:spPr>
          <a:xfrm>
            <a:off x="11031846" y="5604"/>
            <a:ext cx="179059" cy="179059"/>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t>1</a:t>
            </a:r>
            <a:endParaRPr lang="en-US" sz="1000" dirty="0"/>
          </a:p>
        </p:txBody>
      </p:sp>
      <p:sp>
        <p:nvSpPr>
          <p:cNvPr id="130" name="Oval 129">
            <a:extLst>
              <a:ext uri="{FF2B5EF4-FFF2-40B4-BE49-F238E27FC236}">
                <a16:creationId xmlns:a16="http://schemas.microsoft.com/office/drawing/2014/main" id="{B31D7620-841A-7D06-28EB-4E83FDC07694}"/>
              </a:ext>
            </a:extLst>
          </p:cNvPr>
          <p:cNvSpPr/>
          <p:nvPr/>
        </p:nvSpPr>
        <p:spPr>
          <a:xfrm>
            <a:off x="11472600" y="5604"/>
            <a:ext cx="179059" cy="179059"/>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t>8</a:t>
            </a:r>
          </a:p>
        </p:txBody>
      </p:sp>
      <p:grpSp>
        <p:nvGrpSpPr>
          <p:cNvPr id="175" name="Group 174">
            <a:extLst>
              <a:ext uri="{FF2B5EF4-FFF2-40B4-BE49-F238E27FC236}">
                <a16:creationId xmlns:a16="http://schemas.microsoft.com/office/drawing/2014/main" id="{02E4D4FD-015B-5AB2-4444-4FE78A6FF691}"/>
              </a:ext>
            </a:extLst>
          </p:cNvPr>
          <p:cNvGrpSpPr/>
          <p:nvPr/>
        </p:nvGrpSpPr>
        <p:grpSpPr>
          <a:xfrm>
            <a:off x="513328" y="72522"/>
            <a:ext cx="394965" cy="339874"/>
            <a:chOff x="535484" y="637891"/>
            <a:chExt cx="394965" cy="339874"/>
          </a:xfrm>
        </p:grpSpPr>
        <p:sp>
          <p:nvSpPr>
            <p:cNvPr id="161" name="Rounded Rectangle 160">
              <a:extLst>
                <a:ext uri="{FF2B5EF4-FFF2-40B4-BE49-F238E27FC236}">
                  <a16:creationId xmlns:a16="http://schemas.microsoft.com/office/drawing/2014/main" id="{3D264A9E-DB3E-0117-F711-083AF89CB71D}"/>
                </a:ext>
              </a:extLst>
            </p:cNvPr>
            <p:cNvSpPr/>
            <p:nvPr/>
          </p:nvSpPr>
          <p:spPr>
            <a:xfrm>
              <a:off x="535484" y="637891"/>
              <a:ext cx="394965" cy="339874"/>
            </a:xfrm>
            <a:prstGeom prst="roundRect">
              <a:avLst>
                <a:gd name="adj" fmla="val 50000"/>
              </a:avLst>
            </a:prstGeom>
            <a:solidFill>
              <a:srgbClr val="E3E6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3" name="Graphic 172" descr="Magnifying glass">
              <a:extLst>
                <a:ext uri="{FF2B5EF4-FFF2-40B4-BE49-F238E27FC236}">
                  <a16:creationId xmlns:a16="http://schemas.microsoft.com/office/drawing/2014/main" id="{8DF9C5B1-20B0-4DF4-8465-7673DF377F9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40682" y="708538"/>
              <a:ext cx="217176" cy="217176"/>
            </a:xfrm>
            <a:prstGeom prst="rect">
              <a:avLst/>
            </a:prstGeom>
          </p:spPr>
        </p:pic>
      </p:grpSp>
      <p:sp>
        <p:nvSpPr>
          <p:cNvPr id="2" name="Rectangle 1">
            <a:extLst>
              <a:ext uri="{FF2B5EF4-FFF2-40B4-BE49-F238E27FC236}">
                <a16:creationId xmlns:a16="http://schemas.microsoft.com/office/drawing/2014/main" id="{3281D758-2BFE-6E18-755E-44B534EF93E8}"/>
              </a:ext>
            </a:extLst>
          </p:cNvPr>
          <p:cNvSpPr/>
          <p:nvPr/>
        </p:nvSpPr>
        <p:spPr>
          <a:xfrm>
            <a:off x="4953318" y="454928"/>
            <a:ext cx="1041400" cy="45719"/>
          </a:xfrm>
          <a:prstGeom prst="rect">
            <a:avLst/>
          </a:prstGeom>
          <a:solidFill>
            <a:srgbClr val="1977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Rounded Rectangle 157">
            <a:extLst>
              <a:ext uri="{FF2B5EF4-FFF2-40B4-BE49-F238E27FC236}">
                <a16:creationId xmlns:a16="http://schemas.microsoft.com/office/drawing/2014/main" id="{58D21123-0103-C6E1-6823-6363624702C8}"/>
              </a:ext>
            </a:extLst>
          </p:cNvPr>
          <p:cNvSpPr/>
          <p:nvPr/>
        </p:nvSpPr>
        <p:spPr>
          <a:xfrm>
            <a:off x="4283728" y="656530"/>
            <a:ext cx="7100736" cy="133643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TextBox 162">
            <a:extLst>
              <a:ext uri="{FF2B5EF4-FFF2-40B4-BE49-F238E27FC236}">
                <a16:creationId xmlns:a16="http://schemas.microsoft.com/office/drawing/2014/main" id="{6ED139D7-1675-8E59-3D02-CDE26D3750FE}"/>
              </a:ext>
            </a:extLst>
          </p:cNvPr>
          <p:cNvSpPr txBox="1"/>
          <p:nvPr/>
        </p:nvSpPr>
        <p:spPr>
          <a:xfrm>
            <a:off x="61857" y="597973"/>
            <a:ext cx="1271100" cy="400110"/>
          </a:xfrm>
          <a:prstGeom prst="rect">
            <a:avLst/>
          </a:prstGeom>
          <a:noFill/>
        </p:spPr>
        <p:txBody>
          <a:bodyPr wrap="square" rtlCol="0">
            <a:spAutoFit/>
          </a:bodyPr>
          <a:lstStyle/>
          <a:p>
            <a:r>
              <a:rPr lang="en-US" sz="2000" b="1" dirty="0">
                <a:solidFill>
                  <a:schemeClr val="tx1">
                    <a:lumMod val="65000"/>
                    <a:lumOff val="35000"/>
                  </a:schemeClr>
                </a:solidFill>
                <a:latin typeface="+mj-lt"/>
              </a:rPr>
              <a:t>Watch</a:t>
            </a:r>
          </a:p>
        </p:txBody>
      </p:sp>
      <p:pic>
        <p:nvPicPr>
          <p:cNvPr id="168" name="Graphic 167">
            <a:hlinkClick r:id="rId3" action="ppaction://hlinksldjump"/>
            <a:extLst>
              <a:ext uri="{FF2B5EF4-FFF2-40B4-BE49-F238E27FC236}">
                <a16:creationId xmlns:a16="http://schemas.microsoft.com/office/drawing/2014/main" id="{8F767044-D5F8-9E91-1D48-DA6E6B6E93C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0133" y="50668"/>
            <a:ext cx="394965" cy="394965"/>
          </a:xfrm>
          <a:prstGeom prst="rect">
            <a:avLst/>
          </a:prstGeom>
        </p:spPr>
      </p:pic>
      <p:grpSp>
        <p:nvGrpSpPr>
          <p:cNvPr id="178" name="Group 177">
            <a:extLst>
              <a:ext uri="{FF2B5EF4-FFF2-40B4-BE49-F238E27FC236}">
                <a16:creationId xmlns:a16="http://schemas.microsoft.com/office/drawing/2014/main" id="{1755AAB1-EBEE-5456-1FB5-05B6F8616C66}"/>
              </a:ext>
            </a:extLst>
          </p:cNvPr>
          <p:cNvGrpSpPr/>
          <p:nvPr/>
        </p:nvGrpSpPr>
        <p:grpSpPr>
          <a:xfrm>
            <a:off x="227615" y="1069914"/>
            <a:ext cx="3210979" cy="339874"/>
            <a:chOff x="535484" y="637891"/>
            <a:chExt cx="3210979" cy="339874"/>
          </a:xfrm>
        </p:grpSpPr>
        <p:sp>
          <p:nvSpPr>
            <p:cNvPr id="179" name="Rounded Rectangle 178">
              <a:extLst>
                <a:ext uri="{FF2B5EF4-FFF2-40B4-BE49-F238E27FC236}">
                  <a16:creationId xmlns:a16="http://schemas.microsoft.com/office/drawing/2014/main" id="{8CE3A18B-9903-36FC-48C4-90BD864E3E15}"/>
                </a:ext>
              </a:extLst>
            </p:cNvPr>
            <p:cNvSpPr/>
            <p:nvPr/>
          </p:nvSpPr>
          <p:spPr>
            <a:xfrm>
              <a:off x="535484" y="637891"/>
              <a:ext cx="3210979" cy="339874"/>
            </a:xfrm>
            <a:prstGeom prst="roundRect">
              <a:avLst>
                <a:gd name="adj" fmla="val 50000"/>
              </a:avLst>
            </a:prstGeom>
            <a:solidFill>
              <a:srgbClr val="E3E6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4" name="Graphic 183" descr="Magnifying glass">
              <a:extLst>
                <a:ext uri="{FF2B5EF4-FFF2-40B4-BE49-F238E27FC236}">
                  <a16:creationId xmlns:a16="http://schemas.microsoft.com/office/drawing/2014/main" id="{F96E6D8C-1FEA-0C6C-A455-0C64721D23A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40682" y="708538"/>
              <a:ext cx="217176" cy="217176"/>
            </a:xfrm>
            <a:prstGeom prst="rect">
              <a:avLst/>
            </a:prstGeom>
          </p:spPr>
        </p:pic>
        <p:sp>
          <p:nvSpPr>
            <p:cNvPr id="185" name="TextBox 184">
              <a:extLst>
                <a:ext uri="{FF2B5EF4-FFF2-40B4-BE49-F238E27FC236}">
                  <a16:creationId xmlns:a16="http://schemas.microsoft.com/office/drawing/2014/main" id="{3A332FD1-033E-2A3D-B14F-57308F9290BF}"/>
                </a:ext>
              </a:extLst>
            </p:cNvPr>
            <p:cNvSpPr txBox="1"/>
            <p:nvPr/>
          </p:nvSpPr>
          <p:spPr>
            <a:xfrm>
              <a:off x="863405" y="655313"/>
              <a:ext cx="1414130" cy="276999"/>
            </a:xfrm>
            <a:prstGeom prst="rect">
              <a:avLst/>
            </a:prstGeom>
            <a:noFill/>
          </p:spPr>
          <p:txBody>
            <a:bodyPr wrap="square" rtlCol="0">
              <a:spAutoFit/>
            </a:bodyPr>
            <a:lstStyle/>
            <a:p>
              <a:r>
                <a:rPr lang="en-US" sz="1200" dirty="0">
                  <a:solidFill>
                    <a:schemeClr val="bg1">
                      <a:lumMod val="50000"/>
                    </a:schemeClr>
                  </a:solidFill>
                  <a:latin typeface="+mj-lt"/>
                </a:rPr>
                <a:t>Group Name</a:t>
              </a:r>
            </a:p>
          </p:txBody>
        </p:sp>
      </p:grpSp>
      <p:sp>
        <p:nvSpPr>
          <p:cNvPr id="198" name="TextBox 197">
            <a:extLst>
              <a:ext uri="{FF2B5EF4-FFF2-40B4-BE49-F238E27FC236}">
                <a16:creationId xmlns:a16="http://schemas.microsoft.com/office/drawing/2014/main" id="{40B5AC83-8522-59DA-F144-E94434F318B3}"/>
              </a:ext>
            </a:extLst>
          </p:cNvPr>
          <p:cNvSpPr txBox="1"/>
          <p:nvPr/>
        </p:nvSpPr>
        <p:spPr>
          <a:xfrm>
            <a:off x="4306125" y="733172"/>
            <a:ext cx="3094643" cy="369332"/>
          </a:xfrm>
          <a:prstGeom prst="rect">
            <a:avLst/>
          </a:prstGeom>
          <a:noFill/>
        </p:spPr>
        <p:txBody>
          <a:bodyPr wrap="square" rtlCol="0">
            <a:spAutoFit/>
          </a:bodyPr>
          <a:lstStyle/>
          <a:p>
            <a:r>
              <a:rPr lang="en-US" b="1" dirty="0">
                <a:solidFill>
                  <a:schemeClr val="tx1">
                    <a:lumMod val="65000"/>
                    <a:lumOff val="35000"/>
                  </a:schemeClr>
                </a:solidFill>
                <a:latin typeface="+mj-lt"/>
              </a:rPr>
              <a:t>Videos name here</a:t>
            </a:r>
          </a:p>
        </p:txBody>
      </p:sp>
      <p:sp>
        <p:nvSpPr>
          <p:cNvPr id="201" name="Oval 200">
            <a:hlinkClick r:id="rId9" action="ppaction://hlinksldjump"/>
            <a:extLst>
              <a:ext uri="{FF2B5EF4-FFF2-40B4-BE49-F238E27FC236}">
                <a16:creationId xmlns:a16="http://schemas.microsoft.com/office/drawing/2014/main" id="{8FA08B2C-01AD-42DE-00CF-7F82B3F929CE}"/>
              </a:ext>
            </a:extLst>
          </p:cNvPr>
          <p:cNvSpPr/>
          <p:nvPr/>
        </p:nvSpPr>
        <p:spPr>
          <a:xfrm>
            <a:off x="4373204" y="1140561"/>
            <a:ext cx="632382" cy="632382"/>
          </a:xfrm>
          <a:prstGeom prst="ellipse">
            <a:avLst/>
          </a:prstGeom>
          <a:solidFill>
            <a:srgbClr val="C72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203" name="Oval 202">
            <a:hlinkClick r:id="rId10" action="ppaction://hlinksldjump"/>
            <a:extLst>
              <a:ext uri="{FF2B5EF4-FFF2-40B4-BE49-F238E27FC236}">
                <a16:creationId xmlns:a16="http://schemas.microsoft.com/office/drawing/2014/main" id="{5CF3BFFC-D598-A83C-4DC3-30C1B2C978F0}"/>
              </a:ext>
            </a:extLst>
          </p:cNvPr>
          <p:cNvSpPr/>
          <p:nvPr/>
        </p:nvSpPr>
        <p:spPr>
          <a:xfrm>
            <a:off x="7972188" y="1140561"/>
            <a:ext cx="632382" cy="632382"/>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210" name="Oval 209">
            <a:extLst>
              <a:ext uri="{FF2B5EF4-FFF2-40B4-BE49-F238E27FC236}">
                <a16:creationId xmlns:a16="http://schemas.microsoft.com/office/drawing/2014/main" id="{2473488D-9359-1F1C-23DF-B11C4F52FE9D}"/>
              </a:ext>
            </a:extLst>
          </p:cNvPr>
          <p:cNvSpPr/>
          <p:nvPr/>
        </p:nvSpPr>
        <p:spPr>
          <a:xfrm>
            <a:off x="2959708" y="669743"/>
            <a:ext cx="311199" cy="311199"/>
          </a:xfrm>
          <a:prstGeom prst="ellipse">
            <a:avLst/>
          </a:prstGeom>
          <a:solidFill>
            <a:srgbClr val="E3E6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 name="Graphic 204" descr="Single gear">
            <a:extLst>
              <a:ext uri="{FF2B5EF4-FFF2-40B4-BE49-F238E27FC236}">
                <a16:creationId xmlns:a16="http://schemas.microsoft.com/office/drawing/2014/main" id="{D43A527B-9CEA-EC0E-FBDA-40258ED39179}"/>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959708" y="655404"/>
            <a:ext cx="339875" cy="339875"/>
          </a:xfrm>
          <a:prstGeom prst="rect">
            <a:avLst/>
          </a:prstGeom>
        </p:spPr>
      </p:pic>
      <p:sp>
        <p:nvSpPr>
          <p:cNvPr id="215" name="TextBox 214">
            <a:extLst>
              <a:ext uri="{FF2B5EF4-FFF2-40B4-BE49-F238E27FC236}">
                <a16:creationId xmlns:a16="http://schemas.microsoft.com/office/drawing/2014/main" id="{C3E480D4-6AB9-A44F-7B5E-45F2BD864579}"/>
              </a:ext>
            </a:extLst>
          </p:cNvPr>
          <p:cNvSpPr txBox="1"/>
          <p:nvPr/>
        </p:nvSpPr>
        <p:spPr>
          <a:xfrm>
            <a:off x="5040756" y="1161659"/>
            <a:ext cx="3094643" cy="523220"/>
          </a:xfrm>
          <a:prstGeom prst="rect">
            <a:avLst/>
          </a:prstGeom>
          <a:noFill/>
        </p:spPr>
        <p:txBody>
          <a:bodyPr wrap="square" rtlCol="0">
            <a:spAutoFit/>
          </a:bodyPr>
          <a:lstStyle/>
          <a:p>
            <a:r>
              <a:rPr lang="en-US" sz="1400" b="1" dirty="0">
                <a:latin typeface="+mj-lt"/>
              </a:rPr>
              <a:t>Click in number 1 to watch </a:t>
            </a:r>
          </a:p>
          <a:p>
            <a:r>
              <a:rPr lang="en-US" sz="1400" b="1" dirty="0">
                <a:latin typeface="+mj-lt"/>
              </a:rPr>
              <a:t>video 1 in full screen</a:t>
            </a:r>
          </a:p>
        </p:txBody>
      </p:sp>
      <p:sp>
        <p:nvSpPr>
          <p:cNvPr id="231" name="TextBox 230">
            <a:extLst>
              <a:ext uri="{FF2B5EF4-FFF2-40B4-BE49-F238E27FC236}">
                <a16:creationId xmlns:a16="http://schemas.microsoft.com/office/drawing/2014/main" id="{83810538-E868-218B-AD3B-5A44EADAB3A3}"/>
              </a:ext>
            </a:extLst>
          </p:cNvPr>
          <p:cNvSpPr txBox="1"/>
          <p:nvPr/>
        </p:nvSpPr>
        <p:spPr>
          <a:xfrm>
            <a:off x="8663187" y="1161659"/>
            <a:ext cx="3094643" cy="523220"/>
          </a:xfrm>
          <a:prstGeom prst="rect">
            <a:avLst/>
          </a:prstGeom>
          <a:noFill/>
        </p:spPr>
        <p:txBody>
          <a:bodyPr wrap="square" rtlCol="0">
            <a:spAutoFit/>
          </a:bodyPr>
          <a:lstStyle/>
          <a:p>
            <a:r>
              <a:rPr lang="en-US" sz="1400" b="1" dirty="0">
                <a:latin typeface="+mj-lt"/>
              </a:rPr>
              <a:t>Click in number 2 to watch </a:t>
            </a:r>
          </a:p>
          <a:p>
            <a:r>
              <a:rPr lang="en-US" sz="1400" b="1" dirty="0">
                <a:latin typeface="+mj-lt"/>
              </a:rPr>
              <a:t>video 2 in full screen</a:t>
            </a:r>
          </a:p>
        </p:txBody>
      </p:sp>
      <p:grpSp>
        <p:nvGrpSpPr>
          <p:cNvPr id="30" name="Group 29">
            <a:extLst>
              <a:ext uri="{FF2B5EF4-FFF2-40B4-BE49-F238E27FC236}">
                <a16:creationId xmlns:a16="http://schemas.microsoft.com/office/drawing/2014/main" id="{A880B554-0CBB-EB4D-9B4E-3DA8055BFD3A}"/>
              </a:ext>
            </a:extLst>
          </p:cNvPr>
          <p:cNvGrpSpPr/>
          <p:nvPr/>
        </p:nvGrpSpPr>
        <p:grpSpPr>
          <a:xfrm>
            <a:off x="133791" y="3143312"/>
            <a:ext cx="311199" cy="311199"/>
            <a:chOff x="133791" y="3143312"/>
            <a:chExt cx="311199" cy="311199"/>
          </a:xfrm>
        </p:grpSpPr>
        <p:sp>
          <p:nvSpPr>
            <p:cNvPr id="213" name="Oval 212">
              <a:hlinkClick r:id="rId13" action="ppaction://hlinksldjump"/>
              <a:extLst>
                <a:ext uri="{FF2B5EF4-FFF2-40B4-BE49-F238E27FC236}">
                  <a16:creationId xmlns:a16="http://schemas.microsoft.com/office/drawing/2014/main" id="{6B9D7671-27DE-0EE3-C9BE-F2D9D9C13205}"/>
                </a:ext>
              </a:extLst>
            </p:cNvPr>
            <p:cNvSpPr/>
            <p:nvPr/>
          </p:nvSpPr>
          <p:spPr>
            <a:xfrm>
              <a:off x="133791" y="3143312"/>
              <a:ext cx="311199" cy="311199"/>
            </a:xfrm>
            <a:prstGeom prst="ellipse">
              <a:avLst/>
            </a:prstGeom>
            <a:solidFill>
              <a:srgbClr val="E3E6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reeform 3">
              <a:hlinkClick r:id="rId13" action="ppaction://hlinksldjump"/>
              <a:extLst>
                <a:ext uri="{FF2B5EF4-FFF2-40B4-BE49-F238E27FC236}">
                  <a16:creationId xmlns:a16="http://schemas.microsoft.com/office/drawing/2014/main" id="{216161CB-4D36-1834-122A-3992A6B61C64}"/>
                </a:ext>
              </a:extLst>
            </p:cNvPr>
            <p:cNvSpPr/>
            <p:nvPr/>
          </p:nvSpPr>
          <p:spPr>
            <a:xfrm>
              <a:off x="218835" y="3188310"/>
              <a:ext cx="128533" cy="215718"/>
            </a:xfrm>
            <a:custGeom>
              <a:avLst/>
              <a:gdLst>
                <a:gd name="connsiteX0" fmla="*/ 21423 w 128533"/>
                <a:gd name="connsiteY0" fmla="*/ 0 h 215718"/>
                <a:gd name="connsiteX1" fmla="*/ 107110 w 128533"/>
                <a:gd name="connsiteY1" fmla="*/ 0 h 215718"/>
                <a:gd name="connsiteX2" fmla="*/ 128533 w 128533"/>
                <a:gd name="connsiteY2" fmla="*/ 21423 h 215718"/>
                <a:gd name="connsiteX3" fmla="*/ 128533 w 128533"/>
                <a:gd name="connsiteY3" fmla="*/ 197652 h 215718"/>
                <a:gd name="connsiteX4" fmla="*/ 122259 w 128533"/>
                <a:gd name="connsiteY4" fmla="*/ 212801 h 215718"/>
                <a:gd name="connsiteX5" fmla="*/ 115856 w 128533"/>
                <a:gd name="connsiteY5" fmla="*/ 215452 h 215718"/>
                <a:gd name="connsiteX6" fmla="*/ 64709 w 128533"/>
                <a:gd name="connsiteY6" fmla="*/ 160076 h 215718"/>
                <a:gd name="connsiteX7" fmla="*/ 13317 w 128533"/>
                <a:gd name="connsiteY7" fmla="*/ 215718 h 215718"/>
                <a:gd name="connsiteX8" fmla="*/ 6275 w 128533"/>
                <a:gd name="connsiteY8" fmla="*/ 212801 h 215718"/>
                <a:gd name="connsiteX9" fmla="*/ 0 w 128533"/>
                <a:gd name="connsiteY9" fmla="*/ 197652 h 215718"/>
                <a:gd name="connsiteX10" fmla="*/ 0 w 128533"/>
                <a:gd name="connsiteY10" fmla="*/ 21423 h 215718"/>
                <a:gd name="connsiteX11" fmla="*/ 21423 w 128533"/>
                <a:gd name="connsiteY11" fmla="*/ 0 h 21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8533" h="215718">
                  <a:moveTo>
                    <a:pt x="21423" y="0"/>
                  </a:moveTo>
                  <a:lnTo>
                    <a:pt x="107110" y="0"/>
                  </a:lnTo>
                  <a:cubicBezTo>
                    <a:pt x="118942" y="0"/>
                    <a:pt x="128533" y="9591"/>
                    <a:pt x="128533" y="21423"/>
                  </a:cubicBezTo>
                  <a:lnTo>
                    <a:pt x="128533" y="197652"/>
                  </a:lnTo>
                  <a:cubicBezTo>
                    <a:pt x="128533" y="203568"/>
                    <a:pt x="126135" y="208924"/>
                    <a:pt x="122259" y="212801"/>
                  </a:cubicBezTo>
                  <a:lnTo>
                    <a:pt x="115856" y="215452"/>
                  </a:lnTo>
                  <a:lnTo>
                    <a:pt x="64709" y="160076"/>
                  </a:lnTo>
                  <a:lnTo>
                    <a:pt x="13317" y="215718"/>
                  </a:lnTo>
                  <a:lnTo>
                    <a:pt x="6275" y="212801"/>
                  </a:lnTo>
                  <a:cubicBezTo>
                    <a:pt x="2398" y="208924"/>
                    <a:pt x="0" y="203568"/>
                    <a:pt x="0" y="197652"/>
                  </a:cubicBezTo>
                  <a:lnTo>
                    <a:pt x="0" y="21423"/>
                  </a:lnTo>
                  <a:cubicBezTo>
                    <a:pt x="0" y="9591"/>
                    <a:pt x="9591" y="0"/>
                    <a:pt x="21423" y="0"/>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9" name="Group 28">
            <a:extLst>
              <a:ext uri="{FF2B5EF4-FFF2-40B4-BE49-F238E27FC236}">
                <a16:creationId xmlns:a16="http://schemas.microsoft.com/office/drawing/2014/main" id="{266ADE45-2864-5451-159E-9E8FFF267A1B}"/>
              </a:ext>
            </a:extLst>
          </p:cNvPr>
          <p:cNvGrpSpPr/>
          <p:nvPr/>
        </p:nvGrpSpPr>
        <p:grpSpPr>
          <a:xfrm>
            <a:off x="151781" y="2175407"/>
            <a:ext cx="311199" cy="311199"/>
            <a:chOff x="151781" y="2175407"/>
            <a:chExt cx="311199" cy="311199"/>
          </a:xfrm>
        </p:grpSpPr>
        <p:sp>
          <p:nvSpPr>
            <p:cNvPr id="211" name="Oval 210">
              <a:hlinkClick r:id="rId14" action="ppaction://hlinksldjump"/>
              <a:extLst>
                <a:ext uri="{FF2B5EF4-FFF2-40B4-BE49-F238E27FC236}">
                  <a16:creationId xmlns:a16="http://schemas.microsoft.com/office/drawing/2014/main" id="{F277EBDC-65D3-62EF-8E08-A665DA7802E6}"/>
                </a:ext>
              </a:extLst>
            </p:cNvPr>
            <p:cNvSpPr/>
            <p:nvPr/>
          </p:nvSpPr>
          <p:spPr>
            <a:xfrm>
              <a:off x="151781" y="2175407"/>
              <a:ext cx="311199" cy="311199"/>
            </a:xfrm>
            <a:prstGeom prst="ellipse">
              <a:avLst/>
            </a:prstGeom>
            <a:solidFill>
              <a:srgbClr val="F0F2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Graphic 9" descr="Video camera">
              <a:hlinkClick r:id="rId14" action="ppaction://hlinksldjump"/>
              <a:extLst>
                <a:ext uri="{FF2B5EF4-FFF2-40B4-BE49-F238E27FC236}">
                  <a16:creationId xmlns:a16="http://schemas.microsoft.com/office/drawing/2014/main" id="{F7C312BA-513E-6B3E-3E37-B13C5B6326D5}"/>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180953" y="2192324"/>
              <a:ext cx="244145" cy="244145"/>
            </a:xfrm>
            <a:prstGeom prst="rect">
              <a:avLst/>
            </a:prstGeom>
          </p:spPr>
        </p:pic>
      </p:grpSp>
      <p:grpSp>
        <p:nvGrpSpPr>
          <p:cNvPr id="32" name="Group 31">
            <a:extLst>
              <a:ext uri="{FF2B5EF4-FFF2-40B4-BE49-F238E27FC236}">
                <a16:creationId xmlns:a16="http://schemas.microsoft.com/office/drawing/2014/main" id="{74EE8F2A-6BCC-EA15-17A7-EED625C29E3E}"/>
              </a:ext>
            </a:extLst>
          </p:cNvPr>
          <p:cNvGrpSpPr/>
          <p:nvPr/>
        </p:nvGrpSpPr>
        <p:grpSpPr>
          <a:xfrm>
            <a:off x="181339" y="1666205"/>
            <a:ext cx="311199" cy="311199"/>
            <a:chOff x="181339" y="1666205"/>
            <a:chExt cx="311199" cy="311199"/>
          </a:xfrm>
        </p:grpSpPr>
        <p:sp>
          <p:nvSpPr>
            <p:cNvPr id="259" name="Oval 258">
              <a:hlinkClick r:id="rId4" action="ppaction://hlinksldjump"/>
              <a:extLst>
                <a:ext uri="{FF2B5EF4-FFF2-40B4-BE49-F238E27FC236}">
                  <a16:creationId xmlns:a16="http://schemas.microsoft.com/office/drawing/2014/main" id="{6A08377A-AECD-BD7C-BB95-D4E488C5B9DE}"/>
                </a:ext>
              </a:extLst>
            </p:cNvPr>
            <p:cNvSpPr/>
            <p:nvPr/>
          </p:nvSpPr>
          <p:spPr>
            <a:xfrm>
              <a:off x="181339" y="1666205"/>
              <a:ext cx="311199" cy="311199"/>
            </a:xfrm>
            <a:prstGeom prst="ellipse">
              <a:avLst/>
            </a:prstGeom>
            <a:solidFill>
              <a:srgbClr val="E3E6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8280B8D0-1FD3-3C11-AA62-6FA91627F795}"/>
                </a:ext>
              </a:extLst>
            </p:cNvPr>
            <p:cNvGrpSpPr/>
            <p:nvPr/>
          </p:nvGrpSpPr>
          <p:grpSpPr>
            <a:xfrm>
              <a:off x="228486" y="1729781"/>
              <a:ext cx="212915" cy="185892"/>
              <a:chOff x="5368643" y="131465"/>
              <a:chExt cx="233639" cy="203986"/>
            </a:xfrm>
            <a:solidFill>
              <a:schemeClr val="bg1"/>
            </a:solidFill>
          </p:grpSpPr>
          <p:sp>
            <p:nvSpPr>
              <p:cNvPr id="12" name="Freeform 11">
                <a:hlinkClick r:id="rId4" action="ppaction://hlinksldjump"/>
                <a:extLst>
                  <a:ext uri="{FF2B5EF4-FFF2-40B4-BE49-F238E27FC236}">
                    <a16:creationId xmlns:a16="http://schemas.microsoft.com/office/drawing/2014/main" id="{B58F5BD7-BF98-51F2-F521-18BB7821F0AB}"/>
                  </a:ext>
                </a:extLst>
              </p:cNvPr>
              <p:cNvSpPr/>
              <p:nvPr/>
            </p:nvSpPr>
            <p:spPr>
              <a:xfrm>
                <a:off x="5368643" y="131465"/>
                <a:ext cx="233639" cy="172357"/>
              </a:xfrm>
              <a:custGeom>
                <a:avLst/>
                <a:gdLst>
                  <a:gd name="connsiteX0" fmla="*/ 206765 w 233639"/>
                  <a:gd name="connsiteY0" fmla="*/ 172285 h 172357"/>
                  <a:gd name="connsiteX1" fmla="*/ 26796 w 233639"/>
                  <a:gd name="connsiteY1" fmla="*/ 172285 h 172357"/>
                  <a:gd name="connsiteX2" fmla="*/ -40 w 233639"/>
                  <a:gd name="connsiteY2" fmla="*/ 145449 h 172357"/>
                  <a:gd name="connsiteX3" fmla="*/ -40 w 233639"/>
                  <a:gd name="connsiteY3" fmla="*/ 26763 h 172357"/>
                  <a:gd name="connsiteX4" fmla="*/ 26796 w 233639"/>
                  <a:gd name="connsiteY4" fmla="*/ -73 h 172357"/>
                  <a:gd name="connsiteX5" fmla="*/ 206765 w 233639"/>
                  <a:gd name="connsiteY5" fmla="*/ -73 h 172357"/>
                  <a:gd name="connsiteX6" fmla="*/ 233600 w 233639"/>
                  <a:gd name="connsiteY6" fmla="*/ 26763 h 172357"/>
                  <a:gd name="connsiteX7" fmla="*/ 233600 w 233639"/>
                  <a:gd name="connsiteY7" fmla="*/ 145449 h 172357"/>
                  <a:gd name="connsiteX8" fmla="*/ 206765 w 233639"/>
                  <a:gd name="connsiteY8" fmla="*/ 172285 h 172357"/>
                  <a:gd name="connsiteX9" fmla="*/ 26796 w 233639"/>
                  <a:gd name="connsiteY9" fmla="*/ 14248 h 172357"/>
                  <a:gd name="connsiteX10" fmla="*/ 14256 w 233639"/>
                  <a:gd name="connsiteY10" fmla="*/ 26763 h 172357"/>
                  <a:gd name="connsiteX11" fmla="*/ 14256 w 233639"/>
                  <a:gd name="connsiteY11" fmla="*/ 145449 h 172357"/>
                  <a:gd name="connsiteX12" fmla="*/ 26796 w 233639"/>
                  <a:gd name="connsiteY12" fmla="*/ 157989 h 172357"/>
                  <a:gd name="connsiteX13" fmla="*/ 206765 w 233639"/>
                  <a:gd name="connsiteY13" fmla="*/ 157989 h 172357"/>
                  <a:gd name="connsiteX14" fmla="*/ 219280 w 233639"/>
                  <a:gd name="connsiteY14" fmla="*/ 145449 h 172357"/>
                  <a:gd name="connsiteX15" fmla="*/ 219280 w 233639"/>
                  <a:gd name="connsiteY15" fmla="*/ 26763 h 172357"/>
                  <a:gd name="connsiteX16" fmla="*/ 206765 w 233639"/>
                  <a:gd name="connsiteY16" fmla="*/ 14248 h 172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33639" h="172357">
                    <a:moveTo>
                      <a:pt x="206765" y="172285"/>
                    </a:moveTo>
                    <a:lnTo>
                      <a:pt x="26796" y="172285"/>
                    </a:lnTo>
                    <a:cubicBezTo>
                      <a:pt x="11975" y="172285"/>
                      <a:pt x="-40" y="160270"/>
                      <a:pt x="-40" y="145449"/>
                    </a:cubicBezTo>
                    <a:lnTo>
                      <a:pt x="-40" y="26763"/>
                    </a:lnTo>
                    <a:cubicBezTo>
                      <a:pt x="-40" y="11942"/>
                      <a:pt x="11975" y="-73"/>
                      <a:pt x="26796" y="-73"/>
                    </a:cubicBezTo>
                    <a:lnTo>
                      <a:pt x="206765" y="-73"/>
                    </a:lnTo>
                    <a:cubicBezTo>
                      <a:pt x="221586" y="-73"/>
                      <a:pt x="233600" y="11942"/>
                      <a:pt x="233600" y="26763"/>
                    </a:cubicBezTo>
                    <a:lnTo>
                      <a:pt x="233600" y="145449"/>
                    </a:lnTo>
                    <a:cubicBezTo>
                      <a:pt x="233600" y="160270"/>
                      <a:pt x="221586" y="172285"/>
                      <a:pt x="206765" y="172285"/>
                    </a:cubicBezTo>
                    <a:close/>
                    <a:moveTo>
                      <a:pt x="26796" y="14248"/>
                    </a:moveTo>
                    <a:cubicBezTo>
                      <a:pt x="19880" y="14248"/>
                      <a:pt x="14270" y="19847"/>
                      <a:pt x="14256" y="26763"/>
                    </a:cubicBezTo>
                    <a:lnTo>
                      <a:pt x="14256" y="145449"/>
                    </a:lnTo>
                    <a:cubicBezTo>
                      <a:pt x="14270" y="152369"/>
                      <a:pt x="19876" y="157975"/>
                      <a:pt x="26796" y="157989"/>
                    </a:cubicBezTo>
                    <a:lnTo>
                      <a:pt x="206765" y="157989"/>
                    </a:lnTo>
                    <a:cubicBezTo>
                      <a:pt x="213680" y="157975"/>
                      <a:pt x="219280" y="152365"/>
                      <a:pt x="219280" y="145449"/>
                    </a:cubicBezTo>
                    <a:lnTo>
                      <a:pt x="219280" y="26763"/>
                    </a:lnTo>
                    <a:cubicBezTo>
                      <a:pt x="219280" y="19851"/>
                      <a:pt x="213677" y="14248"/>
                      <a:pt x="206765" y="14248"/>
                    </a:cubicBezTo>
                    <a:close/>
                  </a:path>
                </a:pathLst>
              </a:custGeom>
              <a:solidFill>
                <a:schemeClr val="tx1">
                  <a:lumMod val="65000"/>
                  <a:lumOff val="35000"/>
                </a:schemeClr>
              </a:solidFill>
              <a:ln w="2381" cap="flat">
                <a:solidFill>
                  <a:schemeClr val="tx1">
                    <a:lumMod val="65000"/>
                    <a:lumOff val="35000"/>
                  </a:schemeClr>
                </a:solid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F9ECD142-A6C0-E491-FB11-6B359BA4AB69}"/>
                  </a:ext>
                </a:extLst>
              </p:cNvPr>
              <p:cNvSpPr/>
              <p:nvPr/>
            </p:nvSpPr>
            <p:spPr>
              <a:xfrm>
                <a:off x="5423677" y="321106"/>
                <a:ext cx="117156" cy="14345"/>
              </a:xfrm>
              <a:custGeom>
                <a:avLst/>
                <a:gdLst>
                  <a:gd name="connsiteX0" fmla="*/ 109526 w 117156"/>
                  <a:gd name="connsiteY0" fmla="*/ 14260 h 14345"/>
                  <a:gd name="connsiteX1" fmla="*/ 7551 w 117156"/>
                  <a:gd name="connsiteY1" fmla="*/ 14260 h 14345"/>
                  <a:gd name="connsiteX2" fmla="*/ -27 w 117156"/>
                  <a:gd name="connsiteY2" fmla="*/ 7518 h 14345"/>
                  <a:gd name="connsiteX3" fmla="*/ 6715 w 117156"/>
                  <a:gd name="connsiteY3" fmla="*/ -60 h 14345"/>
                  <a:gd name="connsiteX4" fmla="*/ 7551 w 117156"/>
                  <a:gd name="connsiteY4" fmla="*/ -60 h 14345"/>
                  <a:gd name="connsiteX5" fmla="*/ 109526 w 117156"/>
                  <a:gd name="connsiteY5" fmla="*/ -60 h 14345"/>
                  <a:gd name="connsiteX6" fmla="*/ 117104 w 117156"/>
                  <a:gd name="connsiteY6" fmla="*/ 6682 h 14345"/>
                  <a:gd name="connsiteX7" fmla="*/ 110362 w 117156"/>
                  <a:gd name="connsiteY7" fmla="*/ 14260 h 14345"/>
                  <a:gd name="connsiteX8" fmla="*/ 109526 w 117156"/>
                  <a:gd name="connsiteY8" fmla="*/ 14260 h 1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156" h="14345">
                    <a:moveTo>
                      <a:pt x="109526" y="14260"/>
                    </a:moveTo>
                    <a:lnTo>
                      <a:pt x="7551" y="14260"/>
                    </a:lnTo>
                    <a:cubicBezTo>
                      <a:pt x="3597" y="14491"/>
                      <a:pt x="204" y="11473"/>
                      <a:pt x="-27" y="7518"/>
                    </a:cubicBezTo>
                    <a:cubicBezTo>
                      <a:pt x="-258" y="3564"/>
                      <a:pt x="2760" y="171"/>
                      <a:pt x="6715" y="-60"/>
                    </a:cubicBezTo>
                    <a:cubicBezTo>
                      <a:pt x="6993" y="-76"/>
                      <a:pt x="7273" y="-76"/>
                      <a:pt x="7551" y="-60"/>
                    </a:cubicBezTo>
                    <a:lnTo>
                      <a:pt x="109526" y="-60"/>
                    </a:lnTo>
                    <a:cubicBezTo>
                      <a:pt x="113481" y="-291"/>
                      <a:pt x="116873" y="2727"/>
                      <a:pt x="117104" y="6682"/>
                    </a:cubicBezTo>
                    <a:cubicBezTo>
                      <a:pt x="117335" y="10636"/>
                      <a:pt x="114317" y="14029"/>
                      <a:pt x="110362" y="14260"/>
                    </a:cubicBezTo>
                    <a:cubicBezTo>
                      <a:pt x="110084" y="14277"/>
                      <a:pt x="109805" y="14277"/>
                      <a:pt x="109526" y="14260"/>
                    </a:cubicBezTo>
                    <a:close/>
                  </a:path>
                </a:pathLst>
              </a:custGeom>
              <a:solidFill>
                <a:schemeClr val="tx1">
                  <a:lumMod val="65000"/>
                  <a:lumOff val="35000"/>
                </a:schemeClr>
              </a:solidFill>
              <a:ln w="2381" cap="flat">
                <a:solidFill>
                  <a:schemeClr val="tx1">
                    <a:lumMod val="65000"/>
                    <a:lumOff val="35000"/>
                  </a:schemeClr>
                </a:solid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D27B5DCF-FED4-C44C-EE52-757D113232D6}"/>
                  </a:ext>
                </a:extLst>
              </p:cNvPr>
              <p:cNvSpPr/>
              <p:nvPr/>
            </p:nvSpPr>
            <p:spPr>
              <a:xfrm>
                <a:off x="5462275" y="189141"/>
                <a:ext cx="49711" cy="57004"/>
              </a:xfrm>
              <a:custGeom>
                <a:avLst/>
                <a:gdLst>
                  <a:gd name="connsiteX0" fmla="*/ 49021 w 49711"/>
                  <a:gd name="connsiteY0" fmla="*/ 27320 h 57004"/>
                  <a:gd name="connsiteX1" fmla="*/ 1888 w 49711"/>
                  <a:gd name="connsiteY1" fmla="*/ 94 h 57004"/>
                  <a:gd name="connsiteX2" fmla="*/ 127 w 49711"/>
                  <a:gd name="connsiteY2" fmla="*/ 586 h 57004"/>
                  <a:gd name="connsiteX3" fmla="*/ -40 w 49711"/>
                  <a:gd name="connsiteY3" fmla="*/ 1216 h 57004"/>
                  <a:gd name="connsiteX4" fmla="*/ -40 w 49711"/>
                  <a:gd name="connsiteY4" fmla="*/ 55644 h 57004"/>
                  <a:gd name="connsiteX5" fmla="*/ 1258 w 49711"/>
                  <a:gd name="connsiteY5" fmla="*/ 56932 h 57004"/>
                  <a:gd name="connsiteX6" fmla="*/ 1888 w 49711"/>
                  <a:gd name="connsiteY6" fmla="*/ 56766 h 57004"/>
                  <a:gd name="connsiteX7" fmla="*/ 49021 w 49711"/>
                  <a:gd name="connsiteY7" fmla="*/ 29564 h 57004"/>
                  <a:gd name="connsiteX8" fmla="*/ 49501 w 49711"/>
                  <a:gd name="connsiteY8" fmla="*/ 27800 h 57004"/>
                  <a:gd name="connsiteX9" fmla="*/ 49021 w 49711"/>
                  <a:gd name="connsiteY9" fmla="*/ 27320 h 57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9711" h="57004">
                    <a:moveTo>
                      <a:pt x="49021" y="27320"/>
                    </a:moveTo>
                    <a:lnTo>
                      <a:pt x="1888" y="94"/>
                    </a:lnTo>
                    <a:cubicBezTo>
                      <a:pt x="1265" y="-256"/>
                      <a:pt x="477" y="-36"/>
                      <a:pt x="127" y="586"/>
                    </a:cubicBezTo>
                    <a:cubicBezTo>
                      <a:pt x="18" y="779"/>
                      <a:pt x="-39" y="995"/>
                      <a:pt x="-40" y="1216"/>
                    </a:cubicBezTo>
                    <a:lnTo>
                      <a:pt x="-40" y="55644"/>
                    </a:lnTo>
                    <a:cubicBezTo>
                      <a:pt x="-37" y="56358"/>
                      <a:pt x="544" y="56934"/>
                      <a:pt x="1258" y="56932"/>
                    </a:cubicBezTo>
                    <a:cubicBezTo>
                      <a:pt x="1478" y="56931"/>
                      <a:pt x="1695" y="56874"/>
                      <a:pt x="1888" y="56766"/>
                    </a:cubicBezTo>
                    <a:lnTo>
                      <a:pt x="49021" y="29564"/>
                    </a:lnTo>
                    <a:cubicBezTo>
                      <a:pt x="49640" y="29210"/>
                      <a:pt x="49855" y="28420"/>
                      <a:pt x="49501" y="27800"/>
                    </a:cubicBezTo>
                    <a:cubicBezTo>
                      <a:pt x="49386" y="27600"/>
                      <a:pt x="49220" y="27434"/>
                      <a:pt x="49021" y="27320"/>
                    </a:cubicBezTo>
                    <a:close/>
                  </a:path>
                </a:pathLst>
              </a:custGeom>
              <a:solidFill>
                <a:schemeClr val="tx1">
                  <a:lumMod val="65000"/>
                  <a:lumOff val="35000"/>
                </a:schemeClr>
              </a:solidFill>
              <a:ln w="2381" cap="flat">
                <a:solidFill>
                  <a:schemeClr val="tx1">
                    <a:lumMod val="65000"/>
                    <a:lumOff val="35000"/>
                  </a:schemeClr>
                </a:solidFill>
                <a:prstDash val="solid"/>
                <a:miter/>
              </a:ln>
            </p:spPr>
            <p:txBody>
              <a:bodyPr rtlCol="0" anchor="ctr"/>
              <a:lstStyle/>
              <a:p>
                <a:endParaRPr lang="en-US"/>
              </a:p>
            </p:txBody>
          </p:sp>
        </p:grpSp>
      </p:grpSp>
      <p:grpSp>
        <p:nvGrpSpPr>
          <p:cNvPr id="39" name="Group 38">
            <a:extLst>
              <a:ext uri="{FF2B5EF4-FFF2-40B4-BE49-F238E27FC236}">
                <a16:creationId xmlns:a16="http://schemas.microsoft.com/office/drawing/2014/main" id="{54821C9D-BA30-E94A-7E87-324B136C8375}"/>
              </a:ext>
            </a:extLst>
          </p:cNvPr>
          <p:cNvGrpSpPr/>
          <p:nvPr/>
        </p:nvGrpSpPr>
        <p:grpSpPr>
          <a:xfrm>
            <a:off x="151781" y="2662405"/>
            <a:ext cx="311199" cy="311199"/>
            <a:chOff x="201455" y="2650943"/>
            <a:chExt cx="311199" cy="311199"/>
          </a:xfrm>
        </p:grpSpPr>
        <p:sp>
          <p:nvSpPr>
            <p:cNvPr id="212" name="Oval 211">
              <a:hlinkClick r:id="rId17" action="ppaction://hlinksldjump"/>
              <a:extLst>
                <a:ext uri="{FF2B5EF4-FFF2-40B4-BE49-F238E27FC236}">
                  <a16:creationId xmlns:a16="http://schemas.microsoft.com/office/drawing/2014/main" id="{C8E15EA9-4325-5D8E-3049-8E8A8237ABF4}"/>
                </a:ext>
              </a:extLst>
            </p:cNvPr>
            <p:cNvSpPr/>
            <p:nvPr/>
          </p:nvSpPr>
          <p:spPr>
            <a:xfrm>
              <a:off x="201455" y="2650943"/>
              <a:ext cx="311199" cy="311199"/>
            </a:xfrm>
            <a:prstGeom prst="ellipse">
              <a:avLst/>
            </a:prstGeom>
            <a:solidFill>
              <a:srgbClr val="1977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4" name="Graphic 33" descr="Clapper board">
              <a:hlinkClick r:id="rId17" action="ppaction://hlinksldjump"/>
              <a:extLst>
                <a:ext uri="{FF2B5EF4-FFF2-40B4-BE49-F238E27FC236}">
                  <a16:creationId xmlns:a16="http://schemas.microsoft.com/office/drawing/2014/main" id="{1987DBAB-B291-DBF1-E648-7DDFA8158C27}"/>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234570" y="2679544"/>
              <a:ext cx="244968" cy="244968"/>
            </a:xfrm>
            <a:prstGeom prst="rect">
              <a:avLst/>
            </a:prstGeom>
          </p:spPr>
        </p:pic>
      </p:grpSp>
      <p:sp>
        <p:nvSpPr>
          <p:cNvPr id="40" name="TextBox 39">
            <a:extLst>
              <a:ext uri="{FF2B5EF4-FFF2-40B4-BE49-F238E27FC236}">
                <a16:creationId xmlns:a16="http://schemas.microsoft.com/office/drawing/2014/main" id="{1EE3E8AA-E70F-0D38-BCE2-5A181252D545}"/>
              </a:ext>
            </a:extLst>
          </p:cNvPr>
          <p:cNvSpPr txBox="1"/>
          <p:nvPr/>
        </p:nvSpPr>
        <p:spPr>
          <a:xfrm>
            <a:off x="530034" y="2168172"/>
            <a:ext cx="1746489" cy="307777"/>
          </a:xfrm>
          <a:prstGeom prst="rect">
            <a:avLst/>
          </a:prstGeom>
          <a:noFill/>
        </p:spPr>
        <p:txBody>
          <a:bodyPr wrap="square" rtlCol="0">
            <a:spAutoFit/>
          </a:bodyPr>
          <a:lstStyle/>
          <a:p>
            <a:r>
              <a:rPr lang="en-US" sz="1400" b="1" dirty="0">
                <a:latin typeface="+mj-lt"/>
              </a:rPr>
              <a:t>Live</a:t>
            </a:r>
          </a:p>
        </p:txBody>
      </p:sp>
      <p:sp>
        <p:nvSpPr>
          <p:cNvPr id="41" name="TextBox 40">
            <a:extLst>
              <a:ext uri="{FF2B5EF4-FFF2-40B4-BE49-F238E27FC236}">
                <a16:creationId xmlns:a16="http://schemas.microsoft.com/office/drawing/2014/main" id="{A25998DE-0056-93E7-FFB7-9DC41298F70D}"/>
              </a:ext>
            </a:extLst>
          </p:cNvPr>
          <p:cNvSpPr txBox="1"/>
          <p:nvPr/>
        </p:nvSpPr>
        <p:spPr>
          <a:xfrm>
            <a:off x="530034" y="2664117"/>
            <a:ext cx="1746489" cy="307777"/>
          </a:xfrm>
          <a:prstGeom prst="rect">
            <a:avLst/>
          </a:prstGeom>
          <a:noFill/>
        </p:spPr>
        <p:txBody>
          <a:bodyPr wrap="square" rtlCol="0">
            <a:spAutoFit/>
          </a:bodyPr>
          <a:lstStyle/>
          <a:p>
            <a:r>
              <a:rPr lang="en-US" sz="1400" b="1" dirty="0">
                <a:latin typeface="+mj-lt"/>
              </a:rPr>
              <a:t>Shows</a:t>
            </a:r>
          </a:p>
        </p:txBody>
      </p:sp>
      <p:sp>
        <p:nvSpPr>
          <p:cNvPr id="46" name="TextBox 45">
            <a:extLst>
              <a:ext uri="{FF2B5EF4-FFF2-40B4-BE49-F238E27FC236}">
                <a16:creationId xmlns:a16="http://schemas.microsoft.com/office/drawing/2014/main" id="{367607ED-8905-4494-F330-333204D0D33E}"/>
              </a:ext>
            </a:extLst>
          </p:cNvPr>
          <p:cNvSpPr txBox="1"/>
          <p:nvPr/>
        </p:nvSpPr>
        <p:spPr>
          <a:xfrm>
            <a:off x="530034" y="3160062"/>
            <a:ext cx="1746489" cy="307777"/>
          </a:xfrm>
          <a:prstGeom prst="rect">
            <a:avLst/>
          </a:prstGeom>
          <a:noFill/>
        </p:spPr>
        <p:txBody>
          <a:bodyPr wrap="square" rtlCol="0">
            <a:spAutoFit/>
          </a:bodyPr>
          <a:lstStyle/>
          <a:p>
            <a:r>
              <a:rPr lang="en-US" sz="1400" b="1" dirty="0">
                <a:latin typeface="+mj-lt"/>
              </a:rPr>
              <a:t>Saved Videos</a:t>
            </a:r>
          </a:p>
        </p:txBody>
      </p:sp>
      <p:pic>
        <p:nvPicPr>
          <p:cNvPr id="47" name="Picture Placeholder 207">
            <a:extLst>
              <a:ext uri="{FF2B5EF4-FFF2-40B4-BE49-F238E27FC236}">
                <a16:creationId xmlns:a16="http://schemas.microsoft.com/office/drawing/2014/main" id="{FDC610A8-79BA-C57B-C3C2-7F0D0232D634}"/>
              </a:ext>
            </a:extLst>
          </p:cNvPr>
          <p:cNvPicPr>
            <a:picLocks noChangeAspect="1"/>
          </p:cNvPicPr>
          <p:nvPr/>
        </p:nvPicPr>
        <p:blipFill rotWithShape="1">
          <a:blip r:embed="rId20">
            <a:extLst>
              <a:ext uri="{28A0092B-C50C-407E-A947-70E740481C1C}">
                <a14:useLocalDpi xmlns:a14="http://schemas.microsoft.com/office/drawing/2010/main" val="0"/>
              </a:ext>
            </a:extLst>
          </a:blip>
          <a:srcRect l="16875" r="16875"/>
          <a:stretch/>
        </p:blipFill>
        <p:spPr>
          <a:xfrm>
            <a:off x="4372873" y="2199565"/>
            <a:ext cx="492910" cy="492910"/>
          </a:xfrm>
          <a:prstGeom prst="ellipse">
            <a:avLst/>
          </a:prstGeom>
        </p:spPr>
      </p:pic>
      <p:sp>
        <p:nvSpPr>
          <p:cNvPr id="48" name="TextBox 47">
            <a:extLst>
              <a:ext uri="{FF2B5EF4-FFF2-40B4-BE49-F238E27FC236}">
                <a16:creationId xmlns:a16="http://schemas.microsoft.com/office/drawing/2014/main" id="{0B5C9D37-804D-3221-8F43-27A68E0CC373}"/>
              </a:ext>
            </a:extLst>
          </p:cNvPr>
          <p:cNvSpPr txBox="1"/>
          <p:nvPr/>
        </p:nvSpPr>
        <p:spPr>
          <a:xfrm>
            <a:off x="4873753" y="2223266"/>
            <a:ext cx="2656965" cy="307777"/>
          </a:xfrm>
          <a:prstGeom prst="rect">
            <a:avLst/>
          </a:prstGeom>
          <a:noFill/>
        </p:spPr>
        <p:txBody>
          <a:bodyPr wrap="square" rtlCol="0">
            <a:spAutoFit/>
          </a:bodyPr>
          <a:lstStyle/>
          <a:p>
            <a:r>
              <a:rPr lang="en-US" sz="1400" b="1" dirty="0">
                <a:latin typeface="+mj-lt"/>
              </a:rPr>
              <a:t>Presenter Name can be here</a:t>
            </a:r>
          </a:p>
        </p:txBody>
      </p:sp>
      <p:sp>
        <p:nvSpPr>
          <p:cNvPr id="49" name="TextBox 48">
            <a:extLst>
              <a:ext uri="{FF2B5EF4-FFF2-40B4-BE49-F238E27FC236}">
                <a16:creationId xmlns:a16="http://schemas.microsoft.com/office/drawing/2014/main" id="{06350287-FD15-2907-DC73-5709306C04BC}"/>
              </a:ext>
            </a:extLst>
          </p:cNvPr>
          <p:cNvSpPr txBox="1"/>
          <p:nvPr/>
        </p:nvSpPr>
        <p:spPr>
          <a:xfrm>
            <a:off x="4876692" y="2443257"/>
            <a:ext cx="3095496" cy="276999"/>
          </a:xfrm>
          <a:prstGeom prst="rect">
            <a:avLst/>
          </a:prstGeom>
          <a:noFill/>
        </p:spPr>
        <p:txBody>
          <a:bodyPr wrap="square" rtlCol="0">
            <a:spAutoFit/>
          </a:bodyPr>
          <a:lstStyle/>
          <a:p>
            <a:r>
              <a:rPr lang="en-US" sz="1200" b="1" dirty="0">
                <a:latin typeface="+mj-lt"/>
              </a:rPr>
              <a:t>Subject title here</a:t>
            </a:r>
          </a:p>
        </p:txBody>
      </p:sp>
      <p:sp>
        <p:nvSpPr>
          <p:cNvPr id="51" name="TextBox 50">
            <a:extLst>
              <a:ext uri="{FF2B5EF4-FFF2-40B4-BE49-F238E27FC236}">
                <a16:creationId xmlns:a16="http://schemas.microsoft.com/office/drawing/2014/main" id="{E6E20A16-9336-9692-1812-CAAC1FA4B97A}"/>
              </a:ext>
            </a:extLst>
          </p:cNvPr>
          <p:cNvSpPr txBox="1"/>
          <p:nvPr/>
        </p:nvSpPr>
        <p:spPr>
          <a:xfrm>
            <a:off x="6075266" y="2463400"/>
            <a:ext cx="947482" cy="253916"/>
          </a:xfrm>
          <a:prstGeom prst="rect">
            <a:avLst/>
          </a:prstGeom>
          <a:noFill/>
        </p:spPr>
        <p:txBody>
          <a:bodyPr wrap="square" rtlCol="0">
            <a:spAutoFit/>
          </a:bodyPr>
          <a:lstStyle/>
          <a:p>
            <a:r>
              <a:rPr lang="en-US" sz="1050" b="1" dirty="0">
                <a:solidFill>
                  <a:srgbClr val="63666A"/>
                </a:solidFill>
                <a:latin typeface="+mj-lt"/>
              </a:rPr>
              <a:t>Group Name</a:t>
            </a:r>
          </a:p>
        </p:txBody>
      </p:sp>
      <p:sp>
        <p:nvSpPr>
          <p:cNvPr id="52" name="TextBox 51">
            <a:extLst>
              <a:ext uri="{FF2B5EF4-FFF2-40B4-BE49-F238E27FC236}">
                <a16:creationId xmlns:a16="http://schemas.microsoft.com/office/drawing/2014/main" id="{E6CF2C53-D43C-7D09-41E5-415AE67927B6}"/>
              </a:ext>
            </a:extLst>
          </p:cNvPr>
          <p:cNvSpPr txBox="1"/>
          <p:nvPr/>
        </p:nvSpPr>
        <p:spPr>
          <a:xfrm>
            <a:off x="4865783" y="2700387"/>
            <a:ext cx="6472853" cy="646331"/>
          </a:xfrm>
          <a:prstGeom prst="rect">
            <a:avLst/>
          </a:prstGeom>
          <a:noFill/>
        </p:spPr>
        <p:txBody>
          <a:bodyPr wrap="square" rtlCol="0">
            <a:spAutoFit/>
          </a:bodyPr>
          <a:lstStyle/>
          <a:p>
            <a:r>
              <a:rPr lang="en-US" sz="1200" dirty="0">
                <a:latin typeface="+mj-lt"/>
              </a:rPr>
              <a:t>Short description about your first  video goes here. Don’t forget to follow In our social media Lorem ipsum dolor sit </a:t>
            </a:r>
            <a:r>
              <a:rPr lang="en-US" sz="1200" dirty="0" err="1">
                <a:latin typeface="+mj-lt"/>
              </a:rPr>
              <a:t>amet</a:t>
            </a:r>
            <a:r>
              <a:rPr lang="en-US" sz="1200" dirty="0">
                <a:latin typeface="+mj-lt"/>
              </a:rPr>
              <a:t>, </a:t>
            </a:r>
            <a:r>
              <a:rPr lang="en-US" sz="1200" dirty="0" err="1">
                <a:latin typeface="+mj-lt"/>
              </a:rPr>
              <a:t>consectetur</a:t>
            </a:r>
            <a:r>
              <a:rPr lang="en-US" sz="1200" dirty="0">
                <a:latin typeface="+mj-lt"/>
              </a:rPr>
              <a:t> </a:t>
            </a:r>
            <a:r>
              <a:rPr lang="en-US" sz="1200" dirty="0" err="1">
                <a:latin typeface="+mj-lt"/>
              </a:rPr>
              <a:t>adipiscing</a:t>
            </a:r>
            <a:r>
              <a:rPr lang="en-US" sz="1200" dirty="0">
                <a:latin typeface="+mj-lt"/>
              </a:rPr>
              <a:t> </a:t>
            </a:r>
            <a:r>
              <a:rPr lang="en-US" sz="1200" dirty="0" err="1">
                <a:latin typeface="+mj-lt"/>
              </a:rPr>
              <a:t>elit</a:t>
            </a:r>
            <a:r>
              <a:rPr lang="en-US" sz="1200" dirty="0">
                <a:latin typeface="+mj-lt"/>
              </a:rPr>
              <a:t>. </a:t>
            </a:r>
            <a:r>
              <a:rPr lang="en-US" sz="1200" dirty="0" err="1">
                <a:latin typeface="+mj-lt"/>
              </a:rPr>
              <a:t>Fusce</a:t>
            </a:r>
            <a:r>
              <a:rPr lang="en-US" sz="1200" dirty="0">
                <a:latin typeface="+mj-lt"/>
              </a:rPr>
              <a:t> </a:t>
            </a:r>
            <a:r>
              <a:rPr lang="en-US" sz="1200" dirty="0" err="1">
                <a:latin typeface="+mj-lt"/>
              </a:rPr>
              <a:t>massa</a:t>
            </a:r>
            <a:r>
              <a:rPr lang="en-US" sz="1200" dirty="0">
                <a:latin typeface="+mj-lt"/>
              </a:rPr>
              <a:t> </a:t>
            </a:r>
            <a:r>
              <a:rPr lang="en-US" sz="1200" dirty="0" err="1">
                <a:latin typeface="+mj-lt"/>
              </a:rPr>
              <a:t>risus</a:t>
            </a:r>
            <a:r>
              <a:rPr lang="en-US" sz="1200" dirty="0">
                <a:latin typeface="+mj-lt"/>
              </a:rPr>
              <a:t>, </a:t>
            </a:r>
            <a:r>
              <a:rPr lang="en-US" sz="1200" dirty="0" err="1">
                <a:latin typeface="+mj-lt"/>
              </a:rPr>
              <a:t>euismod</a:t>
            </a:r>
            <a:r>
              <a:rPr lang="en-US" sz="1200" dirty="0">
                <a:latin typeface="+mj-lt"/>
              </a:rPr>
              <a:t> </a:t>
            </a:r>
            <a:r>
              <a:rPr lang="en-US" sz="1200" dirty="0" err="1">
                <a:latin typeface="+mj-lt"/>
              </a:rPr>
              <a:t>nec</a:t>
            </a:r>
            <a:r>
              <a:rPr lang="en-US" sz="1200" dirty="0">
                <a:latin typeface="+mj-lt"/>
              </a:rPr>
              <a:t> mi </a:t>
            </a:r>
            <a:r>
              <a:rPr lang="en-US" sz="1200" dirty="0" err="1">
                <a:latin typeface="+mj-lt"/>
              </a:rPr>
              <a:t>pretium</a:t>
            </a:r>
            <a:r>
              <a:rPr lang="en-US" sz="1200" dirty="0">
                <a:latin typeface="+mj-lt"/>
              </a:rPr>
              <a:t>, </a:t>
            </a:r>
            <a:r>
              <a:rPr lang="en-US" sz="1200" dirty="0" err="1">
                <a:latin typeface="+mj-lt"/>
              </a:rPr>
              <a:t>iaculis</a:t>
            </a:r>
            <a:r>
              <a:rPr lang="en-US" sz="1200" dirty="0">
                <a:latin typeface="+mj-lt"/>
              </a:rPr>
              <a:t> lacinia </a:t>
            </a:r>
            <a:r>
              <a:rPr lang="en-US" sz="1200" dirty="0" err="1">
                <a:latin typeface="+mj-lt"/>
              </a:rPr>
              <a:t>elit</a:t>
            </a:r>
            <a:r>
              <a:rPr lang="en-US" sz="1200" dirty="0">
                <a:latin typeface="+mj-lt"/>
              </a:rPr>
              <a:t>. </a:t>
            </a:r>
            <a:r>
              <a:rPr lang="en-US" sz="1200" dirty="0" err="1">
                <a:latin typeface="+mj-lt"/>
              </a:rPr>
              <a:t>Mauris</a:t>
            </a:r>
            <a:r>
              <a:rPr lang="en-US" sz="1200" dirty="0">
                <a:latin typeface="+mj-lt"/>
              </a:rPr>
              <a:t> </a:t>
            </a:r>
            <a:r>
              <a:rPr lang="en-US" sz="1200" dirty="0" err="1">
                <a:latin typeface="+mj-lt"/>
              </a:rPr>
              <a:t>scelerisque</a:t>
            </a:r>
            <a:r>
              <a:rPr lang="en-US" sz="1200" dirty="0">
                <a:latin typeface="+mj-lt"/>
              </a:rPr>
              <a:t> </a:t>
            </a:r>
            <a:r>
              <a:rPr lang="en-US" sz="1200" dirty="0" err="1">
                <a:latin typeface="+mj-lt"/>
              </a:rPr>
              <a:t>sollicitudin</a:t>
            </a:r>
            <a:r>
              <a:rPr lang="en-US" sz="1200" dirty="0">
                <a:latin typeface="+mj-lt"/>
              </a:rPr>
              <a:t> </a:t>
            </a:r>
            <a:r>
              <a:rPr lang="en-US" sz="1200" dirty="0" err="1">
                <a:latin typeface="+mj-lt"/>
              </a:rPr>
              <a:t>vulputate</a:t>
            </a:r>
            <a:r>
              <a:rPr lang="en-US" sz="1200" dirty="0">
                <a:latin typeface="+mj-lt"/>
              </a:rPr>
              <a:t>. </a:t>
            </a:r>
          </a:p>
        </p:txBody>
      </p:sp>
      <p:sp>
        <p:nvSpPr>
          <p:cNvPr id="53" name="TextBox 52">
            <a:extLst>
              <a:ext uri="{FF2B5EF4-FFF2-40B4-BE49-F238E27FC236}">
                <a16:creationId xmlns:a16="http://schemas.microsoft.com/office/drawing/2014/main" id="{1A2AFD76-6D7F-3B7E-5F92-0CC59D99EE5C}"/>
              </a:ext>
            </a:extLst>
          </p:cNvPr>
          <p:cNvSpPr txBox="1"/>
          <p:nvPr/>
        </p:nvSpPr>
        <p:spPr>
          <a:xfrm>
            <a:off x="530034" y="1685287"/>
            <a:ext cx="1746489" cy="307777"/>
          </a:xfrm>
          <a:prstGeom prst="rect">
            <a:avLst/>
          </a:prstGeom>
          <a:noFill/>
        </p:spPr>
        <p:txBody>
          <a:bodyPr wrap="square" rtlCol="0">
            <a:spAutoFit/>
          </a:bodyPr>
          <a:lstStyle/>
          <a:p>
            <a:r>
              <a:rPr lang="en-US" sz="1400" b="1" dirty="0">
                <a:latin typeface="+mj-lt"/>
              </a:rPr>
              <a:t>video name</a:t>
            </a:r>
          </a:p>
        </p:txBody>
      </p:sp>
      <p:pic>
        <p:nvPicPr>
          <p:cNvPr id="54" name="Picture Placeholder 201">
            <a:extLst>
              <a:ext uri="{FF2B5EF4-FFF2-40B4-BE49-F238E27FC236}">
                <a16:creationId xmlns:a16="http://schemas.microsoft.com/office/drawing/2014/main" id="{83777A32-FF0F-C89B-D31B-5D4B43DFBBED}"/>
              </a:ext>
            </a:extLst>
          </p:cNvPr>
          <p:cNvPicPr>
            <a:picLocks noChangeAspect="1"/>
          </p:cNvPicPr>
          <p:nvPr/>
        </p:nvPicPr>
        <p:blipFill rotWithShape="1">
          <a:blip r:embed="rId20">
            <a:extLst>
              <a:ext uri="{28A0092B-C50C-407E-A947-70E740481C1C}">
                <a14:useLocalDpi xmlns:a14="http://schemas.microsoft.com/office/drawing/2010/main" val="0"/>
              </a:ext>
            </a:extLst>
          </a:blip>
          <a:srcRect l="16875" r="16875"/>
          <a:stretch/>
        </p:blipFill>
        <p:spPr>
          <a:xfrm>
            <a:off x="11695113" y="52756"/>
            <a:ext cx="340943" cy="340943"/>
          </a:xfrm>
          <a:prstGeom prst="ellipse">
            <a:avLst/>
          </a:prstGeom>
          <a:blipFill>
            <a:blip r:embed="rId21"/>
            <a:tile tx="0" ty="0" sx="100000" sy="100000" flip="none" algn="tl"/>
          </a:blipFill>
        </p:spPr>
      </p:pic>
      <p:grpSp>
        <p:nvGrpSpPr>
          <p:cNvPr id="3" name="Group 2">
            <a:extLst>
              <a:ext uri="{FF2B5EF4-FFF2-40B4-BE49-F238E27FC236}">
                <a16:creationId xmlns:a16="http://schemas.microsoft.com/office/drawing/2014/main" id="{CA43A798-2196-E2AF-3BC6-68130195B129}"/>
              </a:ext>
            </a:extLst>
          </p:cNvPr>
          <p:cNvGrpSpPr/>
          <p:nvPr/>
        </p:nvGrpSpPr>
        <p:grpSpPr>
          <a:xfrm>
            <a:off x="5160370" y="1628410"/>
            <a:ext cx="1577858" cy="276999"/>
            <a:chOff x="5160370" y="1628410"/>
            <a:chExt cx="1577858" cy="276999"/>
          </a:xfrm>
        </p:grpSpPr>
        <p:sp>
          <p:nvSpPr>
            <p:cNvPr id="9" name="TextBox 8">
              <a:extLst>
                <a:ext uri="{FF2B5EF4-FFF2-40B4-BE49-F238E27FC236}">
                  <a16:creationId xmlns:a16="http://schemas.microsoft.com/office/drawing/2014/main" id="{B249F136-B138-E089-78A8-E264FEBB8B16}"/>
                </a:ext>
              </a:extLst>
            </p:cNvPr>
            <p:cNvSpPr txBox="1"/>
            <p:nvPr/>
          </p:nvSpPr>
          <p:spPr>
            <a:xfrm>
              <a:off x="5207955" y="1628410"/>
              <a:ext cx="1530273" cy="276999"/>
            </a:xfrm>
            <a:prstGeom prst="rect">
              <a:avLst/>
            </a:prstGeom>
            <a:noFill/>
          </p:spPr>
          <p:txBody>
            <a:bodyPr wrap="square" rtlCol="0">
              <a:spAutoFit/>
            </a:bodyPr>
            <a:lstStyle/>
            <a:p>
              <a:r>
                <a:rPr lang="en-US" sz="1200" dirty="0">
                  <a:solidFill>
                    <a:srgbClr val="1977F2"/>
                  </a:solidFill>
                </a:rPr>
                <a:t>5 days ago</a:t>
              </a:r>
            </a:p>
          </p:txBody>
        </p:sp>
        <p:sp>
          <p:nvSpPr>
            <p:cNvPr id="33" name="Oval 32">
              <a:extLst>
                <a:ext uri="{FF2B5EF4-FFF2-40B4-BE49-F238E27FC236}">
                  <a16:creationId xmlns:a16="http://schemas.microsoft.com/office/drawing/2014/main" id="{97555668-E5AF-595C-7C4A-133B6C2C23F8}"/>
                </a:ext>
              </a:extLst>
            </p:cNvPr>
            <p:cNvSpPr/>
            <p:nvPr/>
          </p:nvSpPr>
          <p:spPr>
            <a:xfrm>
              <a:off x="5160370" y="1723296"/>
              <a:ext cx="78534" cy="78534"/>
            </a:xfrm>
            <a:prstGeom prst="ellipse">
              <a:avLst/>
            </a:prstGeom>
            <a:solidFill>
              <a:srgbClr val="1977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a:extLst>
              <a:ext uri="{FF2B5EF4-FFF2-40B4-BE49-F238E27FC236}">
                <a16:creationId xmlns:a16="http://schemas.microsoft.com/office/drawing/2014/main" id="{5A1107D7-9D34-4A8C-3229-E47401315BEA}"/>
              </a:ext>
            </a:extLst>
          </p:cNvPr>
          <p:cNvGrpSpPr/>
          <p:nvPr/>
        </p:nvGrpSpPr>
        <p:grpSpPr>
          <a:xfrm>
            <a:off x="8733663" y="1628410"/>
            <a:ext cx="1577858" cy="276999"/>
            <a:chOff x="5160370" y="1628410"/>
            <a:chExt cx="1577858" cy="276999"/>
          </a:xfrm>
        </p:grpSpPr>
        <p:sp>
          <p:nvSpPr>
            <p:cNvPr id="56" name="TextBox 55">
              <a:extLst>
                <a:ext uri="{FF2B5EF4-FFF2-40B4-BE49-F238E27FC236}">
                  <a16:creationId xmlns:a16="http://schemas.microsoft.com/office/drawing/2014/main" id="{723DD66B-DBDB-6D16-6116-0BFCD1A84DFE}"/>
                </a:ext>
              </a:extLst>
            </p:cNvPr>
            <p:cNvSpPr txBox="1"/>
            <p:nvPr/>
          </p:nvSpPr>
          <p:spPr>
            <a:xfrm>
              <a:off x="5207955" y="1628410"/>
              <a:ext cx="1530273" cy="276999"/>
            </a:xfrm>
            <a:prstGeom prst="rect">
              <a:avLst/>
            </a:prstGeom>
            <a:noFill/>
          </p:spPr>
          <p:txBody>
            <a:bodyPr wrap="square" rtlCol="0">
              <a:spAutoFit/>
            </a:bodyPr>
            <a:lstStyle/>
            <a:p>
              <a:r>
                <a:rPr lang="en-US" sz="1200" dirty="0">
                  <a:solidFill>
                    <a:srgbClr val="1977F2"/>
                  </a:solidFill>
                </a:rPr>
                <a:t>5 days ago</a:t>
              </a:r>
            </a:p>
          </p:txBody>
        </p:sp>
        <p:sp>
          <p:nvSpPr>
            <p:cNvPr id="57" name="Oval 56">
              <a:extLst>
                <a:ext uri="{FF2B5EF4-FFF2-40B4-BE49-F238E27FC236}">
                  <a16:creationId xmlns:a16="http://schemas.microsoft.com/office/drawing/2014/main" id="{3FB9A555-A947-B62E-D3F7-AAC332D17CD1}"/>
                </a:ext>
              </a:extLst>
            </p:cNvPr>
            <p:cNvSpPr/>
            <p:nvPr/>
          </p:nvSpPr>
          <p:spPr>
            <a:xfrm>
              <a:off x="5160370" y="1723296"/>
              <a:ext cx="78534" cy="78534"/>
            </a:xfrm>
            <a:prstGeom prst="ellipse">
              <a:avLst/>
            </a:prstGeom>
            <a:solidFill>
              <a:srgbClr val="1977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62" name="Online Media 61">
            <a:hlinkClick r:id="" action="ppaction://media"/>
            <a:extLst>
              <a:ext uri="{FF2B5EF4-FFF2-40B4-BE49-F238E27FC236}">
                <a16:creationId xmlns:a16="http://schemas.microsoft.com/office/drawing/2014/main" id="{20B20094-7FD8-765C-7DC7-E569B8FC9EC0}"/>
              </a:ext>
            </a:extLst>
          </p:cNvPr>
          <p:cNvPicPr>
            <a:picLocks noGrp="1" noRot="1" noChangeAspect="1"/>
          </p:cNvPicPr>
          <p:nvPr>
            <p:ph type="media" sz="quarter" idx="10"/>
            <a:videoFile r:link="rId1"/>
          </p:nvPr>
        </p:nvPicPr>
        <p:blipFill>
          <a:blip r:embed="rId22"/>
          <a:stretch>
            <a:fillRect/>
          </a:stretch>
        </p:blipFill>
        <p:spPr>
          <a:xfrm>
            <a:off x="4986338" y="3429000"/>
            <a:ext cx="5675312" cy="3206750"/>
          </a:xfrm>
          <a:prstGeom prst="rect">
            <a:avLst/>
          </a:prstGeom>
        </p:spPr>
      </p:pic>
    </p:spTree>
    <p:extLst>
      <p:ext uri="{BB962C8B-B14F-4D97-AF65-F5344CB8AC3E}">
        <p14:creationId xmlns:p14="http://schemas.microsoft.com/office/powerpoint/2010/main" val="87767946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2"/>
                </p:tgtEl>
              </p:cMediaNode>
            </p:video>
            <p:seq concurrent="1" nextAc="seek">
              <p:cTn id="8" restart="whenNotActive" fill="hold" evtFilter="cancelBubble" nodeType="interactiveSeq">
                <p:stCondLst>
                  <p:cond evt="onClick" delay="0">
                    <p:tgtEl>
                      <p:spTgt spid="6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2"/>
                                        </p:tgtEl>
                                      </p:cBhvr>
                                    </p:cmd>
                                  </p:childTnLst>
                                </p:cTn>
                              </p:par>
                            </p:childTnLst>
                          </p:cTn>
                        </p:par>
                      </p:childTnLst>
                    </p:cTn>
                  </p:par>
                </p:childTnLst>
              </p:cTn>
              <p:nextCondLst>
                <p:cond evt="onClick" delay="0">
                  <p:tgtEl>
                    <p:spTgt spid="62"/>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 name="Rectangle 156">
            <a:extLst>
              <a:ext uri="{FF2B5EF4-FFF2-40B4-BE49-F238E27FC236}">
                <a16:creationId xmlns:a16="http://schemas.microsoft.com/office/drawing/2014/main" id="{44F9C00E-B2B5-4995-F45A-8CBBC596C0FE}"/>
              </a:ext>
            </a:extLst>
          </p:cNvPr>
          <p:cNvSpPr/>
          <p:nvPr/>
        </p:nvSpPr>
        <p:spPr>
          <a:xfrm>
            <a:off x="-7970" y="489098"/>
            <a:ext cx="3458308" cy="63689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Rounded Rectangle 243">
            <a:extLst>
              <a:ext uri="{FF2B5EF4-FFF2-40B4-BE49-F238E27FC236}">
                <a16:creationId xmlns:a16="http://schemas.microsoft.com/office/drawing/2014/main" id="{6E396088-1BD4-EFA9-86F8-A85ACA2D178E}"/>
              </a:ext>
            </a:extLst>
          </p:cNvPr>
          <p:cNvSpPr/>
          <p:nvPr/>
        </p:nvSpPr>
        <p:spPr>
          <a:xfrm>
            <a:off x="82311" y="3092997"/>
            <a:ext cx="3356283" cy="476110"/>
          </a:xfrm>
          <a:prstGeom prst="roundRect">
            <a:avLst/>
          </a:prstGeom>
          <a:solidFill>
            <a:srgbClr val="E3E6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Rounded Rectangle 158">
            <a:extLst>
              <a:ext uri="{FF2B5EF4-FFF2-40B4-BE49-F238E27FC236}">
                <a16:creationId xmlns:a16="http://schemas.microsoft.com/office/drawing/2014/main" id="{EC534CE3-A12D-B29F-2489-364AB27FA367}"/>
              </a:ext>
            </a:extLst>
          </p:cNvPr>
          <p:cNvSpPr/>
          <p:nvPr/>
        </p:nvSpPr>
        <p:spPr>
          <a:xfrm>
            <a:off x="4299216" y="2090982"/>
            <a:ext cx="7100736" cy="4708828"/>
          </a:xfrm>
          <a:prstGeom prst="roundRect">
            <a:avLst>
              <a:gd name="adj" fmla="val 87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Rectangle 180">
            <a:extLst>
              <a:ext uri="{FF2B5EF4-FFF2-40B4-BE49-F238E27FC236}">
                <a16:creationId xmlns:a16="http://schemas.microsoft.com/office/drawing/2014/main" id="{65395F88-DA37-2903-42C1-6BD9F91B514B}"/>
              </a:ext>
            </a:extLst>
          </p:cNvPr>
          <p:cNvSpPr/>
          <p:nvPr/>
        </p:nvSpPr>
        <p:spPr>
          <a:xfrm>
            <a:off x="0" y="0"/>
            <a:ext cx="12192000" cy="489098"/>
          </a:xfrm>
          <a:prstGeom prst="rect">
            <a:avLst/>
          </a:prstGeom>
          <a:solidFill>
            <a:schemeClr val="bg1"/>
          </a:solidFill>
          <a:ln>
            <a:noFill/>
          </a:ln>
          <a:effectLst>
            <a:outerShdw blurRad="172839" dir="1649998"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Freeform 4">
            <a:extLst>
              <a:ext uri="{FF2B5EF4-FFF2-40B4-BE49-F238E27FC236}">
                <a16:creationId xmlns:a16="http://schemas.microsoft.com/office/drawing/2014/main" id="{0B801E68-D581-0FA8-5284-FD147AC8F7C6}"/>
              </a:ext>
            </a:extLst>
          </p:cNvPr>
          <p:cNvSpPr/>
          <p:nvPr/>
        </p:nvSpPr>
        <p:spPr>
          <a:xfrm>
            <a:off x="6657392" y="184100"/>
            <a:ext cx="34721" cy="64282"/>
          </a:xfrm>
          <a:custGeom>
            <a:avLst/>
            <a:gdLst>
              <a:gd name="connsiteX0" fmla="*/ 184641 w 201164"/>
              <a:gd name="connsiteY0" fmla="*/ 193211 h 372429"/>
              <a:gd name="connsiteX1" fmla="*/ 186342 w 201164"/>
              <a:gd name="connsiteY1" fmla="*/ 320046 h 372429"/>
              <a:gd name="connsiteX2" fmla="*/ 78882 w 201164"/>
              <a:gd name="connsiteY2" fmla="*/ 372396 h 372429"/>
              <a:gd name="connsiteX3" fmla="*/ 78882 w 201164"/>
              <a:gd name="connsiteY3" fmla="*/ 357099 h 372429"/>
              <a:gd name="connsiteX4" fmla="*/ 62532 w 201164"/>
              <a:gd name="connsiteY4" fmla="*/ 340758 h 372429"/>
              <a:gd name="connsiteX5" fmla="*/ 51474 w 201164"/>
              <a:gd name="connsiteY5" fmla="*/ 340758 h 372429"/>
              <a:gd name="connsiteX6" fmla="*/ 158744 w 201164"/>
              <a:gd name="connsiteY6" fmla="*/ 302755 h 372429"/>
              <a:gd name="connsiteX7" fmla="*/ 156004 w 201164"/>
              <a:gd name="connsiteY7" fmla="*/ 209363 h 372429"/>
              <a:gd name="connsiteX8" fmla="*/ -35 w 201164"/>
              <a:gd name="connsiteY8" fmla="*/ 14312 h 372429"/>
              <a:gd name="connsiteX9" fmla="*/ 14142 w 201164"/>
              <a:gd name="connsiteY9" fmla="*/ 14312 h 372429"/>
              <a:gd name="connsiteX10" fmla="*/ 30303 w 201164"/>
              <a:gd name="connsiteY10" fmla="*/ -34 h 372429"/>
              <a:gd name="connsiteX11" fmla="*/ 182656 w 201164"/>
              <a:gd name="connsiteY11" fmla="*/ 189981 h 372429"/>
              <a:gd name="connsiteX12" fmla="*/ 184641 w 201164"/>
              <a:gd name="connsiteY12" fmla="*/ 193211 h 372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1164" h="372429">
                <a:moveTo>
                  <a:pt x="184641" y="193211"/>
                </a:moveTo>
                <a:cubicBezTo>
                  <a:pt x="186058" y="196251"/>
                  <a:pt x="219894" y="266652"/>
                  <a:pt x="186342" y="320046"/>
                </a:cubicBezTo>
                <a:cubicBezTo>
                  <a:pt x="167440" y="350449"/>
                  <a:pt x="131147" y="367550"/>
                  <a:pt x="78882" y="372396"/>
                </a:cubicBezTo>
                <a:lnTo>
                  <a:pt x="78882" y="357099"/>
                </a:lnTo>
                <a:cubicBezTo>
                  <a:pt x="78830" y="348059"/>
                  <a:pt x="71525" y="340758"/>
                  <a:pt x="62532" y="340758"/>
                </a:cubicBezTo>
                <a:lnTo>
                  <a:pt x="51474" y="340758"/>
                </a:lnTo>
                <a:cubicBezTo>
                  <a:pt x="106858" y="340758"/>
                  <a:pt x="142772" y="327932"/>
                  <a:pt x="158744" y="302755"/>
                </a:cubicBezTo>
                <a:cubicBezTo>
                  <a:pt x="180199" y="268647"/>
                  <a:pt x="159973" y="218483"/>
                  <a:pt x="156004" y="209363"/>
                </a:cubicBezTo>
                <a:lnTo>
                  <a:pt x="-35" y="14312"/>
                </a:lnTo>
                <a:lnTo>
                  <a:pt x="14142" y="14312"/>
                </a:lnTo>
                <a:cubicBezTo>
                  <a:pt x="22379" y="14369"/>
                  <a:pt x="29340" y="8189"/>
                  <a:pt x="30303" y="-34"/>
                </a:cubicBezTo>
                <a:lnTo>
                  <a:pt x="182656" y="189981"/>
                </a:lnTo>
                <a:cubicBezTo>
                  <a:pt x="183414" y="190995"/>
                  <a:pt x="184078" y="192076"/>
                  <a:pt x="184641" y="193211"/>
                </a:cubicBezTo>
                <a:close/>
              </a:path>
            </a:pathLst>
          </a:custGeom>
          <a:noFill/>
          <a:ln w="9451" cap="flat">
            <a:solidFill>
              <a:srgbClr val="63666A"/>
            </a:solidFill>
            <a:prstDash val="solid"/>
            <a:miter/>
          </a:ln>
        </p:spPr>
        <p:txBody>
          <a:bodyPr rtlCol="0" anchor="ctr"/>
          <a:lstStyle/>
          <a:p>
            <a:endParaRPr lang="en-US"/>
          </a:p>
        </p:txBody>
      </p:sp>
      <p:sp>
        <p:nvSpPr>
          <p:cNvPr id="6" name="Freeform 5">
            <a:extLst>
              <a:ext uri="{FF2B5EF4-FFF2-40B4-BE49-F238E27FC236}">
                <a16:creationId xmlns:a16="http://schemas.microsoft.com/office/drawing/2014/main" id="{21A4E6C8-2365-2E5B-D652-B1EB3A8560B1}"/>
              </a:ext>
            </a:extLst>
          </p:cNvPr>
          <p:cNvSpPr/>
          <p:nvPr/>
        </p:nvSpPr>
        <p:spPr>
          <a:xfrm>
            <a:off x="6487123" y="186576"/>
            <a:ext cx="199350" cy="56313"/>
          </a:xfrm>
          <a:custGeom>
            <a:avLst/>
            <a:gdLst>
              <a:gd name="connsiteX0" fmla="*/ 1142484 w 1154967"/>
              <a:gd name="connsiteY0" fmla="*/ 194826 h 326256"/>
              <a:gd name="connsiteX1" fmla="*/ 1145225 w 1154967"/>
              <a:gd name="connsiteY1" fmla="*/ 288219 h 326256"/>
              <a:gd name="connsiteX2" fmla="*/ 1037954 w 1154967"/>
              <a:gd name="connsiteY2" fmla="*/ 326222 h 326256"/>
              <a:gd name="connsiteX3" fmla="*/ 1033134 w 1154967"/>
              <a:gd name="connsiteY3" fmla="*/ 326222 h 326256"/>
              <a:gd name="connsiteX4" fmla="*/ 350099 w 1154967"/>
              <a:gd name="connsiteY4" fmla="*/ 326222 h 326256"/>
              <a:gd name="connsiteX5" fmla="*/ 113820 w 1154967"/>
              <a:gd name="connsiteY5" fmla="*/ 326222 h 326256"/>
              <a:gd name="connsiteX6" fmla="*/ 11463 w 1154967"/>
              <a:gd name="connsiteY6" fmla="*/ 289454 h 326256"/>
              <a:gd name="connsiteX7" fmla="*/ 7399 w 1154967"/>
              <a:gd name="connsiteY7" fmla="*/ 204707 h 326256"/>
              <a:gd name="connsiteX8" fmla="*/ 162399 w 1154967"/>
              <a:gd name="connsiteY8" fmla="*/ -34 h 326256"/>
              <a:gd name="connsiteX9" fmla="*/ 986445 w 1154967"/>
              <a:gd name="connsiteY9" fmla="*/ -34 h 326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54967" h="326256">
                <a:moveTo>
                  <a:pt x="1142484" y="194826"/>
                </a:moveTo>
                <a:cubicBezTo>
                  <a:pt x="1146454" y="204327"/>
                  <a:pt x="1166679" y="254111"/>
                  <a:pt x="1145225" y="288219"/>
                </a:cubicBezTo>
                <a:cubicBezTo>
                  <a:pt x="1129253" y="313586"/>
                  <a:pt x="1093338" y="326222"/>
                  <a:pt x="1037954" y="326222"/>
                </a:cubicBezTo>
                <a:lnTo>
                  <a:pt x="1033134" y="326222"/>
                </a:lnTo>
                <a:cubicBezTo>
                  <a:pt x="961305" y="325272"/>
                  <a:pt x="607832" y="325652"/>
                  <a:pt x="350099" y="326222"/>
                </a:cubicBezTo>
                <a:lnTo>
                  <a:pt x="113820" y="326222"/>
                </a:lnTo>
                <a:cubicBezTo>
                  <a:pt x="62311" y="326222"/>
                  <a:pt x="27814" y="313871"/>
                  <a:pt x="11463" y="289454"/>
                </a:cubicBezTo>
                <a:cubicBezTo>
                  <a:pt x="-9613" y="258197"/>
                  <a:pt x="4092" y="214113"/>
                  <a:pt x="7399" y="204707"/>
                </a:cubicBezTo>
                <a:lnTo>
                  <a:pt x="162399" y="-34"/>
                </a:lnTo>
                <a:lnTo>
                  <a:pt x="986445" y="-34"/>
                </a:lnTo>
                <a:close/>
              </a:path>
            </a:pathLst>
          </a:custGeom>
          <a:noFill/>
          <a:ln w="9451" cap="flat">
            <a:solidFill>
              <a:srgbClr val="63666A"/>
            </a:solidFill>
            <a:prstDash val="solid"/>
            <a:miter/>
          </a:ln>
        </p:spPr>
        <p:txBody>
          <a:bodyPr rtlCol="0" anchor="ctr"/>
          <a:lstStyle/>
          <a:p>
            <a:endParaRPr lang="en-US"/>
          </a:p>
        </p:txBody>
      </p:sp>
      <p:sp>
        <p:nvSpPr>
          <p:cNvPr id="7" name="Freeform 6">
            <a:extLst>
              <a:ext uri="{FF2B5EF4-FFF2-40B4-BE49-F238E27FC236}">
                <a16:creationId xmlns:a16="http://schemas.microsoft.com/office/drawing/2014/main" id="{EB2C76B4-5176-F19E-2794-21B842CFC8FA}"/>
              </a:ext>
            </a:extLst>
          </p:cNvPr>
          <p:cNvSpPr/>
          <p:nvPr/>
        </p:nvSpPr>
        <p:spPr>
          <a:xfrm>
            <a:off x="6618583" y="248382"/>
            <a:ext cx="52430" cy="102737"/>
          </a:xfrm>
          <a:custGeom>
            <a:avLst/>
            <a:gdLst>
              <a:gd name="connsiteX0" fmla="*/ 303725 w 303760"/>
              <a:gd name="connsiteY0" fmla="*/ -34 h 595222"/>
              <a:gd name="connsiteX1" fmla="*/ 303725 w 303760"/>
              <a:gd name="connsiteY1" fmla="*/ 578847 h 595222"/>
              <a:gd name="connsiteX2" fmla="*/ 287375 w 303760"/>
              <a:gd name="connsiteY2" fmla="*/ 595189 h 595222"/>
              <a:gd name="connsiteX3" fmla="*/ -35 w 303760"/>
              <a:gd name="connsiteY3" fmla="*/ 595189 h 595222"/>
              <a:gd name="connsiteX4" fmla="*/ 16221 w 303760"/>
              <a:gd name="connsiteY4" fmla="*/ 578847 h 595222"/>
              <a:gd name="connsiteX5" fmla="*/ 16221 w 303760"/>
              <a:gd name="connsiteY5" fmla="*/ 562411 h 595222"/>
              <a:gd name="connsiteX6" fmla="*/ 271402 w 303760"/>
              <a:gd name="connsiteY6" fmla="*/ 562411 h 595222"/>
              <a:gd name="connsiteX7" fmla="*/ 271402 w 303760"/>
              <a:gd name="connsiteY7" fmla="*/ 1011 h 595222"/>
              <a:gd name="connsiteX8" fmla="*/ 276506 w 303760"/>
              <a:gd name="connsiteY8" fmla="*/ 1011 h 595222"/>
              <a:gd name="connsiteX9" fmla="*/ 303725 w 303760"/>
              <a:gd name="connsiteY9" fmla="*/ -34 h 595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3760" h="595222">
                <a:moveTo>
                  <a:pt x="303725" y="-34"/>
                </a:moveTo>
                <a:lnTo>
                  <a:pt x="303725" y="578847"/>
                </a:lnTo>
                <a:cubicBezTo>
                  <a:pt x="303673" y="587888"/>
                  <a:pt x="296368" y="595189"/>
                  <a:pt x="287375" y="595189"/>
                </a:cubicBezTo>
                <a:lnTo>
                  <a:pt x="-35" y="595189"/>
                </a:lnTo>
                <a:cubicBezTo>
                  <a:pt x="8943" y="595189"/>
                  <a:pt x="16221" y="587872"/>
                  <a:pt x="16221" y="578847"/>
                </a:cubicBezTo>
                <a:lnTo>
                  <a:pt x="16221" y="562411"/>
                </a:lnTo>
                <a:lnTo>
                  <a:pt x="271402" y="562411"/>
                </a:lnTo>
                <a:lnTo>
                  <a:pt x="271402" y="1011"/>
                </a:lnTo>
                <a:lnTo>
                  <a:pt x="276506" y="1011"/>
                </a:lnTo>
                <a:cubicBezTo>
                  <a:pt x="285957" y="1074"/>
                  <a:pt x="295030" y="726"/>
                  <a:pt x="303725" y="-34"/>
                </a:cubicBezTo>
                <a:close/>
              </a:path>
            </a:pathLst>
          </a:custGeom>
          <a:noFill/>
          <a:ln w="9451" cap="flat">
            <a:solidFill>
              <a:srgbClr val="63666A"/>
            </a:solid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E72BE2AA-0C89-3277-B02F-17AB665EB9B4}"/>
              </a:ext>
            </a:extLst>
          </p:cNvPr>
          <p:cNvSpPr/>
          <p:nvPr/>
        </p:nvSpPr>
        <p:spPr>
          <a:xfrm>
            <a:off x="6504017" y="243003"/>
            <a:ext cx="166996" cy="5575"/>
          </a:xfrm>
          <a:custGeom>
            <a:avLst/>
            <a:gdLst>
              <a:gd name="connsiteX0" fmla="*/ 967481 w 967515"/>
              <a:gd name="connsiteY0" fmla="*/ 15832 h 32302"/>
              <a:gd name="connsiteX1" fmla="*/ 967481 w 967515"/>
              <a:gd name="connsiteY1" fmla="*/ 31128 h 32302"/>
              <a:gd name="connsiteX2" fmla="*/ 939978 w 967515"/>
              <a:gd name="connsiteY2" fmla="*/ 32268 h 32302"/>
              <a:gd name="connsiteX3" fmla="*/ 934779 w 967515"/>
              <a:gd name="connsiteY3" fmla="*/ 32268 h 32302"/>
              <a:gd name="connsiteX4" fmla="*/ 252311 w 967515"/>
              <a:gd name="connsiteY4" fmla="*/ 32268 h 32302"/>
              <a:gd name="connsiteX5" fmla="*/ 32571 w 967515"/>
              <a:gd name="connsiteY5" fmla="*/ 32268 h 32302"/>
              <a:gd name="connsiteX6" fmla="*/ 16221 w 967515"/>
              <a:gd name="connsiteY6" fmla="*/ 32268 h 32302"/>
              <a:gd name="connsiteX7" fmla="*/ -35 w 967515"/>
              <a:gd name="connsiteY7" fmla="*/ 32268 h 32302"/>
              <a:gd name="connsiteX8" fmla="*/ -35 w 967515"/>
              <a:gd name="connsiteY8" fmla="*/ 16307 h 32302"/>
              <a:gd name="connsiteX9" fmla="*/ 16221 w 967515"/>
              <a:gd name="connsiteY9" fmla="*/ -34 h 32302"/>
              <a:gd name="connsiteX10" fmla="*/ 951130 w 967515"/>
              <a:gd name="connsiteY10" fmla="*/ -34 h 32302"/>
              <a:gd name="connsiteX11" fmla="*/ 967481 w 967515"/>
              <a:gd name="connsiteY11" fmla="*/ 15832 h 3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67515" h="32302">
                <a:moveTo>
                  <a:pt x="967481" y="15832"/>
                </a:moveTo>
                <a:lnTo>
                  <a:pt x="967481" y="31128"/>
                </a:lnTo>
                <a:cubicBezTo>
                  <a:pt x="958785" y="31888"/>
                  <a:pt x="949618" y="32268"/>
                  <a:pt x="939978" y="32268"/>
                </a:cubicBezTo>
                <a:lnTo>
                  <a:pt x="934779" y="32268"/>
                </a:lnTo>
                <a:cubicBezTo>
                  <a:pt x="863234" y="31318"/>
                  <a:pt x="510139" y="32268"/>
                  <a:pt x="252311" y="32268"/>
                </a:cubicBezTo>
                <a:lnTo>
                  <a:pt x="32571" y="32268"/>
                </a:lnTo>
                <a:lnTo>
                  <a:pt x="16221" y="32268"/>
                </a:lnTo>
                <a:cubicBezTo>
                  <a:pt x="10645" y="32268"/>
                  <a:pt x="5163" y="32268"/>
                  <a:pt x="-35" y="32268"/>
                </a:cubicBezTo>
                <a:lnTo>
                  <a:pt x="-35" y="16307"/>
                </a:lnTo>
                <a:cubicBezTo>
                  <a:pt x="-35" y="7282"/>
                  <a:pt x="7243" y="-34"/>
                  <a:pt x="16221" y="-34"/>
                </a:cubicBezTo>
                <a:lnTo>
                  <a:pt x="951130" y="-34"/>
                </a:lnTo>
                <a:cubicBezTo>
                  <a:pt x="959943" y="-40"/>
                  <a:pt x="967175" y="6978"/>
                  <a:pt x="967481" y="15832"/>
                </a:cubicBezTo>
                <a:close/>
              </a:path>
            </a:pathLst>
          </a:custGeom>
          <a:noFill/>
          <a:ln w="9451" cap="flat">
            <a:solidFill>
              <a:srgbClr val="63666A"/>
            </a:solid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F34D3D33-8F7C-B0B8-550A-FD4866E5E2C2}"/>
              </a:ext>
            </a:extLst>
          </p:cNvPr>
          <p:cNvSpPr/>
          <p:nvPr/>
        </p:nvSpPr>
        <p:spPr>
          <a:xfrm>
            <a:off x="6506823" y="242860"/>
            <a:ext cx="158627" cy="61"/>
          </a:xfrm>
          <a:custGeom>
            <a:avLst/>
            <a:gdLst>
              <a:gd name="connsiteX0" fmla="*/ 918996 w 919031"/>
              <a:gd name="connsiteY0" fmla="*/ 322 h 356"/>
              <a:gd name="connsiteX1" fmla="*/ -35 w 919031"/>
              <a:gd name="connsiteY1" fmla="*/ 322 h 356"/>
              <a:gd name="connsiteX2" fmla="*/ 236244 w 919031"/>
              <a:gd name="connsiteY2" fmla="*/ 322 h 356"/>
              <a:gd name="connsiteX3" fmla="*/ 918996 w 919031"/>
              <a:gd name="connsiteY3" fmla="*/ 322 h 356"/>
            </a:gdLst>
            <a:ahLst/>
            <a:cxnLst>
              <a:cxn ang="0">
                <a:pos x="connsiteX0" y="connsiteY0"/>
              </a:cxn>
              <a:cxn ang="0">
                <a:pos x="connsiteX1" y="connsiteY1"/>
              </a:cxn>
              <a:cxn ang="0">
                <a:pos x="connsiteX2" y="connsiteY2"/>
              </a:cxn>
              <a:cxn ang="0">
                <a:pos x="connsiteX3" y="connsiteY3"/>
              </a:cxn>
            </a:cxnLst>
            <a:rect l="l" t="t" r="r" b="b"/>
            <a:pathLst>
              <a:path w="919031" h="356">
                <a:moveTo>
                  <a:pt x="918996" y="322"/>
                </a:moveTo>
                <a:lnTo>
                  <a:pt x="-35" y="322"/>
                </a:lnTo>
                <a:lnTo>
                  <a:pt x="236244" y="322"/>
                </a:lnTo>
                <a:cubicBezTo>
                  <a:pt x="493977" y="-153"/>
                  <a:pt x="847167" y="-153"/>
                  <a:pt x="918996" y="322"/>
                </a:cubicBezTo>
                <a:close/>
              </a:path>
            </a:pathLst>
          </a:custGeom>
          <a:noFill/>
          <a:ln w="9451" cap="flat">
            <a:solidFill>
              <a:srgbClr val="63666A"/>
            </a:solid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BF00EA4B-5C91-1678-F0CC-72CB57C3CC1C}"/>
              </a:ext>
            </a:extLst>
          </p:cNvPr>
          <p:cNvSpPr/>
          <p:nvPr/>
        </p:nvSpPr>
        <p:spPr>
          <a:xfrm>
            <a:off x="6509645" y="248468"/>
            <a:ext cx="155723" cy="95"/>
          </a:xfrm>
          <a:custGeom>
            <a:avLst/>
            <a:gdLst>
              <a:gd name="connsiteX0" fmla="*/ 902173 w 902207"/>
              <a:gd name="connsiteY0" fmla="*/ 514 h 548"/>
              <a:gd name="connsiteX1" fmla="*/ -35 w 902207"/>
              <a:gd name="connsiteY1" fmla="*/ 514 h 548"/>
              <a:gd name="connsiteX2" fmla="*/ 219704 w 902207"/>
              <a:gd name="connsiteY2" fmla="*/ 514 h 548"/>
              <a:gd name="connsiteX3" fmla="*/ 902173 w 902207"/>
              <a:gd name="connsiteY3" fmla="*/ 514 h 548"/>
            </a:gdLst>
            <a:ahLst/>
            <a:cxnLst>
              <a:cxn ang="0">
                <a:pos x="connsiteX0" y="connsiteY0"/>
              </a:cxn>
              <a:cxn ang="0">
                <a:pos x="connsiteX1" y="connsiteY1"/>
              </a:cxn>
              <a:cxn ang="0">
                <a:pos x="connsiteX2" y="connsiteY2"/>
              </a:cxn>
              <a:cxn ang="0">
                <a:pos x="connsiteX3" y="connsiteY3"/>
              </a:cxn>
            </a:cxnLst>
            <a:rect l="l" t="t" r="r" b="b"/>
            <a:pathLst>
              <a:path w="902207" h="548">
                <a:moveTo>
                  <a:pt x="902173" y="514"/>
                </a:moveTo>
                <a:lnTo>
                  <a:pt x="-35" y="514"/>
                </a:lnTo>
                <a:lnTo>
                  <a:pt x="219704" y="514"/>
                </a:lnTo>
                <a:cubicBezTo>
                  <a:pt x="477532" y="39"/>
                  <a:pt x="830628" y="-436"/>
                  <a:pt x="902173" y="514"/>
                </a:cubicBezTo>
                <a:close/>
              </a:path>
            </a:pathLst>
          </a:custGeom>
          <a:noFill/>
          <a:ln w="9451" cap="flat">
            <a:solidFill>
              <a:srgbClr val="63666A"/>
            </a:solid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15D89CF9-2F68-8DF7-F3BF-26FF8C4D9915}"/>
              </a:ext>
            </a:extLst>
          </p:cNvPr>
          <p:cNvSpPr/>
          <p:nvPr/>
        </p:nvSpPr>
        <p:spPr>
          <a:xfrm>
            <a:off x="6511896" y="136708"/>
            <a:ext cx="150776" cy="47441"/>
          </a:xfrm>
          <a:custGeom>
            <a:avLst/>
            <a:gdLst>
              <a:gd name="connsiteX0" fmla="*/ 873441 w 873546"/>
              <a:gd name="connsiteY0" fmla="*/ 16307 h 274857"/>
              <a:gd name="connsiteX1" fmla="*/ 873441 w 873546"/>
              <a:gd name="connsiteY1" fmla="*/ 272828 h 274857"/>
              <a:gd name="connsiteX2" fmla="*/ 873441 w 873546"/>
              <a:gd name="connsiteY2" fmla="*/ 274823 h 274857"/>
              <a:gd name="connsiteX3" fmla="*/ 859265 w 873546"/>
              <a:gd name="connsiteY3" fmla="*/ 257152 h 274857"/>
              <a:gd name="connsiteX4" fmla="*/ 841024 w 873546"/>
              <a:gd name="connsiteY4" fmla="*/ 252021 h 274857"/>
              <a:gd name="connsiteX5" fmla="*/ 841024 w 873546"/>
              <a:gd name="connsiteY5" fmla="*/ 32364 h 274857"/>
              <a:gd name="connsiteX6" fmla="*/ 32571 w 873546"/>
              <a:gd name="connsiteY6" fmla="*/ 32364 h 274857"/>
              <a:gd name="connsiteX7" fmla="*/ 32571 w 873546"/>
              <a:gd name="connsiteY7" fmla="*/ 252781 h 274857"/>
              <a:gd name="connsiteX8" fmla="*/ 28791 w 873546"/>
              <a:gd name="connsiteY8" fmla="*/ 248696 h 274857"/>
              <a:gd name="connsiteX9" fmla="*/ 6129 w 873546"/>
              <a:gd name="connsiteY9" fmla="*/ 251679 h 274857"/>
              <a:gd name="connsiteX10" fmla="*/ 6014 w 873546"/>
              <a:gd name="connsiteY10" fmla="*/ 251831 h 274857"/>
              <a:gd name="connsiteX11" fmla="*/ -35 w 873546"/>
              <a:gd name="connsiteY11" fmla="*/ 259812 h 274857"/>
              <a:gd name="connsiteX12" fmla="*/ -35 w 873546"/>
              <a:gd name="connsiteY12" fmla="*/ 16307 h 274857"/>
              <a:gd name="connsiteX13" fmla="*/ 16221 w 873546"/>
              <a:gd name="connsiteY13" fmla="*/ -34 h 274857"/>
              <a:gd name="connsiteX14" fmla="*/ 16315 w 873546"/>
              <a:gd name="connsiteY14" fmla="*/ -34 h 274857"/>
              <a:gd name="connsiteX15" fmla="*/ 857469 w 873546"/>
              <a:gd name="connsiteY15" fmla="*/ -34 h 274857"/>
              <a:gd name="connsiteX16" fmla="*/ 873441 w 873546"/>
              <a:gd name="connsiteY16" fmla="*/ 16307 h 274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73546" h="274857">
                <a:moveTo>
                  <a:pt x="873441" y="16307"/>
                </a:moveTo>
                <a:lnTo>
                  <a:pt x="873441" y="272828"/>
                </a:lnTo>
                <a:cubicBezTo>
                  <a:pt x="873534" y="273490"/>
                  <a:pt x="873534" y="274161"/>
                  <a:pt x="873441" y="274823"/>
                </a:cubicBezTo>
                <a:lnTo>
                  <a:pt x="859265" y="257152"/>
                </a:lnTo>
                <a:cubicBezTo>
                  <a:pt x="854940" y="251638"/>
                  <a:pt x="847567" y="249564"/>
                  <a:pt x="841024" y="252021"/>
                </a:cubicBezTo>
                <a:lnTo>
                  <a:pt x="841024" y="32364"/>
                </a:lnTo>
                <a:lnTo>
                  <a:pt x="32571" y="32364"/>
                </a:lnTo>
                <a:lnTo>
                  <a:pt x="32571" y="252781"/>
                </a:lnTo>
                <a:cubicBezTo>
                  <a:pt x="31568" y="251201"/>
                  <a:pt x="30287" y="249816"/>
                  <a:pt x="28791" y="248696"/>
                </a:cubicBezTo>
                <a:cubicBezTo>
                  <a:pt x="21713" y="243229"/>
                  <a:pt x="11567" y="244564"/>
                  <a:pt x="6129" y="251679"/>
                </a:cubicBezTo>
                <a:cubicBezTo>
                  <a:pt x="6090" y="251730"/>
                  <a:pt x="6052" y="251780"/>
                  <a:pt x="6014" y="251831"/>
                </a:cubicBezTo>
                <a:lnTo>
                  <a:pt x="-35" y="259812"/>
                </a:lnTo>
                <a:lnTo>
                  <a:pt x="-35" y="16307"/>
                </a:lnTo>
                <a:cubicBezTo>
                  <a:pt x="-35" y="7282"/>
                  <a:pt x="7243" y="-34"/>
                  <a:pt x="16221" y="-34"/>
                </a:cubicBezTo>
                <a:cubicBezTo>
                  <a:pt x="16252" y="-34"/>
                  <a:pt x="16284" y="-34"/>
                  <a:pt x="16315" y="-34"/>
                </a:cubicBezTo>
                <a:lnTo>
                  <a:pt x="857469" y="-34"/>
                </a:lnTo>
                <a:cubicBezTo>
                  <a:pt x="866336" y="121"/>
                  <a:pt x="873443" y="7392"/>
                  <a:pt x="873441" y="16307"/>
                </a:cubicBezTo>
                <a:close/>
              </a:path>
            </a:pathLst>
          </a:custGeom>
          <a:noFill/>
          <a:ln w="9451" cap="flat">
            <a:solidFill>
              <a:srgbClr val="63666A"/>
            </a:solid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4D12E3AC-9009-A21C-4921-CF76FA7FA6F9}"/>
              </a:ext>
            </a:extLst>
          </p:cNvPr>
          <p:cNvSpPr/>
          <p:nvPr/>
        </p:nvSpPr>
        <p:spPr>
          <a:xfrm>
            <a:off x="6655137" y="179973"/>
            <a:ext cx="7491" cy="6603"/>
          </a:xfrm>
          <a:custGeom>
            <a:avLst/>
            <a:gdLst>
              <a:gd name="connsiteX0" fmla="*/ 29191 w 43402"/>
              <a:gd name="connsiteY0" fmla="*/ 6203 h 38254"/>
              <a:gd name="connsiteX1" fmla="*/ 43368 w 43402"/>
              <a:gd name="connsiteY1" fmla="*/ 23874 h 38254"/>
              <a:gd name="connsiteX2" fmla="*/ 27206 w 43402"/>
              <a:gd name="connsiteY2" fmla="*/ 38220 h 38254"/>
              <a:gd name="connsiteX3" fmla="*/ 13029 w 43402"/>
              <a:gd name="connsiteY3" fmla="*/ 38220 h 38254"/>
              <a:gd name="connsiteX4" fmla="*/ 3578 w 43402"/>
              <a:gd name="connsiteY4" fmla="*/ 26724 h 38254"/>
              <a:gd name="connsiteX5" fmla="*/ 4145 w 43402"/>
              <a:gd name="connsiteY5" fmla="*/ 5442 h 38254"/>
              <a:gd name="connsiteX6" fmla="*/ 10666 w 43402"/>
              <a:gd name="connsiteY6" fmla="*/ 5442 h 38254"/>
              <a:gd name="connsiteX7" fmla="*/ 10666 w 43402"/>
              <a:gd name="connsiteY7" fmla="*/ 1072 h 38254"/>
              <a:gd name="connsiteX8" fmla="*/ 29191 w 43402"/>
              <a:gd name="connsiteY8" fmla="*/ 6203 h 38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402" h="38254">
                <a:moveTo>
                  <a:pt x="29191" y="6203"/>
                </a:moveTo>
                <a:lnTo>
                  <a:pt x="43368" y="23874"/>
                </a:lnTo>
                <a:cubicBezTo>
                  <a:pt x="42404" y="32097"/>
                  <a:pt x="35443" y="38277"/>
                  <a:pt x="27206" y="38220"/>
                </a:cubicBezTo>
                <a:lnTo>
                  <a:pt x="13029" y="38220"/>
                </a:lnTo>
                <a:lnTo>
                  <a:pt x="3578" y="26724"/>
                </a:lnTo>
                <a:cubicBezTo>
                  <a:pt x="-1446" y="20449"/>
                  <a:pt x="-1206" y="11438"/>
                  <a:pt x="4145" y="5442"/>
                </a:cubicBezTo>
                <a:lnTo>
                  <a:pt x="10666" y="5442"/>
                </a:lnTo>
                <a:lnTo>
                  <a:pt x="10666" y="1072"/>
                </a:lnTo>
                <a:cubicBezTo>
                  <a:pt x="17290" y="-1527"/>
                  <a:pt x="24825" y="560"/>
                  <a:pt x="29191" y="6203"/>
                </a:cubicBezTo>
                <a:close/>
              </a:path>
            </a:pathLst>
          </a:custGeom>
          <a:noFill/>
          <a:ln w="9451" cap="flat">
            <a:solidFill>
              <a:srgbClr val="63666A"/>
            </a:solid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B8CCBF0F-C7B1-D882-87C4-01853E5CC419}"/>
              </a:ext>
            </a:extLst>
          </p:cNvPr>
          <p:cNvSpPr/>
          <p:nvPr/>
        </p:nvSpPr>
        <p:spPr>
          <a:xfrm>
            <a:off x="6515159" y="180919"/>
            <a:ext cx="142281" cy="5657"/>
          </a:xfrm>
          <a:custGeom>
            <a:avLst/>
            <a:gdLst>
              <a:gd name="connsiteX0" fmla="*/ 814844 w 824330"/>
              <a:gd name="connsiteY0" fmla="*/ 21247 h 32777"/>
              <a:gd name="connsiteX1" fmla="*/ 824295 w 824330"/>
              <a:gd name="connsiteY1" fmla="*/ 32743 h 32777"/>
              <a:gd name="connsiteX2" fmla="*/ -35 w 824330"/>
              <a:gd name="connsiteY2" fmla="*/ 32743 h 32777"/>
              <a:gd name="connsiteX3" fmla="*/ 13008 w 824330"/>
              <a:gd name="connsiteY3" fmla="*/ 15452 h 32777"/>
              <a:gd name="connsiteX4" fmla="*/ 15276 w 824330"/>
              <a:gd name="connsiteY4" fmla="*/ -34 h 32777"/>
              <a:gd name="connsiteX5" fmla="*/ 815789 w 824330"/>
              <a:gd name="connsiteY5" fmla="*/ -34 h 32777"/>
              <a:gd name="connsiteX6" fmla="*/ 814844 w 824330"/>
              <a:gd name="connsiteY6" fmla="*/ 21248 h 32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4330" h="32777">
                <a:moveTo>
                  <a:pt x="814844" y="21247"/>
                </a:moveTo>
                <a:lnTo>
                  <a:pt x="824295" y="32743"/>
                </a:lnTo>
                <a:lnTo>
                  <a:pt x="-35" y="32743"/>
                </a:lnTo>
                <a:lnTo>
                  <a:pt x="13008" y="15452"/>
                </a:lnTo>
                <a:cubicBezTo>
                  <a:pt x="16385" y="11035"/>
                  <a:pt x="17244" y="5174"/>
                  <a:pt x="15276" y="-34"/>
                </a:cubicBezTo>
                <a:lnTo>
                  <a:pt x="815789" y="-34"/>
                </a:lnTo>
                <a:cubicBezTo>
                  <a:pt x="810325" y="5867"/>
                  <a:pt x="809925" y="14881"/>
                  <a:pt x="814844" y="21248"/>
                </a:cubicBezTo>
                <a:close/>
              </a:path>
            </a:pathLst>
          </a:custGeom>
          <a:noFill/>
          <a:ln w="9451" cap="flat">
            <a:solidFill>
              <a:srgbClr val="63666A"/>
            </a:solid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54154AE7-EC60-3724-56C4-19D93507C247}"/>
              </a:ext>
            </a:extLst>
          </p:cNvPr>
          <p:cNvSpPr/>
          <p:nvPr/>
        </p:nvSpPr>
        <p:spPr>
          <a:xfrm>
            <a:off x="6655972" y="180164"/>
            <a:ext cx="1060" cy="754"/>
          </a:xfrm>
          <a:custGeom>
            <a:avLst/>
            <a:gdLst>
              <a:gd name="connsiteX0" fmla="*/ 6108 w 6143"/>
              <a:gd name="connsiteY0" fmla="*/ -34 h 4370"/>
              <a:gd name="connsiteX1" fmla="*/ 6108 w 6143"/>
              <a:gd name="connsiteY1" fmla="*/ 4336 h 4370"/>
              <a:gd name="connsiteX2" fmla="*/ -35 w 6143"/>
              <a:gd name="connsiteY2" fmla="*/ 4336 h 4370"/>
              <a:gd name="connsiteX3" fmla="*/ 1855 w 6143"/>
              <a:gd name="connsiteY3" fmla="*/ 2531 h 4370"/>
              <a:gd name="connsiteX4" fmla="*/ 6108 w 6143"/>
              <a:gd name="connsiteY4" fmla="*/ -34 h 43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43" h="4370">
                <a:moveTo>
                  <a:pt x="6108" y="-34"/>
                </a:moveTo>
                <a:lnTo>
                  <a:pt x="6108" y="4336"/>
                </a:lnTo>
                <a:lnTo>
                  <a:pt x="-35" y="4336"/>
                </a:lnTo>
                <a:cubicBezTo>
                  <a:pt x="524" y="3664"/>
                  <a:pt x="1159" y="3058"/>
                  <a:pt x="1855" y="2531"/>
                </a:cubicBezTo>
                <a:cubicBezTo>
                  <a:pt x="3131" y="1459"/>
                  <a:pt x="4566" y="593"/>
                  <a:pt x="6108" y="-34"/>
                </a:cubicBezTo>
                <a:close/>
              </a:path>
            </a:pathLst>
          </a:custGeom>
          <a:noFill/>
          <a:ln w="9451" cap="flat">
            <a:solidFill>
              <a:srgbClr val="63666A"/>
            </a:solid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8AC7063-C781-2E5E-989D-BD87DA650AC4}"/>
              </a:ext>
            </a:extLst>
          </p:cNvPr>
          <p:cNvSpPr/>
          <p:nvPr/>
        </p:nvSpPr>
        <p:spPr>
          <a:xfrm>
            <a:off x="6517525" y="142300"/>
            <a:ext cx="139508" cy="38619"/>
          </a:xfrm>
          <a:custGeom>
            <a:avLst/>
            <a:gdLst>
              <a:gd name="connsiteX0" fmla="*/ 808228 w 808263"/>
              <a:gd name="connsiteY0" fmla="*/ -34 h 223743"/>
              <a:gd name="connsiteX1" fmla="*/ 808228 w 808263"/>
              <a:gd name="connsiteY1" fmla="*/ 219338 h 223743"/>
              <a:gd name="connsiteX2" fmla="*/ 803597 w 808263"/>
              <a:gd name="connsiteY2" fmla="*/ 221904 h 223743"/>
              <a:gd name="connsiteX3" fmla="*/ 801707 w 808263"/>
              <a:gd name="connsiteY3" fmla="*/ 223709 h 223743"/>
              <a:gd name="connsiteX4" fmla="*/ 1572 w 808263"/>
              <a:gd name="connsiteY4" fmla="*/ 223709 h 223743"/>
              <a:gd name="connsiteX5" fmla="*/ -35 w 808263"/>
              <a:gd name="connsiteY5" fmla="*/ 220384 h 223743"/>
              <a:gd name="connsiteX6" fmla="*/ -35 w 808263"/>
              <a:gd name="connsiteY6" fmla="*/ -34 h 223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8263" h="223743">
                <a:moveTo>
                  <a:pt x="808228" y="-34"/>
                </a:moveTo>
                <a:lnTo>
                  <a:pt x="808228" y="219338"/>
                </a:lnTo>
                <a:cubicBezTo>
                  <a:pt x="806554" y="219929"/>
                  <a:pt x="804988" y="220796"/>
                  <a:pt x="803597" y="221904"/>
                </a:cubicBezTo>
                <a:cubicBezTo>
                  <a:pt x="802901" y="222431"/>
                  <a:pt x="802267" y="223037"/>
                  <a:pt x="801707" y="223709"/>
                </a:cubicBezTo>
                <a:lnTo>
                  <a:pt x="1572" y="223709"/>
                </a:lnTo>
                <a:cubicBezTo>
                  <a:pt x="1190" y="222532"/>
                  <a:pt x="650" y="221413"/>
                  <a:pt x="-35" y="220384"/>
                </a:cubicBezTo>
                <a:lnTo>
                  <a:pt x="-35" y="-34"/>
                </a:lnTo>
                <a:close/>
              </a:path>
            </a:pathLst>
          </a:custGeom>
          <a:noFill/>
          <a:ln w="9451" cap="flat">
            <a:solidFill>
              <a:srgbClr val="63666A"/>
            </a:solid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8A79644B-D8F0-77BA-F422-A569260456B8}"/>
              </a:ext>
            </a:extLst>
          </p:cNvPr>
          <p:cNvSpPr/>
          <p:nvPr/>
        </p:nvSpPr>
        <p:spPr>
          <a:xfrm>
            <a:off x="6558682" y="345462"/>
            <a:ext cx="62707" cy="5657"/>
          </a:xfrm>
          <a:custGeom>
            <a:avLst/>
            <a:gdLst>
              <a:gd name="connsiteX0" fmla="*/ 363268 w 363302"/>
              <a:gd name="connsiteY0" fmla="*/ -34 h 32777"/>
              <a:gd name="connsiteX1" fmla="*/ 363268 w 363302"/>
              <a:gd name="connsiteY1" fmla="*/ 16402 h 32777"/>
              <a:gd name="connsiteX2" fmla="*/ 347012 w 363302"/>
              <a:gd name="connsiteY2" fmla="*/ 32743 h 32777"/>
              <a:gd name="connsiteX3" fmla="*/ 16221 w 363302"/>
              <a:gd name="connsiteY3" fmla="*/ 32743 h 32777"/>
              <a:gd name="connsiteX4" fmla="*/ -35 w 363302"/>
              <a:gd name="connsiteY4" fmla="*/ 16402 h 32777"/>
              <a:gd name="connsiteX5" fmla="*/ -35 w 363302"/>
              <a:gd name="connsiteY5" fmla="*/ -34 h 32777"/>
              <a:gd name="connsiteX6" fmla="*/ 363268 w 363302"/>
              <a:gd name="connsiteY6" fmla="*/ -34 h 32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3302" h="32777">
                <a:moveTo>
                  <a:pt x="363268" y="-34"/>
                </a:moveTo>
                <a:lnTo>
                  <a:pt x="363268" y="16402"/>
                </a:lnTo>
                <a:cubicBezTo>
                  <a:pt x="363268" y="25427"/>
                  <a:pt x="355990" y="32743"/>
                  <a:pt x="347012" y="32743"/>
                </a:cubicBezTo>
                <a:lnTo>
                  <a:pt x="16221" y="32743"/>
                </a:lnTo>
                <a:cubicBezTo>
                  <a:pt x="7243" y="32743"/>
                  <a:pt x="-35" y="25427"/>
                  <a:pt x="-35" y="16402"/>
                </a:cubicBezTo>
                <a:lnTo>
                  <a:pt x="-35" y="-34"/>
                </a:lnTo>
                <a:lnTo>
                  <a:pt x="363268" y="-34"/>
                </a:lnTo>
                <a:close/>
              </a:path>
            </a:pathLst>
          </a:custGeom>
          <a:noFill/>
          <a:ln w="9451" cap="flat">
            <a:solidFill>
              <a:srgbClr val="63666A"/>
            </a:solid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66A4846B-B21E-0AD3-BC7F-034B1E7B34A4}"/>
              </a:ext>
            </a:extLst>
          </p:cNvPr>
          <p:cNvSpPr/>
          <p:nvPr/>
        </p:nvSpPr>
        <p:spPr>
          <a:xfrm>
            <a:off x="6558731" y="265797"/>
            <a:ext cx="62658" cy="79664"/>
          </a:xfrm>
          <a:custGeom>
            <a:avLst/>
            <a:gdLst>
              <a:gd name="connsiteX0" fmla="*/ 362984 w 363019"/>
              <a:gd name="connsiteY0" fmla="*/ 16117 h 461547"/>
              <a:gd name="connsiteX1" fmla="*/ 362984 w 363019"/>
              <a:gd name="connsiteY1" fmla="*/ 461513 h 461547"/>
              <a:gd name="connsiteX2" fmla="*/ 330378 w 363019"/>
              <a:gd name="connsiteY2" fmla="*/ 461513 h 461547"/>
              <a:gd name="connsiteX3" fmla="*/ 330378 w 363019"/>
              <a:gd name="connsiteY3" fmla="*/ 32458 h 461547"/>
              <a:gd name="connsiteX4" fmla="*/ 32571 w 363019"/>
              <a:gd name="connsiteY4" fmla="*/ 32458 h 461547"/>
              <a:gd name="connsiteX5" fmla="*/ 32571 w 363019"/>
              <a:gd name="connsiteY5" fmla="*/ 461513 h 461547"/>
              <a:gd name="connsiteX6" fmla="*/ -35 w 363019"/>
              <a:gd name="connsiteY6" fmla="*/ 461513 h 461547"/>
              <a:gd name="connsiteX7" fmla="*/ -35 w 363019"/>
              <a:gd name="connsiteY7" fmla="*/ 16117 h 461547"/>
              <a:gd name="connsiteX8" fmla="*/ 16221 w 363019"/>
              <a:gd name="connsiteY8" fmla="*/ -34 h 461547"/>
              <a:gd name="connsiteX9" fmla="*/ 347012 w 363019"/>
              <a:gd name="connsiteY9" fmla="*/ -34 h 461547"/>
              <a:gd name="connsiteX10" fmla="*/ 362984 w 363019"/>
              <a:gd name="connsiteY10" fmla="*/ 16117 h 461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63019" h="461547">
                <a:moveTo>
                  <a:pt x="362984" y="16117"/>
                </a:moveTo>
                <a:lnTo>
                  <a:pt x="362984" y="461513"/>
                </a:lnTo>
                <a:lnTo>
                  <a:pt x="330378" y="461513"/>
                </a:lnTo>
                <a:lnTo>
                  <a:pt x="330378" y="32458"/>
                </a:lnTo>
                <a:lnTo>
                  <a:pt x="32571" y="32458"/>
                </a:lnTo>
                <a:lnTo>
                  <a:pt x="32571" y="461513"/>
                </a:lnTo>
                <a:lnTo>
                  <a:pt x="-35" y="461513"/>
                </a:lnTo>
                <a:lnTo>
                  <a:pt x="-35" y="16117"/>
                </a:lnTo>
                <a:cubicBezTo>
                  <a:pt x="119" y="7188"/>
                  <a:pt x="7337" y="16"/>
                  <a:pt x="16221" y="-34"/>
                </a:cubicBezTo>
                <a:lnTo>
                  <a:pt x="347012" y="-34"/>
                </a:lnTo>
                <a:cubicBezTo>
                  <a:pt x="355785" y="168"/>
                  <a:pt x="362834" y="7297"/>
                  <a:pt x="362984" y="16117"/>
                </a:cubicBezTo>
                <a:close/>
              </a:path>
            </a:pathLst>
          </a:custGeom>
          <a:noFill/>
          <a:ln w="9451" cap="flat">
            <a:solidFill>
              <a:srgbClr val="63666A"/>
            </a:solid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E2912560-749D-BA4E-9AB4-734FCEC4F331}"/>
              </a:ext>
            </a:extLst>
          </p:cNvPr>
          <p:cNvSpPr/>
          <p:nvPr/>
        </p:nvSpPr>
        <p:spPr>
          <a:xfrm>
            <a:off x="6564359" y="271406"/>
            <a:ext cx="51402" cy="74056"/>
          </a:xfrm>
          <a:custGeom>
            <a:avLst/>
            <a:gdLst>
              <a:gd name="connsiteX0" fmla="*/ 0 w 297806"/>
              <a:gd name="connsiteY0" fmla="*/ 0 h 429054"/>
              <a:gd name="connsiteX1" fmla="*/ 297806 w 297806"/>
              <a:gd name="connsiteY1" fmla="*/ 0 h 429054"/>
              <a:gd name="connsiteX2" fmla="*/ 297806 w 297806"/>
              <a:gd name="connsiteY2" fmla="*/ 429055 h 429054"/>
              <a:gd name="connsiteX3" fmla="*/ 0 w 297806"/>
              <a:gd name="connsiteY3" fmla="*/ 429055 h 429054"/>
            </a:gdLst>
            <a:ahLst/>
            <a:cxnLst>
              <a:cxn ang="0">
                <a:pos x="connsiteX0" y="connsiteY0"/>
              </a:cxn>
              <a:cxn ang="0">
                <a:pos x="connsiteX1" y="connsiteY1"/>
              </a:cxn>
              <a:cxn ang="0">
                <a:pos x="connsiteX2" y="connsiteY2"/>
              </a:cxn>
              <a:cxn ang="0">
                <a:pos x="connsiteX3" y="connsiteY3"/>
              </a:cxn>
            </a:cxnLst>
            <a:rect l="l" t="t" r="r" b="b"/>
            <a:pathLst>
              <a:path w="297806" h="429054">
                <a:moveTo>
                  <a:pt x="0" y="0"/>
                </a:moveTo>
                <a:lnTo>
                  <a:pt x="297806" y="0"/>
                </a:lnTo>
                <a:lnTo>
                  <a:pt x="297806" y="429055"/>
                </a:lnTo>
                <a:lnTo>
                  <a:pt x="0" y="429055"/>
                </a:lnTo>
                <a:close/>
              </a:path>
            </a:pathLst>
          </a:custGeom>
          <a:noFill/>
          <a:ln w="9451" cap="flat">
            <a:solidFill>
              <a:srgbClr val="63666A"/>
            </a:solid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E5C6EA3-4AA8-462A-358F-6FDF78321398}"/>
              </a:ext>
            </a:extLst>
          </p:cNvPr>
          <p:cNvSpPr/>
          <p:nvPr/>
        </p:nvSpPr>
        <p:spPr>
          <a:xfrm>
            <a:off x="6504017" y="248497"/>
            <a:ext cx="57519" cy="102573"/>
          </a:xfrm>
          <a:custGeom>
            <a:avLst/>
            <a:gdLst>
              <a:gd name="connsiteX0" fmla="*/ 333213 w 333248"/>
              <a:gd name="connsiteY0" fmla="*/ 594239 h 594272"/>
              <a:gd name="connsiteX1" fmla="*/ 16221 w 333248"/>
              <a:gd name="connsiteY1" fmla="*/ 594239 h 594272"/>
              <a:gd name="connsiteX2" fmla="*/ -35 w 333248"/>
              <a:gd name="connsiteY2" fmla="*/ 577897 h 594272"/>
              <a:gd name="connsiteX3" fmla="*/ -35 w 333248"/>
              <a:gd name="connsiteY3" fmla="*/ -34 h 594272"/>
              <a:gd name="connsiteX4" fmla="*/ 16221 w 333248"/>
              <a:gd name="connsiteY4" fmla="*/ -34 h 594272"/>
              <a:gd name="connsiteX5" fmla="*/ 32571 w 333248"/>
              <a:gd name="connsiteY5" fmla="*/ -34 h 594272"/>
              <a:gd name="connsiteX6" fmla="*/ 32571 w 333248"/>
              <a:gd name="connsiteY6" fmla="*/ 561366 h 594272"/>
              <a:gd name="connsiteX7" fmla="*/ 316957 w 333248"/>
              <a:gd name="connsiteY7" fmla="*/ 561366 h 594272"/>
              <a:gd name="connsiteX8" fmla="*/ 316957 w 333248"/>
              <a:gd name="connsiteY8" fmla="*/ 577802 h 594272"/>
              <a:gd name="connsiteX9" fmla="*/ 333118 w 333248"/>
              <a:gd name="connsiteY9" fmla="*/ 594238 h 594272"/>
              <a:gd name="connsiteX10" fmla="*/ 333213 w 333248"/>
              <a:gd name="connsiteY10" fmla="*/ 594239 h 594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3248" h="594272">
                <a:moveTo>
                  <a:pt x="333213" y="594239"/>
                </a:moveTo>
                <a:lnTo>
                  <a:pt x="16221" y="594239"/>
                </a:lnTo>
                <a:cubicBezTo>
                  <a:pt x="7243" y="594239"/>
                  <a:pt x="-35" y="586922"/>
                  <a:pt x="-35" y="577897"/>
                </a:cubicBezTo>
                <a:lnTo>
                  <a:pt x="-35" y="-34"/>
                </a:lnTo>
                <a:cubicBezTo>
                  <a:pt x="5163" y="-34"/>
                  <a:pt x="10645" y="-34"/>
                  <a:pt x="16221" y="-34"/>
                </a:cubicBezTo>
                <a:lnTo>
                  <a:pt x="32571" y="-34"/>
                </a:lnTo>
                <a:lnTo>
                  <a:pt x="32571" y="561366"/>
                </a:lnTo>
                <a:lnTo>
                  <a:pt x="316957" y="561366"/>
                </a:lnTo>
                <a:lnTo>
                  <a:pt x="316957" y="577802"/>
                </a:lnTo>
                <a:cubicBezTo>
                  <a:pt x="316905" y="586827"/>
                  <a:pt x="324140" y="594186"/>
                  <a:pt x="333118" y="594238"/>
                </a:cubicBezTo>
                <a:cubicBezTo>
                  <a:pt x="333150" y="594238"/>
                  <a:pt x="333181" y="594239"/>
                  <a:pt x="333213" y="594239"/>
                </a:cubicBezTo>
                <a:close/>
              </a:path>
            </a:pathLst>
          </a:custGeom>
          <a:noFill/>
          <a:ln w="9451" cap="flat">
            <a:solidFill>
              <a:srgbClr val="63666A"/>
            </a:solid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24E99EE6-465A-6ED3-2A5C-E1F9AEE36B47}"/>
              </a:ext>
            </a:extLst>
          </p:cNvPr>
          <p:cNvSpPr/>
          <p:nvPr/>
        </p:nvSpPr>
        <p:spPr>
          <a:xfrm>
            <a:off x="6511896" y="179059"/>
            <a:ext cx="6085" cy="7517"/>
          </a:xfrm>
          <a:custGeom>
            <a:avLst/>
            <a:gdLst>
              <a:gd name="connsiteX0" fmla="*/ 34178 w 35254"/>
              <a:gd name="connsiteY0" fmla="*/ 10741 h 43553"/>
              <a:gd name="connsiteX1" fmla="*/ 31910 w 35254"/>
              <a:gd name="connsiteY1" fmla="*/ 26228 h 43553"/>
              <a:gd name="connsiteX2" fmla="*/ 18867 w 35254"/>
              <a:gd name="connsiteY2" fmla="*/ 43519 h 43553"/>
              <a:gd name="connsiteX3" fmla="*/ 16315 w 35254"/>
              <a:gd name="connsiteY3" fmla="*/ 43519 h 43553"/>
              <a:gd name="connsiteX4" fmla="*/ -35 w 35254"/>
              <a:gd name="connsiteY4" fmla="*/ 27463 h 43553"/>
              <a:gd name="connsiteX5" fmla="*/ -35 w 35254"/>
              <a:gd name="connsiteY5" fmla="*/ 14447 h 43553"/>
              <a:gd name="connsiteX6" fmla="*/ 6014 w 35254"/>
              <a:gd name="connsiteY6" fmla="*/ 6466 h 43553"/>
              <a:gd name="connsiteX7" fmla="*/ 28640 w 35254"/>
              <a:gd name="connsiteY7" fmla="*/ 3215 h 43553"/>
              <a:gd name="connsiteX8" fmla="*/ 28791 w 35254"/>
              <a:gd name="connsiteY8" fmla="*/ 3331 h 43553"/>
              <a:gd name="connsiteX9" fmla="*/ 32571 w 35254"/>
              <a:gd name="connsiteY9" fmla="*/ 7416 h 43553"/>
              <a:gd name="connsiteX10" fmla="*/ 32571 w 35254"/>
              <a:gd name="connsiteY10" fmla="*/ 10741 h 43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5254" h="43553">
                <a:moveTo>
                  <a:pt x="34178" y="10741"/>
                </a:moveTo>
                <a:cubicBezTo>
                  <a:pt x="36146" y="15950"/>
                  <a:pt x="35287" y="21811"/>
                  <a:pt x="31910" y="26228"/>
                </a:cubicBezTo>
                <a:lnTo>
                  <a:pt x="18867" y="43519"/>
                </a:lnTo>
                <a:lnTo>
                  <a:pt x="16315" y="43519"/>
                </a:lnTo>
                <a:cubicBezTo>
                  <a:pt x="7410" y="43573"/>
                  <a:pt x="120" y="36413"/>
                  <a:pt x="-35" y="27463"/>
                </a:cubicBezTo>
                <a:lnTo>
                  <a:pt x="-35" y="14447"/>
                </a:lnTo>
                <a:lnTo>
                  <a:pt x="6014" y="6466"/>
                </a:lnTo>
                <a:cubicBezTo>
                  <a:pt x="11369" y="-712"/>
                  <a:pt x="21499" y="-2168"/>
                  <a:pt x="28640" y="3215"/>
                </a:cubicBezTo>
                <a:cubicBezTo>
                  <a:pt x="28690" y="3254"/>
                  <a:pt x="28741" y="3292"/>
                  <a:pt x="28791" y="3331"/>
                </a:cubicBezTo>
                <a:cubicBezTo>
                  <a:pt x="30287" y="4451"/>
                  <a:pt x="31568" y="5836"/>
                  <a:pt x="32571" y="7416"/>
                </a:cubicBezTo>
                <a:lnTo>
                  <a:pt x="32571" y="10741"/>
                </a:lnTo>
                <a:close/>
              </a:path>
            </a:pathLst>
          </a:custGeom>
          <a:noFill/>
          <a:ln w="9451" cap="flat">
            <a:solidFill>
              <a:srgbClr val="63666A"/>
            </a:solid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64C8F2C4-A12E-A625-C2BA-6BC3177BB45B}"/>
              </a:ext>
            </a:extLst>
          </p:cNvPr>
          <p:cNvSpPr/>
          <p:nvPr/>
        </p:nvSpPr>
        <p:spPr>
          <a:xfrm>
            <a:off x="6517525" y="180345"/>
            <a:ext cx="277" cy="574"/>
          </a:xfrm>
          <a:custGeom>
            <a:avLst/>
            <a:gdLst>
              <a:gd name="connsiteX0" fmla="*/ 1572 w 1606"/>
              <a:gd name="connsiteY0" fmla="*/ 3291 h 3325"/>
              <a:gd name="connsiteX1" fmla="*/ -35 w 1606"/>
              <a:gd name="connsiteY1" fmla="*/ 3291 h 3325"/>
              <a:gd name="connsiteX2" fmla="*/ -35 w 1606"/>
              <a:gd name="connsiteY2" fmla="*/ -34 h 3325"/>
              <a:gd name="connsiteX3" fmla="*/ 1572 w 1606"/>
              <a:gd name="connsiteY3" fmla="*/ 3291 h 3325"/>
            </a:gdLst>
            <a:ahLst/>
            <a:cxnLst>
              <a:cxn ang="0">
                <a:pos x="connsiteX0" y="connsiteY0"/>
              </a:cxn>
              <a:cxn ang="0">
                <a:pos x="connsiteX1" y="connsiteY1"/>
              </a:cxn>
              <a:cxn ang="0">
                <a:pos x="connsiteX2" y="connsiteY2"/>
              </a:cxn>
              <a:cxn ang="0">
                <a:pos x="connsiteX3" y="connsiteY3"/>
              </a:cxn>
            </a:cxnLst>
            <a:rect l="l" t="t" r="r" b="b"/>
            <a:pathLst>
              <a:path w="1606" h="3325">
                <a:moveTo>
                  <a:pt x="1572" y="3291"/>
                </a:moveTo>
                <a:lnTo>
                  <a:pt x="-35" y="3291"/>
                </a:lnTo>
                <a:lnTo>
                  <a:pt x="-35" y="-34"/>
                </a:lnTo>
                <a:cubicBezTo>
                  <a:pt x="650" y="995"/>
                  <a:pt x="1190" y="2114"/>
                  <a:pt x="1572" y="3291"/>
                </a:cubicBezTo>
                <a:close/>
              </a:path>
            </a:pathLst>
          </a:custGeom>
          <a:noFill/>
          <a:ln w="9451" cap="flat">
            <a:solidFill>
              <a:srgbClr val="63666A"/>
            </a:solid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24A0B54C-6557-E56D-F26E-FB4F7C12BCCA}"/>
              </a:ext>
            </a:extLst>
          </p:cNvPr>
          <p:cNvSpPr/>
          <p:nvPr/>
        </p:nvSpPr>
        <p:spPr>
          <a:xfrm>
            <a:off x="6481520" y="181558"/>
            <a:ext cx="33639" cy="66939"/>
          </a:xfrm>
          <a:custGeom>
            <a:avLst/>
            <a:gdLst>
              <a:gd name="connsiteX0" fmla="*/ 194858 w 194893"/>
              <a:gd name="connsiteY0" fmla="*/ 29038 h 387821"/>
              <a:gd name="connsiteX1" fmla="*/ 40143 w 194893"/>
              <a:gd name="connsiteY1" fmla="*/ 233970 h 387821"/>
              <a:gd name="connsiteX2" fmla="*/ 44207 w 194893"/>
              <a:gd name="connsiteY2" fmla="*/ 318716 h 387821"/>
              <a:gd name="connsiteX3" fmla="*/ 146563 w 194893"/>
              <a:gd name="connsiteY3" fmla="*/ 355484 h 387821"/>
              <a:gd name="connsiteX4" fmla="*/ 130307 w 194893"/>
              <a:gd name="connsiteY4" fmla="*/ 371826 h 387821"/>
              <a:gd name="connsiteX5" fmla="*/ 130307 w 194893"/>
              <a:gd name="connsiteY5" fmla="*/ 387787 h 387821"/>
              <a:gd name="connsiteX6" fmla="*/ 16893 w 194893"/>
              <a:gd name="connsiteY6" fmla="*/ 336863 h 387821"/>
              <a:gd name="connsiteX7" fmla="*/ 10466 w 194893"/>
              <a:gd name="connsiteY7" fmla="*/ 219813 h 387821"/>
              <a:gd name="connsiteX8" fmla="*/ 12546 w 194893"/>
              <a:gd name="connsiteY8" fmla="*/ 216108 h 387821"/>
              <a:gd name="connsiteX9" fmla="*/ 175956 w 194893"/>
              <a:gd name="connsiteY9" fmla="*/ -34 h 387821"/>
              <a:gd name="connsiteX10" fmla="*/ 175956 w 194893"/>
              <a:gd name="connsiteY10" fmla="*/ 12982 h 387821"/>
              <a:gd name="connsiteX11" fmla="*/ 192212 w 194893"/>
              <a:gd name="connsiteY11" fmla="*/ 29323 h 387821"/>
              <a:gd name="connsiteX12" fmla="*/ 192307 w 194893"/>
              <a:gd name="connsiteY12" fmla="*/ 29323 h 387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94893" h="387821">
                <a:moveTo>
                  <a:pt x="194858" y="29038"/>
                </a:moveTo>
                <a:lnTo>
                  <a:pt x="40143" y="233970"/>
                </a:lnTo>
                <a:cubicBezTo>
                  <a:pt x="36835" y="243470"/>
                  <a:pt x="23131" y="287459"/>
                  <a:pt x="44207" y="318716"/>
                </a:cubicBezTo>
                <a:cubicBezTo>
                  <a:pt x="60557" y="343133"/>
                  <a:pt x="95054" y="355484"/>
                  <a:pt x="146563" y="355484"/>
                </a:cubicBezTo>
                <a:cubicBezTo>
                  <a:pt x="137585" y="355484"/>
                  <a:pt x="130307" y="362801"/>
                  <a:pt x="130307" y="371826"/>
                </a:cubicBezTo>
                <a:lnTo>
                  <a:pt x="130307" y="387787"/>
                </a:lnTo>
                <a:cubicBezTo>
                  <a:pt x="75868" y="385032"/>
                  <a:pt x="37875" y="367930"/>
                  <a:pt x="16893" y="336863"/>
                </a:cubicBezTo>
                <a:cubicBezTo>
                  <a:pt x="-16281" y="287269"/>
                  <a:pt x="9332" y="222854"/>
                  <a:pt x="10466" y="219813"/>
                </a:cubicBezTo>
                <a:cubicBezTo>
                  <a:pt x="10971" y="218481"/>
                  <a:pt x="11672" y="217232"/>
                  <a:pt x="12546" y="216108"/>
                </a:cubicBezTo>
                <a:lnTo>
                  <a:pt x="175956" y="-34"/>
                </a:lnTo>
                <a:lnTo>
                  <a:pt x="175956" y="12982"/>
                </a:lnTo>
                <a:cubicBezTo>
                  <a:pt x="175956" y="22007"/>
                  <a:pt x="183234" y="29323"/>
                  <a:pt x="192212" y="29323"/>
                </a:cubicBezTo>
                <a:cubicBezTo>
                  <a:pt x="192243" y="29323"/>
                  <a:pt x="192275" y="29323"/>
                  <a:pt x="192307" y="29323"/>
                </a:cubicBezTo>
                <a:close/>
              </a:path>
            </a:pathLst>
          </a:custGeom>
          <a:noFill/>
          <a:ln w="9451" cap="flat">
            <a:solidFill>
              <a:srgbClr val="63666A"/>
            </a:solidFill>
            <a:prstDash val="solid"/>
            <a:miter/>
          </a:ln>
        </p:spPr>
        <p:txBody>
          <a:bodyPr rtlCol="0" anchor="ctr"/>
          <a:lstStyle/>
          <a:p>
            <a:endParaRPr lang="en-US"/>
          </a:p>
        </p:txBody>
      </p:sp>
      <p:sp>
        <p:nvSpPr>
          <p:cNvPr id="31" name="Graphic 29">
            <a:hlinkClick r:id="rId3" action="ppaction://hlinksldjump"/>
            <a:extLst>
              <a:ext uri="{FF2B5EF4-FFF2-40B4-BE49-F238E27FC236}">
                <a16:creationId xmlns:a16="http://schemas.microsoft.com/office/drawing/2014/main" id="{DDB4B326-2D36-1476-D5CE-E20715BE08B4}"/>
              </a:ext>
            </a:extLst>
          </p:cNvPr>
          <p:cNvSpPr/>
          <p:nvPr/>
        </p:nvSpPr>
        <p:spPr>
          <a:xfrm>
            <a:off x="4306125" y="131465"/>
            <a:ext cx="197694" cy="209515"/>
          </a:xfrm>
          <a:custGeom>
            <a:avLst/>
            <a:gdLst>
              <a:gd name="connsiteX0" fmla="*/ 192330 w 197694"/>
              <a:gd name="connsiteY0" fmla="*/ 110689 h 209515"/>
              <a:gd name="connsiteX1" fmla="*/ 174651 w 197694"/>
              <a:gd name="connsiteY1" fmla="*/ 110689 h 209515"/>
              <a:gd name="connsiteX2" fmla="*/ 174651 w 197694"/>
              <a:gd name="connsiteY2" fmla="*/ 205066 h 209515"/>
              <a:gd name="connsiteX3" fmla="*/ 170354 w 197694"/>
              <a:gd name="connsiteY3" fmla="*/ 209469 h 209515"/>
              <a:gd name="connsiteX4" fmla="*/ 170216 w 197694"/>
              <a:gd name="connsiteY4" fmla="*/ 209469 h 209515"/>
              <a:gd name="connsiteX5" fmla="*/ 128938 w 197694"/>
              <a:gd name="connsiteY5" fmla="*/ 209469 h 209515"/>
              <a:gd name="connsiteX6" fmla="*/ 124523 w 197694"/>
              <a:gd name="connsiteY6" fmla="*/ 205184 h 209515"/>
              <a:gd name="connsiteX7" fmla="*/ 124523 w 197694"/>
              <a:gd name="connsiteY7" fmla="*/ 205066 h 209515"/>
              <a:gd name="connsiteX8" fmla="*/ 124523 w 197694"/>
              <a:gd name="connsiteY8" fmla="*/ 147824 h 209515"/>
              <a:gd name="connsiteX9" fmla="*/ 119581 w 197694"/>
              <a:gd name="connsiteY9" fmla="*/ 142856 h 209515"/>
              <a:gd name="connsiteX10" fmla="*/ 119542 w 197694"/>
              <a:gd name="connsiteY10" fmla="*/ 142856 h 209515"/>
              <a:gd name="connsiteX11" fmla="*/ 77639 w 197694"/>
              <a:gd name="connsiteY11" fmla="*/ 142856 h 209515"/>
              <a:gd name="connsiteX12" fmla="*/ 72658 w 197694"/>
              <a:gd name="connsiteY12" fmla="*/ 147785 h 209515"/>
              <a:gd name="connsiteX13" fmla="*/ 72658 w 197694"/>
              <a:gd name="connsiteY13" fmla="*/ 147824 h 209515"/>
              <a:gd name="connsiteX14" fmla="*/ 72658 w 197694"/>
              <a:gd name="connsiteY14" fmla="*/ 205066 h 209515"/>
              <a:gd name="connsiteX15" fmla="*/ 68361 w 197694"/>
              <a:gd name="connsiteY15" fmla="*/ 209469 h 209515"/>
              <a:gd name="connsiteX16" fmla="*/ 68243 w 197694"/>
              <a:gd name="connsiteY16" fmla="*/ 209469 h 209515"/>
              <a:gd name="connsiteX17" fmla="*/ 27043 w 197694"/>
              <a:gd name="connsiteY17" fmla="*/ 209469 h 209515"/>
              <a:gd name="connsiteX18" fmla="*/ 22609 w 197694"/>
              <a:gd name="connsiteY18" fmla="*/ 205164 h 209515"/>
              <a:gd name="connsiteX19" fmla="*/ 22608 w 197694"/>
              <a:gd name="connsiteY19" fmla="*/ 205066 h 209515"/>
              <a:gd name="connsiteX20" fmla="*/ 22608 w 197694"/>
              <a:gd name="connsiteY20" fmla="*/ 110689 h 209515"/>
              <a:gd name="connsiteX21" fmla="*/ 5027 w 197694"/>
              <a:gd name="connsiteY21" fmla="*/ 110689 h 209515"/>
              <a:gd name="connsiteX22" fmla="*/ -49 w 197694"/>
              <a:gd name="connsiteY22" fmla="*/ 105619 h 209515"/>
              <a:gd name="connsiteX23" fmla="*/ 1256 w 197694"/>
              <a:gd name="connsiteY23" fmla="*/ 102233 h 209515"/>
              <a:gd name="connsiteX24" fmla="*/ 95025 w 197694"/>
              <a:gd name="connsiteY24" fmla="*/ 1621 h 209515"/>
              <a:gd name="connsiteX25" fmla="*/ 102086 w 197694"/>
              <a:gd name="connsiteY25" fmla="*/ 1221 h 209515"/>
              <a:gd name="connsiteX26" fmla="*/ 102488 w 197694"/>
              <a:gd name="connsiteY26" fmla="*/ 1621 h 209515"/>
              <a:gd name="connsiteX27" fmla="*/ 196257 w 197694"/>
              <a:gd name="connsiteY27" fmla="*/ 102233 h 209515"/>
              <a:gd name="connsiteX28" fmla="*/ 196091 w 197694"/>
              <a:gd name="connsiteY28" fmla="*/ 109312 h 209515"/>
              <a:gd name="connsiteX29" fmla="*/ 192330 w 197694"/>
              <a:gd name="connsiteY29" fmla="*/ 110689 h 209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97694" h="209515">
                <a:moveTo>
                  <a:pt x="192330" y="110689"/>
                </a:moveTo>
                <a:lnTo>
                  <a:pt x="174651" y="110689"/>
                </a:lnTo>
                <a:lnTo>
                  <a:pt x="174651" y="205066"/>
                </a:lnTo>
                <a:cubicBezTo>
                  <a:pt x="174684" y="207465"/>
                  <a:pt x="172760" y="209437"/>
                  <a:pt x="170354" y="209469"/>
                </a:cubicBezTo>
                <a:cubicBezTo>
                  <a:pt x="170308" y="209470"/>
                  <a:pt x="170262" y="209470"/>
                  <a:pt x="170216" y="209469"/>
                </a:cubicBezTo>
                <a:lnTo>
                  <a:pt x="128938" y="209469"/>
                </a:lnTo>
                <a:cubicBezTo>
                  <a:pt x="126533" y="209502"/>
                  <a:pt x="124556" y="207583"/>
                  <a:pt x="124523" y="205184"/>
                </a:cubicBezTo>
                <a:cubicBezTo>
                  <a:pt x="124523" y="205144"/>
                  <a:pt x="124523" y="205105"/>
                  <a:pt x="124523" y="205066"/>
                </a:cubicBezTo>
                <a:lnTo>
                  <a:pt x="124523" y="147824"/>
                </a:lnTo>
                <a:cubicBezTo>
                  <a:pt x="124534" y="145091"/>
                  <a:pt x="122322" y="142866"/>
                  <a:pt x="119581" y="142856"/>
                </a:cubicBezTo>
                <a:cubicBezTo>
                  <a:pt x="119568" y="142856"/>
                  <a:pt x="119555" y="142856"/>
                  <a:pt x="119542" y="142856"/>
                </a:cubicBezTo>
                <a:lnTo>
                  <a:pt x="77639" y="142856"/>
                </a:lnTo>
                <a:cubicBezTo>
                  <a:pt x="74899" y="142845"/>
                  <a:pt x="72668" y="145052"/>
                  <a:pt x="72658" y="147785"/>
                </a:cubicBezTo>
                <a:cubicBezTo>
                  <a:pt x="72657" y="147798"/>
                  <a:pt x="72657" y="147811"/>
                  <a:pt x="72658" y="147824"/>
                </a:cubicBezTo>
                <a:lnTo>
                  <a:pt x="72658" y="205066"/>
                </a:lnTo>
                <a:cubicBezTo>
                  <a:pt x="72690" y="207465"/>
                  <a:pt x="70766" y="209437"/>
                  <a:pt x="68361" y="209469"/>
                </a:cubicBezTo>
                <a:cubicBezTo>
                  <a:pt x="68321" y="209470"/>
                  <a:pt x="68282" y="209470"/>
                  <a:pt x="68243" y="209469"/>
                </a:cubicBezTo>
                <a:lnTo>
                  <a:pt x="27043" y="209469"/>
                </a:lnTo>
                <a:cubicBezTo>
                  <a:pt x="24626" y="209501"/>
                  <a:pt x="22641" y="207574"/>
                  <a:pt x="22609" y="205164"/>
                </a:cubicBezTo>
                <a:cubicBezTo>
                  <a:pt x="22608" y="205131"/>
                  <a:pt x="22608" y="205099"/>
                  <a:pt x="22608" y="205066"/>
                </a:cubicBezTo>
                <a:lnTo>
                  <a:pt x="22608" y="110689"/>
                </a:lnTo>
                <a:lnTo>
                  <a:pt x="5027" y="110689"/>
                </a:lnTo>
                <a:cubicBezTo>
                  <a:pt x="2222" y="110687"/>
                  <a:pt x="-51" y="108417"/>
                  <a:pt x="-49" y="105619"/>
                </a:cubicBezTo>
                <a:cubicBezTo>
                  <a:pt x="-48" y="104369"/>
                  <a:pt x="417" y="103162"/>
                  <a:pt x="1256" y="102233"/>
                </a:cubicBezTo>
                <a:lnTo>
                  <a:pt x="95025" y="1621"/>
                </a:lnTo>
                <a:cubicBezTo>
                  <a:pt x="96864" y="-434"/>
                  <a:pt x="100026" y="-613"/>
                  <a:pt x="102086" y="1221"/>
                </a:cubicBezTo>
                <a:cubicBezTo>
                  <a:pt x="102228" y="1347"/>
                  <a:pt x="102362" y="1480"/>
                  <a:pt x="102488" y="1621"/>
                </a:cubicBezTo>
                <a:lnTo>
                  <a:pt x="196257" y="102233"/>
                </a:lnTo>
                <a:cubicBezTo>
                  <a:pt x="198171" y="104233"/>
                  <a:pt x="198097" y="107403"/>
                  <a:pt x="196091" y="109312"/>
                </a:cubicBezTo>
                <a:cubicBezTo>
                  <a:pt x="195083" y="110272"/>
                  <a:pt x="193721" y="110770"/>
                  <a:pt x="192330" y="110689"/>
                </a:cubicBezTo>
                <a:close/>
              </a:path>
            </a:pathLst>
          </a:custGeom>
          <a:noFill/>
          <a:ln w="1868" cap="flat">
            <a:solidFill>
              <a:srgbClr val="63666A"/>
            </a:solidFill>
            <a:prstDash val="solid"/>
            <a:miter/>
          </a:ln>
        </p:spPr>
        <p:txBody>
          <a:bodyPr rtlCol="0" anchor="ctr"/>
          <a:lstStyle/>
          <a:p>
            <a:endParaRPr lang="en-US"/>
          </a:p>
        </p:txBody>
      </p:sp>
      <p:grpSp>
        <p:nvGrpSpPr>
          <p:cNvPr id="38" name="Group 37">
            <a:extLst>
              <a:ext uri="{FF2B5EF4-FFF2-40B4-BE49-F238E27FC236}">
                <a16:creationId xmlns:a16="http://schemas.microsoft.com/office/drawing/2014/main" id="{A0AF67A6-0D94-FC84-EB70-089762E01604}"/>
              </a:ext>
            </a:extLst>
          </p:cNvPr>
          <p:cNvGrpSpPr/>
          <p:nvPr/>
        </p:nvGrpSpPr>
        <p:grpSpPr>
          <a:xfrm>
            <a:off x="5394231" y="131465"/>
            <a:ext cx="212915" cy="185892"/>
            <a:chOff x="5368643" y="131465"/>
            <a:chExt cx="233639" cy="203986"/>
          </a:xfrm>
        </p:grpSpPr>
        <p:sp>
          <p:nvSpPr>
            <p:cNvPr id="35" name="Freeform 34">
              <a:hlinkClick r:id="rId4" action="ppaction://hlinksldjump"/>
              <a:extLst>
                <a:ext uri="{FF2B5EF4-FFF2-40B4-BE49-F238E27FC236}">
                  <a16:creationId xmlns:a16="http://schemas.microsoft.com/office/drawing/2014/main" id="{19FAA5D5-B455-FA46-C16B-C6CAD5452F84}"/>
                </a:ext>
              </a:extLst>
            </p:cNvPr>
            <p:cNvSpPr/>
            <p:nvPr/>
          </p:nvSpPr>
          <p:spPr>
            <a:xfrm>
              <a:off x="5368643" y="131465"/>
              <a:ext cx="233639" cy="172357"/>
            </a:xfrm>
            <a:custGeom>
              <a:avLst/>
              <a:gdLst>
                <a:gd name="connsiteX0" fmla="*/ 206765 w 233639"/>
                <a:gd name="connsiteY0" fmla="*/ 172285 h 172357"/>
                <a:gd name="connsiteX1" fmla="*/ 26796 w 233639"/>
                <a:gd name="connsiteY1" fmla="*/ 172285 h 172357"/>
                <a:gd name="connsiteX2" fmla="*/ -40 w 233639"/>
                <a:gd name="connsiteY2" fmla="*/ 145449 h 172357"/>
                <a:gd name="connsiteX3" fmla="*/ -40 w 233639"/>
                <a:gd name="connsiteY3" fmla="*/ 26763 h 172357"/>
                <a:gd name="connsiteX4" fmla="*/ 26796 w 233639"/>
                <a:gd name="connsiteY4" fmla="*/ -73 h 172357"/>
                <a:gd name="connsiteX5" fmla="*/ 206765 w 233639"/>
                <a:gd name="connsiteY5" fmla="*/ -73 h 172357"/>
                <a:gd name="connsiteX6" fmla="*/ 233600 w 233639"/>
                <a:gd name="connsiteY6" fmla="*/ 26763 h 172357"/>
                <a:gd name="connsiteX7" fmla="*/ 233600 w 233639"/>
                <a:gd name="connsiteY7" fmla="*/ 145449 h 172357"/>
                <a:gd name="connsiteX8" fmla="*/ 206765 w 233639"/>
                <a:gd name="connsiteY8" fmla="*/ 172285 h 172357"/>
                <a:gd name="connsiteX9" fmla="*/ 26796 w 233639"/>
                <a:gd name="connsiteY9" fmla="*/ 14248 h 172357"/>
                <a:gd name="connsiteX10" fmla="*/ 14256 w 233639"/>
                <a:gd name="connsiteY10" fmla="*/ 26763 h 172357"/>
                <a:gd name="connsiteX11" fmla="*/ 14256 w 233639"/>
                <a:gd name="connsiteY11" fmla="*/ 145449 h 172357"/>
                <a:gd name="connsiteX12" fmla="*/ 26796 w 233639"/>
                <a:gd name="connsiteY12" fmla="*/ 157989 h 172357"/>
                <a:gd name="connsiteX13" fmla="*/ 206765 w 233639"/>
                <a:gd name="connsiteY13" fmla="*/ 157989 h 172357"/>
                <a:gd name="connsiteX14" fmla="*/ 219280 w 233639"/>
                <a:gd name="connsiteY14" fmla="*/ 145449 h 172357"/>
                <a:gd name="connsiteX15" fmla="*/ 219280 w 233639"/>
                <a:gd name="connsiteY15" fmla="*/ 26763 h 172357"/>
                <a:gd name="connsiteX16" fmla="*/ 206765 w 233639"/>
                <a:gd name="connsiteY16" fmla="*/ 14248 h 172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33639" h="172357">
                  <a:moveTo>
                    <a:pt x="206765" y="172285"/>
                  </a:moveTo>
                  <a:lnTo>
                    <a:pt x="26796" y="172285"/>
                  </a:lnTo>
                  <a:cubicBezTo>
                    <a:pt x="11975" y="172285"/>
                    <a:pt x="-40" y="160270"/>
                    <a:pt x="-40" y="145449"/>
                  </a:cubicBezTo>
                  <a:lnTo>
                    <a:pt x="-40" y="26763"/>
                  </a:lnTo>
                  <a:cubicBezTo>
                    <a:pt x="-40" y="11942"/>
                    <a:pt x="11975" y="-73"/>
                    <a:pt x="26796" y="-73"/>
                  </a:cubicBezTo>
                  <a:lnTo>
                    <a:pt x="206765" y="-73"/>
                  </a:lnTo>
                  <a:cubicBezTo>
                    <a:pt x="221586" y="-73"/>
                    <a:pt x="233600" y="11942"/>
                    <a:pt x="233600" y="26763"/>
                  </a:cubicBezTo>
                  <a:lnTo>
                    <a:pt x="233600" y="145449"/>
                  </a:lnTo>
                  <a:cubicBezTo>
                    <a:pt x="233600" y="160270"/>
                    <a:pt x="221586" y="172285"/>
                    <a:pt x="206765" y="172285"/>
                  </a:cubicBezTo>
                  <a:close/>
                  <a:moveTo>
                    <a:pt x="26796" y="14248"/>
                  </a:moveTo>
                  <a:cubicBezTo>
                    <a:pt x="19880" y="14248"/>
                    <a:pt x="14270" y="19847"/>
                    <a:pt x="14256" y="26763"/>
                  </a:cubicBezTo>
                  <a:lnTo>
                    <a:pt x="14256" y="145449"/>
                  </a:lnTo>
                  <a:cubicBezTo>
                    <a:pt x="14270" y="152369"/>
                    <a:pt x="19876" y="157975"/>
                    <a:pt x="26796" y="157989"/>
                  </a:cubicBezTo>
                  <a:lnTo>
                    <a:pt x="206765" y="157989"/>
                  </a:lnTo>
                  <a:cubicBezTo>
                    <a:pt x="213680" y="157975"/>
                    <a:pt x="219280" y="152365"/>
                    <a:pt x="219280" y="145449"/>
                  </a:cubicBezTo>
                  <a:lnTo>
                    <a:pt x="219280" y="26763"/>
                  </a:lnTo>
                  <a:cubicBezTo>
                    <a:pt x="219280" y="19851"/>
                    <a:pt x="213677" y="14248"/>
                    <a:pt x="206765" y="14248"/>
                  </a:cubicBezTo>
                  <a:close/>
                </a:path>
              </a:pathLst>
            </a:custGeom>
            <a:solidFill>
              <a:srgbClr val="1977F2"/>
            </a:solidFill>
            <a:ln w="2381" cap="flat">
              <a:solidFill>
                <a:srgbClr val="1977F2"/>
              </a:solidFill>
              <a:prstDash val="solid"/>
              <a:miter/>
            </a:ln>
          </p:spPr>
          <p:txBody>
            <a:bodyPr rtlCol="0" anchor="ctr"/>
            <a:lstStyle/>
            <a:p>
              <a:endParaRPr lang="en-US"/>
            </a:p>
          </p:txBody>
        </p:sp>
        <p:sp>
          <p:nvSpPr>
            <p:cNvPr id="36" name="Freeform 35">
              <a:extLst>
                <a:ext uri="{FF2B5EF4-FFF2-40B4-BE49-F238E27FC236}">
                  <a16:creationId xmlns:a16="http://schemas.microsoft.com/office/drawing/2014/main" id="{025B1C47-E28D-671D-CD91-E601928B05D5}"/>
                </a:ext>
              </a:extLst>
            </p:cNvPr>
            <p:cNvSpPr/>
            <p:nvPr/>
          </p:nvSpPr>
          <p:spPr>
            <a:xfrm>
              <a:off x="5423677" y="321106"/>
              <a:ext cx="117156" cy="14345"/>
            </a:xfrm>
            <a:custGeom>
              <a:avLst/>
              <a:gdLst>
                <a:gd name="connsiteX0" fmla="*/ 109526 w 117156"/>
                <a:gd name="connsiteY0" fmla="*/ 14260 h 14345"/>
                <a:gd name="connsiteX1" fmla="*/ 7551 w 117156"/>
                <a:gd name="connsiteY1" fmla="*/ 14260 h 14345"/>
                <a:gd name="connsiteX2" fmla="*/ -27 w 117156"/>
                <a:gd name="connsiteY2" fmla="*/ 7518 h 14345"/>
                <a:gd name="connsiteX3" fmla="*/ 6715 w 117156"/>
                <a:gd name="connsiteY3" fmla="*/ -60 h 14345"/>
                <a:gd name="connsiteX4" fmla="*/ 7551 w 117156"/>
                <a:gd name="connsiteY4" fmla="*/ -60 h 14345"/>
                <a:gd name="connsiteX5" fmla="*/ 109526 w 117156"/>
                <a:gd name="connsiteY5" fmla="*/ -60 h 14345"/>
                <a:gd name="connsiteX6" fmla="*/ 117104 w 117156"/>
                <a:gd name="connsiteY6" fmla="*/ 6682 h 14345"/>
                <a:gd name="connsiteX7" fmla="*/ 110362 w 117156"/>
                <a:gd name="connsiteY7" fmla="*/ 14260 h 14345"/>
                <a:gd name="connsiteX8" fmla="*/ 109526 w 117156"/>
                <a:gd name="connsiteY8" fmla="*/ 14260 h 1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156" h="14345">
                  <a:moveTo>
                    <a:pt x="109526" y="14260"/>
                  </a:moveTo>
                  <a:lnTo>
                    <a:pt x="7551" y="14260"/>
                  </a:lnTo>
                  <a:cubicBezTo>
                    <a:pt x="3597" y="14491"/>
                    <a:pt x="204" y="11473"/>
                    <a:pt x="-27" y="7518"/>
                  </a:cubicBezTo>
                  <a:cubicBezTo>
                    <a:pt x="-258" y="3564"/>
                    <a:pt x="2760" y="171"/>
                    <a:pt x="6715" y="-60"/>
                  </a:cubicBezTo>
                  <a:cubicBezTo>
                    <a:pt x="6993" y="-76"/>
                    <a:pt x="7273" y="-76"/>
                    <a:pt x="7551" y="-60"/>
                  </a:cubicBezTo>
                  <a:lnTo>
                    <a:pt x="109526" y="-60"/>
                  </a:lnTo>
                  <a:cubicBezTo>
                    <a:pt x="113481" y="-291"/>
                    <a:pt x="116873" y="2727"/>
                    <a:pt x="117104" y="6682"/>
                  </a:cubicBezTo>
                  <a:cubicBezTo>
                    <a:pt x="117335" y="10636"/>
                    <a:pt x="114317" y="14029"/>
                    <a:pt x="110362" y="14260"/>
                  </a:cubicBezTo>
                  <a:cubicBezTo>
                    <a:pt x="110084" y="14277"/>
                    <a:pt x="109805" y="14277"/>
                    <a:pt x="109526" y="14260"/>
                  </a:cubicBezTo>
                  <a:close/>
                </a:path>
              </a:pathLst>
            </a:custGeom>
            <a:solidFill>
              <a:srgbClr val="1977F2"/>
            </a:solidFill>
            <a:ln w="2381" cap="flat">
              <a:solidFill>
                <a:srgbClr val="1977F2"/>
              </a:solid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37393F17-B01E-D355-0C94-7DCB1F2DCB1F}"/>
                </a:ext>
              </a:extLst>
            </p:cNvPr>
            <p:cNvSpPr/>
            <p:nvPr/>
          </p:nvSpPr>
          <p:spPr>
            <a:xfrm>
              <a:off x="5462275" y="189141"/>
              <a:ext cx="49711" cy="57004"/>
            </a:xfrm>
            <a:custGeom>
              <a:avLst/>
              <a:gdLst>
                <a:gd name="connsiteX0" fmla="*/ 49021 w 49711"/>
                <a:gd name="connsiteY0" fmla="*/ 27320 h 57004"/>
                <a:gd name="connsiteX1" fmla="*/ 1888 w 49711"/>
                <a:gd name="connsiteY1" fmla="*/ 94 h 57004"/>
                <a:gd name="connsiteX2" fmla="*/ 127 w 49711"/>
                <a:gd name="connsiteY2" fmla="*/ 586 h 57004"/>
                <a:gd name="connsiteX3" fmla="*/ -40 w 49711"/>
                <a:gd name="connsiteY3" fmla="*/ 1216 h 57004"/>
                <a:gd name="connsiteX4" fmla="*/ -40 w 49711"/>
                <a:gd name="connsiteY4" fmla="*/ 55644 h 57004"/>
                <a:gd name="connsiteX5" fmla="*/ 1258 w 49711"/>
                <a:gd name="connsiteY5" fmla="*/ 56932 h 57004"/>
                <a:gd name="connsiteX6" fmla="*/ 1888 w 49711"/>
                <a:gd name="connsiteY6" fmla="*/ 56766 h 57004"/>
                <a:gd name="connsiteX7" fmla="*/ 49021 w 49711"/>
                <a:gd name="connsiteY7" fmla="*/ 29564 h 57004"/>
                <a:gd name="connsiteX8" fmla="*/ 49501 w 49711"/>
                <a:gd name="connsiteY8" fmla="*/ 27800 h 57004"/>
                <a:gd name="connsiteX9" fmla="*/ 49021 w 49711"/>
                <a:gd name="connsiteY9" fmla="*/ 27320 h 57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9711" h="57004">
                  <a:moveTo>
                    <a:pt x="49021" y="27320"/>
                  </a:moveTo>
                  <a:lnTo>
                    <a:pt x="1888" y="94"/>
                  </a:lnTo>
                  <a:cubicBezTo>
                    <a:pt x="1265" y="-256"/>
                    <a:pt x="477" y="-36"/>
                    <a:pt x="127" y="586"/>
                  </a:cubicBezTo>
                  <a:cubicBezTo>
                    <a:pt x="18" y="779"/>
                    <a:pt x="-39" y="995"/>
                    <a:pt x="-40" y="1216"/>
                  </a:cubicBezTo>
                  <a:lnTo>
                    <a:pt x="-40" y="55644"/>
                  </a:lnTo>
                  <a:cubicBezTo>
                    <a:pt x="-37" y="56358"/>
                    <a:pt x="544" y="56934"/>
                    <a:pt x="1258" y="56932"/>
                  </a:cubicBezTo>
                  <a:cubicBezTo>
                    <a:pt x="1478" y="56931"/>
                    <a:pt x="1695" y="56874"/>
                    <a:pt x="1888" y="56766"/>
                  </a:cubicBezTo>
                  <a:lnTo>
                    <a:pt x="49021" y="29564"/>
                  </a:lnTo>
                  <a:cubicBezTo>
                    <a:pt x="49640" y="29210"/>
                    <a:pt x="49855" y="28420"/>
                    <a:pt x="49501" y="27800"/>
                  </a:cubicBezTo>
                  <a:cubicBezTo>
                    <a:pt x="49386" y="27600"/>
                    <a:pt x="49220" y="27434"/>
                    <a:pt x="49021" y="27320"/>
                  </a:cubicBezTo>
                  <a:close/>
                </a:path>
              </a:pathLst>
            </a:custGeom>
            <a:solidFill>
              <a:srgbClr val="1977F2"/>
            </a:solidFill>
            <a:ln w="2381" cap="flat">
              <a:solidFill>
                <a:srgbClr val="1977F2"/>
              </a:solidFill>
              <a:prstDash val="solid"/>
              <a:miter/>
            </a:ln>
          </p:spPr>
          <p:txBody>
            <a:bodyPr rtlCol="0" anchor="ctr"/>
            <a:lstStyle/>
            <a:p>
              <a:endParaRPr lang="en-US"/>
            </a:p>
          </p:txBody>
        </p:sp>
      </p:grpSp>
      <p:grpSp>
        <p:nvGrpSpPr>
          <p:cNvPr id="45" name="Group 44">
            <a:extLst>
              <a:ext uri="{FF2B5EF4-FFF2-40B4-BE49-F238E27FC236}">
                <a16:creationId xmlns:a16="http://schemas.microsoft.com/office/drawing/2014/main" id="{C1C89D51-DA19-FAD8-4DEE-59E5134D4D89}"/>
              </a:ext>
            </a:extLst>
          </p:cNvPr>
          <p:cNvGrpSpPr/>
          <p:nvPr/>
        </p:nvGrpSpPr>
        <p:grpSpPr>
          <a:xfrm>
            <a:off x="7573019" y="131444"/>
            <a:ext cx="200356" cy="200336"/>
            <a:chOff x="7558427" y="131444"/>
            <a:chExt cx="200356" cy="200336"/>
          </a:xfrm>
        </p:grpSpPr>
        <p:sp>
          <p:nvSpPr>
            <p:cNvPr id="42" name="Freeform 41">
              <a:extLst>
                <a:ext uri="{FF2B5EF4-FFF2-40B4-BE49-F238E27FC236}">
                  <a16:creationId xmlns:a16="http://schemas.microsoft.com/office/drawing/2014/main" id="{A0FA5020-4AE8-5AE5-8815-B1C7AC301357}"/>
                </a:ext>
              </a:extLst>
            </p:cNvPr>
            <p:cNvSpPr/>
            <p:nvPr/>
          </p:nvSpPr>
          <p:spPr>
            <a:xfrm>
              <a:off x="7558427" y="131444"/>
              <a:ext cx="200336" cy="200336"/>
            </a:xfrm>
            <a:custGeom>
              <a:avLst/>
              <a:gdLst>
                <a:gd name="connsiteX0" fmla="*/ 187728 w 200336"/>
                <a:gd name="connsiteY0" fmla="*/ 200286 h 200336"/>
                <a:gd name="connsiteX1" fmla="*/ 12527 w 200336"/>
                <a:gd name="connsiteY1" fmla="*/ 200286 h 200336"/>
                <a:gd name="connsiteX2" fmla="*/ -51 w 200336"/>
                <a:gd name="connsiteY2" fmla="*/ 187729 h 200336"/>
                <a:gd name="connsiteX3" fmla="*/ -51 w 200336"/>
                <a:gd name="connsiteY3" fmla="*/ 12506 h 200336"/>
                <a:gd name="connsiteX4" fmla="*/ 12506 w 200336"/>
                <a:gd name="connsiteY4" fmla="*/ -51 h 200336"/>
                <a:gd name="connsiteX5" fmla="*/ 187708 w 200336"/>
                <a:gd name="connsiteY5" fmla="*/ -51 h 200336"/>
                <a:gd name="connsiteX6" fmla="*/ 200285 w 200336"/>
                <a:gd name="connsiteY6" fmla="*/ 12506 h 200336"/>
                <a:gd name="connsiteX7" fmla="*/ 200285 w 200336"/>
                <a:gd name="connsiteY7" fmla="*/ 187708 h 200336"/>
                <a:gd name="connsiteX8" fmla="*/ 187728 w 200336"/>
                <a:gd name="connsiteY8" fmla="*/ 200286 h 200336"/>
                <a:gd name="connsiteX9" fmla="*/ 12527 w 200336"/>
                <a:gd name="connsiteY9" fmla="*/ 12033 h 200336"/>
                <a:gd name="connsiteX10" fmla="*/ 12033 w 200336"/>
                <a:gd name="connsiteY10" fmla="*/ 12527 h 200336"/>
                <a:gd name="connsiteX11" fmla="*/ 12033 w 200336"/>
                <a:gd name="connsiteY11" fmla="*/ 187729 h 200336"/>
                <a:gd name="connsiteX12" fmla="*/ 187728 w 200336"/>
                <a:gd name="connsiteY12" fmla="*/ 188222 h 200336"/>
                <a:gd name="connsiteX13" fmla="*/ 188222 w 200336"/>
                <a:gd name="connsiteY13" fmla="*/ 12506 h 200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0336" h="200336">
                  <a:moveTo>
                    <a:pt x="187728" y="200286"/>
                  </a:moveTo>
                  <a:lnTo>
                    <a:pt x="12527" y="200286"/>
                  </a:lnTo>
                  <a:cubicBezTo>
                    <a:pt x="5588" y="200286"/>
                    <a:pt x="-40" y="194667"/>
                    <a:pt x="-51" y="187729"/>
                  </a:cubicBezTo>
                  <a:lnTo>
                    <a:pt x="-51" y="12506"/>
                  </a:lnTo>
                  <a:cubicBezTo>
                    <a:pt x="-40" y="5576"/>
                    <a:pt x="5576" y="-40"/>
                    <a:pt x="12506" y="-51"/>
                  </a:cubicBezTo>
                  <a:lnTo>
                    <a:pt x="187708" y="-51"/>
                  </a:lnTo>
                  <a:cubicBezTo>
                    <a:pt x="194646" y="-51"/>
                    <a:pt x="200274" y="5568"/>
                    <a:pt x="200285" y="12506"/>
                  </a:cubicBezTo>
                  <a:lnTo>
                    <a:pt x="200285" y="187708"/>
                  </a:lnTo>
                  <a:cubicBezTo>
                    <a:pt x="200285" y="194646"/>
                    <a:pt x="194667" y="200274"/>
                    <a:pt x="187728" y="200286"/>
                  </a:cubicBezTo>
                  <a:close/>
                  <a:moveTo>
                    <a:pt x="12527" y="12033"/>
                  </a:moveTo>
                  <a:cubicBezTo>
                    <a:pt x="12254" y="12033"/>
                    <a:pt x="12033" y="12254"/>
                    <a:pt x="12033" y="12527"/>
                  </a:cubicBezTo>
                  <a:lnTo>
                    <a:pt x="12033" y="187729"/>
                  </a:lnTo>
                  <a:lnTo>
                    <a:pt x="187728" y="188222"/>
                  </a:lnTo>
                  <a:lnTo>
                    <a:pt x="188222" y="12506"/>
                  </a:lnTo>
                  <a:close/>
                </a:path>
              </a:pathLst>
            </a:custGeom>
            <a:solidFill>
              <a:srgbClr val="383838"/>
            </a:solidFill>
            <a:ln w="1964" cap="flat">
              <a:solidFill>
                <a:srgbClr val="63666A"/>
              </a:solidFill>
              <a:prstDash val="solid"/>
              <a:miter/>
            </a:ln>
          </p:spPr>
          <p:txBody>
            <a:bodyPr rtlCol="0" anchor="ctr"/>
            <a:lstStyle/>
            <a:p>
              <a:endParaRPr lang="en-US"/>
            </a:p>
          </p:txBody>
        </p:sp>
        <p:sp>
          <p:nvSpPr>
            <p:cNvPr id="43" name="Freeform 42">
              <a:extLst>
                <a:ext uri="{FF2B5EF4-FFF2-40B4-BE49-F238E27FC236}">
                  <a16:creationId xmlns:a16="http://schemas.microsoft.com/office/drawing/2014/main" id="{E47CCA49-756D-6D58-B4CF-C41F8315926E}"/>
                </a:ext>
              </a:extLst>
            </p:cNvPr>
            <p:cNvSpPr/>
            <p:nvPr/>
          </p:nvSpPr>
          <p:spPr>
            <a:xfrm>
              <a:off x="7611717" y="194208"/>
              <a:ext cx="147066" cy="74807"/>
            </a:xfrm>
            <a:custGeom>
              <a:avLst/>
              <a:gdLst>
                <a:gd name="connsiteX0" fmla="*/ 70276 w 147066"/>
                <a:gd name="connsiteY0" fmla="*/ 74757 h 74807"/>
                <a:gd name="connsiteX1" fmla="*/ 9177 w 147066"/>
                <a:gd name="connsiteY1" fmla="*/ 74757 h 74807"/>
                <a:gd name="connsiteX2" fmla="*/ -51 w 147066"/>
                <a:gd name="connsiteY2" fmla="*/ 65550 h 74807"/>
                <a:gd name="connsiteX3" fmla="*/ -51 w 147066"/>
                <a:gd name="connsiteY3" fmla="*/ 9177 h 74807"/>
                <a:gd name="connsiteX4" fmla="*/ 9177 w 147066"/>
                <a:gd name="connsiteY4" fmla="*/ -51 h 74807"/>
                <a:gd name="connsiteX5" fmla="*/ 137788 w 147066"/>
                <a:gd name="connsiteY5" fmla="*/ -51 h 74807"/>
                <a:gd name="connsiteX6" fmla="*/ 147016 w 147066"/>
                <a:gd name="connsiteY6" fmla="*/ 9177 h 74807"/>
                <a:gd name="connsiteX7" fmla="*/ 147016 w 147066"/>
                <a:gd name="connsiteY7" fmla="*/ 65550 h 74807"/>
                <a:gd name="connsiteX8" fmla="*/ 134952 w 147066"/>
                <a:gd name="connsiteY8" fmla="*/ 65550 h 74807"/>
                <a:gd name="connsiteX9" fmla="*/ 134952 w 147066"/>
                <a:gd name="connsiteY9" fmla="*/ 12116 h 74807"/>
                <a:gd name="connsiteX10" fmla="*/ 11992 w 147066"/>
                <a:gd name="connsiteY10" fmla="*/ 12116 h 74807"/>
                <a:gd name="connsiteX11" fmla="*/ 11992 w 147066"/>
                <a:gd name="connsiteY11" fmla="*/ 62775 h 74807"/>
                <a:gd name="connsiteX12" fmla="*/ 70276 w 147066"/>
                <a:gd name="connsiteY12" fmla="*/ 62775 h 74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7066" h="74807">
                  <a:moveTo>
                    <a:pt x="70276" y="74757"/>
                  </a:moveTo>
                  <a:lnTo>
                    <a:pt x="9177" y="74757"/>
                  </a:lnTo>
                  <a:cubicBezTo>
                    <a:pt x="4088" y="74757"/>
                    <a:pt x="-40" y="70638"/>
                    <a:pt x="-51" y="65550"/>
                  </a:cubicBezTo>
                  <a:lnTo>
                    <a:pt x="-51" y="9177"/>
                  </a:lnTo>
                  <a:cubicBezTo>
                    <a:pt x="-40" y="4085"/>
                    <a:pt x="4085" y="-40"/>
                    <a:pt x="9177" y="-51"/>
                  </a:cubicBezTo>
                  <a:lnTo>
                    <a:pt x="137788" y="-51"/>
                  </a:lnTo>
                  <a:cubicBezTo>
                    <a:pt x="142880" y="-40"/>
                    <a:pt x="147005" y="4085"/>
                    <a:pt x="147016" y="9177"/>
                  </a:cubicBezTo>
                  <a:lnTo>
                    <a:pt x="147016" y="65550"/>
                  </a:lnTo>
                  <a:lnTo>
                    <a:pt x="134952" y="65550"/>
                  </a:lnTo>
                  <a:lnTo>
                    <a:pt x="134952" y="12116"/>
                  </a:lnTo>
                  <a:lnTo>
                    <a:pt x="11992" y="12116"/>
                  </a:lnTo>
                  <a:lnTo>
                    <a:pt x="11992" y="62775"/>
                  </a:lnTo>
                  <a:lnTo>
                    <a:pt x="70276" y="62775"/>
                  </a:lnTo>
                  <a:close/>
                </a:path>
              </a:pathLst>
            </a:custGeom>
            <a:solidFill>
              <a:srgbClr val="383838"/>
            </a:solidFill>
            <a:ln w="1964" cap="flat">
              <a:solidFill>
                <a:srgbClr val="63666A"/>
              </a:solid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F033A267-0781-B4C3-1A46-9272FE3ACFBC}"/>
                </a:ext>
              </a:extLst>
            </p:cNvPr>
            <p:cNvSpPr/>
            <p:nvPr/>
          </p:nvSpPr>
          <p:spPr>
            <a:xfrm>
              <a:off x="7679208" y="257034"/>
              <a:ext cx="12063" cy="74745"/>
            </a:xfrm>
            <a:custGeom>
              <a:avLst/>
              <a:gdLst>
                <a:gd name="connsiteX0" fmla="*/ 2785 w 12063"/>
                <a:gd name="connsiteY0" fmla="*/ 74695 h 74745"/>
                <a:gd name="connsiteX1" fmla="*/ 2785 w 12063"/>
                <a:gd name="connsiteY1" fmla="*/ 62631 h 74745"/>
                <a:gd name="connsiteX2" fmla="*/ -51 w 12063"/>
                <a:gd name="connsiteY2" fmla="*/ 65467 h 74745"/>
                <a:gd name="connsiteX3" fmla="*/ -51 w 12063"/>
                <a:gd name="connsiteY3" fmla="*/ 9095 h 74745"/>
                <a:gd name="connsiteX4" fmla="*/ 2785 w 12063"/>
                <a:gd name="connsiteY4" fmla="*/ 11931 h 74745"/>
                <a:gd name="connsiteX5" fmla="*/ 2785 w 12063"/>
                <a:gd name="connsiteY5" fmla="*/ -51 h 74745"/>
                <a:gd name="connsiteX6" fmla="*/ 12013 w 12063"/>
                <a:gd name="connsiteY6" fmla="*/ 9156 h 74745"/>
                <a:gd name="connsiteX7" fmla="*/ 12013 w 12063"/>
                <a:gd name="connsiteY7" fmla="*/ 65529 h 74745"/>
                <a:gd name="connsiteX8" fmla="*/ 2785 w 12063"/>
                <a:gd name="connsiteY8" fmla="*/ 74695 h 74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63" h="74745">
                  <a:moveTo>
                    <a:pt x="2785" y="74695"/>
                  </a:moveTo>
                  <a:lnTo>
                    <a:pt x="2785" y="62631"/>
                  </a:lnTo>
                  <a:cubicBezTo>
                    <a:pt x="1219" y="62631"/>
                    <a:pt x="-51" y="63901"/>
                    <a:pt x="-51" y="65467"/>
                  </a:cubicBezTo>
                  <a:lnTo>
                    <a:pt x="-51" y="9095"/>
                  </a:lnTo>
                  <a:cubicBezTo>
                    <a:pt x="-51" y="10661"/>
                    <a:pt x="1219" y="11931"/>
                    <a:pt x="2785" y="11931"/>
                  </a:cubicBezTo>
                  <a:lnTo>
                    <a:pt x="2785" y="-51"/>
                  </a:lnTo>
                  <a:cubicBezTo>
                    <a:pt x="7873" y="-51"/>
                    <a:pt x="12001" y="4068"/>
                    <a:pt x="12013" y="9156"/>
                  </a:cubicBezTo>
                  <a:lnTo>
                    <a:pt x="12013" y="65529"/>
                  </a:lnTo>
                  <a:cubicBezTo>
                    <a:pt x="11968" y="70597"/>
                    <a:pt x="7853" y="74684"/>
                    <a:pt x="2785" y="74695"/>
                  </a:cubicBezTo>
                  <a:close/>
                </a:path>
              </a:pathLst>
            </a:custGeom>
            <a:solidFill>
              <a:srgbClr val="383838"/>
            </a:solidFill>
            <a:ln w="1964" cap="flat">
              <a:solidFill>
                <a:srgbClr val="63666A"/>
              </a:solidFill>
              <a:prstDash val="solid"/>
              <a:miter/>
            </a:ln>
          </p:spPr>
          <p:txBody>
            <a:bodyPr rtlCol="0" anchor="ctr"/>
            <a:lstStyle/>
            <a:p>
              <a:endParaRPr lang="en-US"/>
            </a:p>
          </p:txBody>
        </p:sp>
      </p:grpSp>
      <p:pic>
        <p:nvPicPr>
          <p:cNvPr id="77" name="Graphic 76">
            <a:extLst>
              <a:ext uri="{FF2B5EF4-FFF2-40B4-BE49-F238E27FC236}">
                <a16:creationId xmlns:a16="http://schemas.microsoft.com/office/drawing/2014/main" id="{694CCC7D-9DB4-6B17-3508-345F2A4205F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3063" y="58190"/>
            <a:ext cx="346841" cy="346841"/>
          </a:xfrm>
          <a:prstGeom prst="rect">
            <a:avLst/>
          </a:prstGeom>
        </p:spPr>
      </p:pic>
      <p:grpSp>
        <p:nvGrpSpPr>
          <p:cNvPr id="92" name="Group 91">
            <a:extLst>
              <a:ext uri="{FF2B5EF4-FFF2-40B4-BE49-F238E27FC236}">
                <a16:creationId xmlns:a16="http://schemas.microsoft.com/office/drawing/2014/main" id="{AF6436B2-098D-3D8B-5C0F-646F26CF4295}"/>
              </a:ext>
            </a:extLst>
          </p:cNvPr>
          <p:cNvGrpSpPr/>
          <p:nvPr/>
        </p:nvGrpSpPr>
        <p:grpSpPr>
          <a:xfrm>
            <a:off x="10374940" y="58190"/>
            <a:ext cx="332905" cy="332905"/>
            <a:chOff x="9568115" y="69501"/>
            <a:chExt cx="332905" cy="332905"/>
          </a:xfrm>
        </p:grpSpPr>
        <p:sp>
          <p:nvSpPr>
            <p:cNvPr id="78" name="Oval 77">
              <a:extLst>
                <a:ext uri="{FF2B5EF4-FFF2-40B4-BE49-F238E27FC236}">
                  <a16:creationId xmlns:a16="http://schemas.microsoft.com/office/drawing/2014/main" id="{CE51C8AB-041B-8C5D-1125-006F302850EA}"/>
                </a:ext>
              </a:extLst>
            </p:cNvPr>
            <p:cNvSpPr/>
            <p:nvPr/>
          </p:nvSpPr>
          <p:spPr>
            <a:xfrm>
              <a:off x="9568115" y="69501"/>
              <a:ext cx="332905" cy="332905"/>
            </a:xfrm>
            <a:prstGeom prst="ellipse">
              <a:avLst/>
            </a:prstGeom>
            <a:solidFill>
              <a:srgbClr val="E3E6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1" name="Group 90">
              <a:extLst>
                <a:ext uri="{FF2B5EF4-FFF2-40B4-BE49-F238E27FC236}">
                  <a16:creationId xmlns:a16="http://schemas.microsoft.com/office/drawing/2014/main" id="{BFC42012-3A33-7140-5157-D452CB14A2A9}"/>
                </a:ext>
              </a:extLst>
            </p:cNvPr>
            <p:cNvGrpSpPr/>
            <p:nvPr/>
          </p:nvGrpSpPr>
          <p:grpSpPr>
            <a:xfrm>
              <a:off x="9624280" y="153369"/>
              <a:ext cx="203903" cy="163988"/>
              <a:chOff x="5695950" y="3105150"/>
              <a:chExt cx="800099" cy="643475"/>
            </a:xfrm>
            <a:solidFill>
              <a:schemeClr val="tx1">
                <a:lumMod val="85000"/>
                <a:lumOff val="15000"/>
              </a:schemeClr>
            </a:solidFill>
          </p:grpSpPr>
          <p:sp>
            <p:nvSpPr>
              <p:cNvPr id="82" name="Freeform 81">
                <a:extLst>
                  <a:ext uri="{FF2B5EF4-FFF2-40B4-BE49-F238E27FC236}">
                    <a16:creationId xmlns:a16="http://schemas.microsoft.com/office/drawing/2014/main" id="{053EAE39-A0EF-012D-CDF5-B25C63332AF5}"/>
                  </a:ext>
                </a:extLst>
              </p:cNvPr>
              <p:cNvSpPr/>
              <p:nvPr/>
            </p:nvSpPr>
            <p:spPr>
              <a:xfrm>
                <a:off x="5695950" y="3105150"/>
                <a:ext cx="180728" cy="180229"/>
              </a:xfrm>
              <a:custGeom>
                <a:avLst/>
                <a:gdLst>
                  <a:gd name="connsiteX0" fmla="*/ 180728 w 180728"/>
                  <a:gd name="connsiteY0" fmla="*/ 90115 h 180229"/>
                  <a:gd name="connsiteX1" fmla="*/ 90364 w 180728"/>
                  <a:gd name="connsiteY1" fmla="*/ 180230 h 180229"/>
                  <a:gd name="connsiteX2" fmla="*/ 0 w 180728"/>
                  <a:gd name="connsiteY2" fmla="*/ 90115 h 180229"/>
                  <a:gd name="connsiteX3" fmla="*/ 90364 w 180728"/>
                  <a:gd name="connsiteY3" fmla="*/ 0 h 180229"/>
                  <a:gd name="connsiteX4" fmla="*/ 180728 w 180728"/>
                  <a:gd name="connsiteY4" fmla="*/ 90115 h 1802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728" h="180229">
                    <a:moveTo>
                      <a:pt x="180728" y="90115"/>
                    </a:moveTo>
                    <a:cubicBezTo>
                      <a:pt x="180728" y="139884"/>
                      <a:pt x="140271" y="180230"/>
                      <a:pt x="90364" y="180230"/>
                    </a:cubicBezTo>
                    <a:cubicBezTo>
                      <a:pt x="40457" y="180230"/>
                      <a:pt x="0" y="139884"/>
                      <a:pt x="0" y="90115"/>
                    </a:cubicBezTo>
                    <a:cubicBezTo>
                      <a:pt x="0" y="40346"/>
                      <a:pt x="40457" y="0"/>
                      <a:pt x="90364" y="0"/>
                    </a:cubicBezTo>
                    <a:cubicBezTo>
                      <a:pt x="140271" y="0"/>
                      <a:pt x="180728" y="40346"/>
                      <a:pt x="180728" y="90115"/>
                    </a:cubicBezTo>
                    <a:close/>
                  </a:path>
                </a:pathLst>
              </a:custGeom>
              <a:grpFill/>
              <a:ln w="9413" cap="flat">
                <a:noFill/>
                <a:prstDash val="solid"/>
                <a:miter/>
              </a:ln>
            </p:spPr>
            <p:txBody>
              <a:bodyPr rtlCol="0" anchor="ctr"/>
              <a:lstStyle/>
              <a:p>
                <a:endParaRPr lang="en-US"/>
              </a:p>
            </p:txBody>
          </p:sp>
          <p:sp>
            <p:nvSpPr>
              <p:cNvPr id="83" name="Freeform 82">
                <a:extLst>
                  <a:ext uri="{FF2B5EF4-FFF2-40B4-BE49-F238E27FC236}">
                    <a16:creationId xmlns:a16="http://schemas.microsoft.com/office/drawing/2014/main" id="{57803E06-6DDB-2521-466E-3D2239CAEF04}"/>
                  </a:ext>
                </a:extLst>
              </p:cNvPr>
              <p:cNvSpPr/>
              <p:nvPr/>
            </p:nvSpPr>
            <p:spPr>
              <a:xfrm>
                <a:off x="6005635" y="3105150"/>
                <a:ext cx="180728" cy="180229"/>
              </a:xfrm>
              <a:custGeom>
                <a:avLst/>
                <a:gdLst>
                  <a:gd name="connsiteX0" fmla="*/ 180728 w 180728"/>
                  <a:gd name="connsiteY0" fmla="*/ 90115 h 180229"/>
                  <a:gd name="connsiteX1" fmla="*/ 90364 w 180728"/>
                  <a:gd name="connsiteY1" fmla="*/ 180230 h 180229"/>
                  <a:gd name="connsiteX2" fmla="*/ 0 w 180728"/>
                  <a:gd name="connsiteY2" fmla="*/ 90115 h 180229"/>
                  <a:gd name="connsiteX3" fmla="*/ 90364 w 180728"/>
                  <a:gd name="connsiteY3" fmla="*/ 0 h 180229"/>
                  <a:gd name="connsiteX4" fmla="*/ 180728 w 180728"/>
                  <a:gd name="connsiteY4" fmla="*/ 90115 h 1802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728" h="180229">
                    <a:moveTo>
                      <a:pt x="180728" y="90115"/>
                    </a:moveTo>
                    <a:cubicBezTo>
                      <a:pt x="180728" y="139884"/>
                      <a:pt x="140271" y="180230"/>
                      <a:pt x="90364" y="180230"/>
                    </a:cubicBezTo>
                    <a:cubicBezTo>
                      <a:pt x="40457" y="180230"/>
                      <a:pt x="0" y="139884"/>
                      <a:pt x="0" y="90115"/>
                    </a:cubicBezTo>
                    <a:cubicBezTo>
                      <a:pt x="0" y="40346"/>
                      <a:pt x="40457" y="0"/>
                      <a:pt x="90364" y="0"/>
                    </a:cubicBezTo>
                    <a:cubicBezTo>
                      <a:pt x="140271" y="0"/>
                      <a:pt x="180728" y="40346"/>
                      <a:pt x="180728" y="90115"/>
                    </a:cubicBezTo>
                    <a:close/>
                  </a:path>
                </a:pathLst>
              </a:custGeom>
              <a:grpFill/>
              <a:ln w="9413" cap="flat">
                <a:noFill/>
                <a:prstDash val="solid"/>
                <a:miter/>
              </a:ln>
            </p:spPr>
            <p:txBody>
              <a:bodyPr rtlCol="0" anchor="ctr"/>
              <a:lstStyle/>
              <a:p>
                <a:endParaRPr lang="en-US"/>
              </a:p>
            </p:txBody>
          </p:sp>
          <p:sp>
            <p:nvSpPr>
              <p:cNvPr id="84" name="Freeform 83">
                <a:extLst>
                  <a:ext uri="{FF2B5EF4-FFF2-40B4-BE49-F238E27FC236}">
                    <a16:creationId xmlns:a16="http://schemas.microsoft.com/office/drawing/2014/main" id="{0DF5408C-50FB-DA07-47A2-8810ED4FA1C1}"/>
                  </a:ext>
                </a:extLst>
              </p:cNvPr>
              <p:cNvSpPr/>
              <p:nvPr/>
            </p:nvSpPr>
            <p:spPr>
              <a:xfrm>
                <a:off x="6315321" y="3105150"/>
                <a:ext cx="180728" cy="180229"/>
              </a:xfrm>
              <a:custGeom>
                <a:avLst/>
                <a:gdLst>
                  <a:gd name="connsiteX0" fmla="*/ 180728 w 180728"/>
                  <a:gd name="connsiteY0" fmla="*/ 90115 h 180229"/>
                  <a:gd name="connsiteX1" fmla="*/ 90364 w 180728"/>
                  <a:gd name="connsiteY1" fmla="*/ 180230 h 180229"/>
                  <a:gd name="connsiteX2" fmla="*/ 0 w 180728"/>
                  <a:gd name="connsiteY2" fmla="*/ 90115 h 180229"/>
                  <a:gd name="connsiteX3" fmla="*/ 90364 w 180728"/>
                  <a:gd name="connsiteY3" fmla="*/ 0 h 180229"/>
                  <a:gd name="connsiteX4" fmla="*/ 180728 w 180728"/>
                  <a:gd name="connsiteY4" fmla="*/ 90115 h 1802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728" h="180229">
                    <a:moveTo>
                      <a:pt x="180728" y="90115"/>
                    </a:moveTo>
                    <a:cubicBezTo>
                      <a:pt x="180728" y="139884"/>
                      <a:pt x="140271" y="180230"/>
                      <a:pt x="90364" y="180230"/>
                    </a:cubicBezTo>
                    <a:cubicBezTo>
                      <a:pt x="40457" y="180230"/>
                      <a:pt x="0" y="139884"/>
                      <a:pt x="0" y="90115"/>
                    </a:cubicBezTo>
                    <a:cubicBezTo>
                      <a:pt x="0" y="40346"/>
                      <a:pt x="40457" y="0"/>
                      <a:pt x="90364" y="0"/>
                    </a:cubicBezTo>
                    <a:cubicBezTo>
                      <a:pt x="140271" y="0"/>
                      <a:pt x="180728" y="40346"/>
                      <a:pt x="180728" y="90115"/>
                    </a:cubicBezTo>
                    <a:close/>
                  </a:path>
                </a:pathLst>
              </a:custGeom>
              <a:grpFill/>
              <a:ln w="9413" cap="flat">
                <a:noFill/>
                <a:prstDash val="solid"/>
                <a:miter/>
              </a:ln>
            </p:spPr>
            <p:txBody>
              <a:bodyPr rtlCol="0" anchor="ctr"/>
              <a:lstStyle/>
              <a:p>
                <a:endParaRPr lang="en-US"/>
              </a:p>
            </p:txBody>
          </p:sp>
          <p:sp>
            <p:nvSpPr>
              <p:cNvPr id="85" name="Freeform 84">
                <a:extLst>
                  <a:ext uri="{FF2B5EF4-FFF2-40B4-BE49-F238E27FC236}">
                    <a16:creationId xmlns:a16="http://schemas.microsoft.com/office/drawing/2014/main" id="{957D7053-FD42-1627-9B52-1FF0486425DE}"/>
                  </a:ext>
                </a:extLst>
              </p:cNvPr>
              <p:cNvSpPr/>
              <p:nvPr/>
            </p:nvSpPr>
            <p:spPr>
              <a:xfrm>
                <a:off x="5695950" y="3336726"/>
                <a:ext cx="180728" cy="180229"/>
              </a:xfrm>
              <a:custGeom>
                <a:avLst/>
                <a:gdLst>
                  <a:gd name="connsiteX0" fmla="*/ 180728 w 180728"/>
                  <a:gd name="connsiteY0" fmla="*/ 90115 h 180229"/>
                  <a:gd name="connsiteX1" fmla="*/ 90364 w 180728"/>
                  <a:gd name="connsiteY1" fmla="*/ 180230 h 180229"/>
                  <a:gd name="connsiteX2" fmla="*/ 0 w 180728"/>
                  <a:gd name="connsiteY2" fmla="*/ 90115 h 180229"/>
                  <a:gd name="connsiteX3" fmla="*/ 90364 w 180728"/>
                  <a:gd name="connsiteY3" fmla="*/ 0 h 180229"/>
                  <a:gd name="connsiteX4" fmla="*/ 180728 w 180728"/>
                  <a:gd name="connsiteY4" fmla="*/ 90115 h 1802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728" h="180229">
                    <a:moveTo>
                      <a:pt x="180728" y="90115"/>
                    </a:moveTo>
                    <a:cubicBezTo>
                      <a:pt x="180728" y="139884"/>
                      <a:pt x="140271" y="180230"/>
                      <a:pt x="90364" y="180230"/>
                    </a:cubicBezTo>
                    <a:cubicBezTo>
                      <a:pt x="40457" y="180230"/>
                      <a:pt x="0" y="139884"/>
                      <a:pt x="0" y="90115"/>
                    </a:cubicBezTo>
                    <a:cubicBezTo>
                      <a:pt x="0" y="40346"/>
                      <a:pt x="40457" y="0"/>
                      <a:pt x="90364" y="0"/>
                    </a:cubicBezTo>
                    <a:cubicBezTo>
                      <a:pt x="140271" y="0"/>
                      <a:pt x="180728" y="40346"/>
                      <a:pt x="180728" y="90115"/>
                    </a:cubicBezTo>
                    <a:close/>
                  </a:path>
                </a:pathLst>
              </a:custGeom>
              <a:grpFill/>
              <a:ln w="9413" cap="flat">
                <a:noFill/>
                <a:prstDash val="solid"/>
                <a:miter/>
              </a:ln>
            </p:spPr>
            <p:txBody>
              <a:bodyPr rtlCol="0" anchor="ctr"/>
              <a:lstStyle/>
              <a:p>
                <a:endParaRPr lang="en-US"/>
              </a:p>
            </p:txBody>
          </p:sp>
          <p:sp>
            <p:nvSpPr>
              <p:cNvPr id="86" name="Freeform 85">
                <a:extLst>
                  <a:ext uri="{FF2B5EF4-FFF2-40B4-BE49-F238E27FC236}">
                    <a16:creationId xmlns:a16="http://schemas.microsoft.com/office/drawing/2014/main" id="{3BBCDB10-BBC8-05C6-5BE6-C256DB693F40}"/>
                  </a:ext>
                </a:extLst>
              </p:cNvPr>
              <p:cNvSpPr/>
              <p:nvPr/>
            </p:nvSpPr>
            <p:spPr>
              <a:xfrm>
                <a:off x="6005635" y="3336726"/>
                <a:ext cx="180728" cy="180229"/>
              </a:xfrm>
              <a:custGeom>
                <a:avLst/>
                <a:gdLst>
                  <a:gd name="connsiteX0" fmla="*/ 180728 w 180728"/>
                  <a:gd name="connsiteY0" fmla="*/ 90115 h 180229"/>
                  <a:gd name="connsiteX1" fmla="*/ 90364 w 180728"/>
                  <a:gd name="connsiteY1" fmla="*/ 180230 h 180229"/>
                  <a:gd name="connsiteX2" fmla="*/ 0 w 180728"/>
                  <a:gd name="connsiteY2" fmla="*/ 90115 h 180229"/>
                  <a:gd name="connsiteX3" fmla="*/ 90364 w 180728"/>
                  <a:gd name="connsiteY3" fmla="*/ 0 h 180229"/>
                  <a:gd name="connsiteX4" fmla="*/ 180728 w 180728"/>
                  <a:gd name="connsiteY4" fmla="*/ 90115 h 1802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728" h="180229">
                    <a:moveTo>
                      <a:pt x="180728" y="90115"/>
                    </a:moveTo>
                    <a:cubicBezTo>
                      <a:pt x="180728" y="139884"/>
                      <a:pt x="140271" y="180230"/>
                      <a:pt x="90364" y="180230"/>
                    </a:cubicBezTo>
                    <a:cubicBezTo>
                      <a:pt x="40457" y="180230"/>
                      <a:pt x="0" y="139884"/>
                      <a:pt x="0" y="90115"/>
                    </a:cubicBezTo>
                    <a:cubicBezTo>
                      <a:pt x="0" y="40346"/>
                      <a:pt x="40457" y="0"/>
                      <a:pt x="90364" y="0"/>
                    </a:cubicBezTo>
                    <a:cubicBezTo>
                      <a:pt x="140271" y="0"/>
                      <a:pt x="180728" y="40346"/>
                      <a:pt x="180728" y="90115"/>
                    </a:cubicBezTo>
                    <a:close/>
                  </a:path>
                </a:pathLst>
              </a:custGeom>
              <a:grpFill/>
              <a:ln w="9413" cap="flat">
                <a:noFill/>
                <a:prstDash val="solid"/>
                <a:miter/>
              </a:ln>
            </p:spPr>
            <p:txBody>
              <a:bodyPr rtlCol="0" anchor="ctr"/>
              <a:lstStyle/>
              <a:p>
                <a:endParaRPr lang="en-US"/>
              </a:p>
            </p:txBody>
          </p:sp>
          <p:sp>
            <p:nvSpPr>
              <p:cNvPr id="87" name="Freeform 86">
                <a:extLst>
                  <a:ext uri="{FF2B5EF4-FFF2-40B4-BE49-F238E27FC236}">
                    <a16:creationId xmlns:a16="http://schemas.microsoft.com/office/drawing/2014/main" id="{5915D83D-C437-263B-5CAD-F772D4E5E7CD}"/>
                  </a:ext>
                </a:extLst>
              </p:cNvPr>
              <p:cNvSpPr/>
              <p:nvPr/>
            </p:nvSpPr>
            <p:spPr>
              <a:xfrm>
                <a:off x="6315321" y="3336726"/>
                <a:ext cx="180728" cy="180229"/>
              </a:xfrm>
              <a:custGeom>
                <a:avLst/>
                <a:gdLst>
                  <a:gd name="connsiteX0" fmla="*/ 180728 w 180728"/>
                  <a:gd name="connsiteY0" fmla="*/ 90115 h 180229"/>
                  <a:gd name="connsiteX1" fmla="*/ 90364 w 180728"/>
                  <a:gd name="connsiteY1" fmla="*/ 180230 h 180229"/>
                  <a:gd name="connsiteX2" fmla="*/ 0 w 180728"/>
                  <a:gd name="connsiteY2" fmla="*/ 90115 h 180229"/>
                  <a:gd name="connsiteX3" fmla="*/ 90364 w 180728"/>
                  <a:gd name="connsiteY3" fmla="*/ 0 h 180229"/>
                  <a:gd name="connsiteX4" fmla="*/ 180728 w 180728"/>
                  <a:gd name="connsiteY4" fmla="*/ 90115 h 1802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728" h="180229">
                    <a:moveTo>
                      <a:pt x="180728" y="90115"/>
                    </a:moveTo>
                    <a:cubicBezTo>
                      <a:pt x="180728" y="139884"/>
                      <a:pt x="140271" y="180230"/>
                      <a:pt x="90364" y="180230"/>
                    </a:cubicBezTo>
                    <a:cubicBezTo>
                      <a:pt x="40457" y="180230"/>
                      <a:pt x="0" y="139884"/>
                      <a:pt x="0" y="90115"/>
                    </a:cubicBezTo>
                    <a:cubicBezTo>
                      <a:pt x="0" y="40346"/>
                      <a:pt x="40457" y="0"/>
                      <a:pt x="90364" y="0"/>
                    </a:cubicBezTo>
                    <a:cubicBezTo>
                      <a:pt x="140271" y="0"/>
                      <a:pt x="180728" y="40346"/>
                      <a:pt x="180728" y="90115"/>
                    </a:cubicBezTo>
                    <a:close/>
                  </a:path>
                </a:pathLst>
              </a:custGeom>
              <a:grpFill/>
              <a:ln w="9413" cap="flat">
                <a:noFill/>
                <a:prstDash val="solid"/>
                <a:miter/>
              </a:ln>
            </p:spPr>
            <p:txBody>
              <a:bodyPr rtlCol="0" anchor="ctr"/>
              <a:lstStyle/>
              <a:p>
                <a:endParaRPr lang="en-US"/>
              </a:p>
            </p:txBody>
          </p:sp>
          <p:sp>
            <p:nvSpPr>
              <p:cNvPr id="88" name="Freeform 87">
                <a:extLst>
                  <a:ext uri="{FF2B5EF4-FFF2-40B4-BE49-F238E27FC236}">
                    <a16:creationId xmlns:a16="http://schemas.microsoft.com/office/drawing/2014/main" id="{B926BCC4-E60B-61BC-717B-EE5A2C8B97B6}"/>
                  </a:ext>
                </a:extLst>
              </p:cNvPr>
              <p:cNvSpPr/>
              <p:nvPr/>
            </p:nvSpPr>
            <p:spPr>
              <a:xfrm>
                <a:off x="5695950" y="3568396"/>
                <a:ext cx="180728" cy="180229"/>
              </a:xfrm>
              <a:custGeom>
                <a:avLst/>
                <a:gdLst>
                  <a:gd name="connsiteX0" fmla="*/ 180728 w 180728"/>
                  <a:gd name="connsiteY0" fmla="*/ 90115 h 180229"/>
                  <a:gd name="connsiteX1" fmla="*/ 90364 w 180728"/>
                  <a:gd name="connsiteY1" fmla="*/ 180230 h 180229"/>
                  <a:gd name="connsiteX2" fmla="*/ 0 w 180728"/>
                  <a:gd name="connsiteY2" fmla="*/ 90115 h 180229"/>
                  <a:gd name="connsiteX3" fmla="*/ 90364 w 180728"/>
                  <a:gd name="connsiteY3" fmla="*/ 0 h 180229"/>
                  <a:gd name="connsiteX4" fmla="*/ 180728 w 180728"/>
                  <a:gd name="connsiteY4" fmla="*/ 90115 h 1802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728" h="180229">
                    <a:moveTo>
                      <a:pt x="180728" y="90115"/>
                    </a:moveTo>
                    <a:cubicBezTo>
                      <a:pt x="180728" y="139884"/>
                      <a:pt x="140271" y="180230"/>
                      <a:pt x="90364" y="180230"/>
                    </a:cubicBezTo>
                    <a:cubicBezTo>
                      <a:pt x="40457" y="180230"/>
                      <a:pt x="0" y="139884"/>
                      <a:pt x="0" y="90115"/>
                    </a:cubicBezTo>
                    <a:cubicBezTo>
                      <a:pt x="0" y="40346"/>
                      <a:pt x="40457" y="0"/>
                      <a:pt x="90364" y="0"/>
                    </a:cubicBezTo>
                    <a:cubicBezTo>
                      <a:pt x="140271" y="0"/>
                      <a:pt x="180728" y="40346"/>
                      <a:pt x="180728" y="90115"/>
                    </a:cubicBezTo>
                    <a:close/>
                  </a:path>
                </a:pathLst>
              </a:custGeom>
              <a:grpFill/>
              <a:ln w="9413" cap="flat">
                <a:noFill/>
                <a:prstDash val="solid"/>
                <a:miter/>
              </a:ln>
            </p:spPr>
            <p:txBody>
              <a:bodyPr rtlCol="0" anchor="ctr"/>
              <a:lstStyle/>
              <a:p>
                <a:endParaRPr lang="en-US"/>
              </a:p>
            </p:txBody>
          </p:sp>
          <p:sp>
            <p:nvSpPr>
              <p:cNvPr id="89" name="Freeform 88">
                <a:extLst>
                  <a:ext uri="{FF2B5EF4-FFF2-40B4-BE49-F238E27FC236}">
                    <a16:creationId xmlns:a16="http://schemas.microsoft.com/office/drawing/2014/main" id="{D3FBD108-F803-725C-1794-ED0B1D1FD2DB}"/>
                  </a:ext>
                </a:extLst>
              </p:cNvPr>
              <p:cNvSpPr/>
              <p:nvPr/>
            </p:nvSpPr>
            <p:spPr>
              <a:xfrm>
                <a:off x="6005635" y="3568396"/>
                <a:ext cx="180728" cy="180229"/>
              </a:xfrm>
              <a:custGeom>
                <a:avLst/>
                <a:gdLst>
                  <a:gd name="connsiteX0" fmla="*/ 180728 w 180728"/>
                  <a:gd name="connsiteY0" fmla="*/ 90115 h 180229"/>
                  <a:gd name="connsiteX1" fmla="*/ 90364 w 180728"/>
                  <a:gd name="connsiteY1" fmla="*/ 180230 h 180229"/>
                  <a:gd name="connsiteX2" fmla="*/ 0 w 180728"/>
                  <a:gd name="connsiteY2" fmla="*/ 90115 h 180229"/>
                  <a:gd name="connsiteX3" fmla="*/ 90364 w 180728"/>
                  <a:gd name="connsiteY3" fmla="*/ 0 h 180229"/>
                  <a:gd name="connsiteX4" fmla="*/ 180728 w 180728"/>
                  <a:gd name="connsiteY4" fmla="*/ 90115 h 1802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728" h="180229">
                    <a:moveTo>
                      <a:pt x="180728" y="90115"/>
                    </a:moveTo>
                    <a:cubicBezTo>
                      <a:pt x="180728" y="139884"/>
                      <a:pt x="140271" y="180230"/>
                      <a:pt x="90364" y="180230"/>
                    </a:cubicBezTo>
                    <a:cubicBezTo>
                      <a:pt x="40457" y="180230"/>
                      <a:pt x="0" y="139884"/>
                      <a:pt x="0" y="90115"/>
                    </a:cubicBezTo>
                    <a:cubicBezTo>
                      <a:pt x="0" y="40346"/>
                      <a:pt x="40457" y="0"/>
                      <a:pt x="90364" y="0"/>
                    </a:cubicBezTo>
                    <a:cubicBezTo>
                      <a:pt x="140271" y="0"/>
                      <a:pt x="180728" y="40346"/>
                      <a:pt x="180728" y="90115"/>
                    </a:cubicBezTo>
                    <a:close/>
                  </a:path>
                </a:pathLst>
              </a:custGeom>
              <a:grpFill/>
              <a:ln w="9413" cap="flat">
                <a:noFill/>
                <a:prstDash val="solid"/>
                <a:miter/>
              </a:ln>
            </p:spPr>
            <p:txBody>
              <a:bodyPr rtlCol="0" anchor="ctr"/>
              <a:lstStyle/>
              <a:p>
                <a:endParaRPr lang="en-US"/>
              </a:p>
            </p:txBody>
          </p:sp>
          <p:sp>
            <p:nvSpPr>
              <p:cNvPr id="90" name="Freeform 89">
                <a:extLst>
                  <a:ext uri="{FF2B5EF4-FFF2-40B4-BE49-F238E27FC236}">
                    <a16:creationId xmlns:a16="http://schemas.microsoft.com/office/drawing/2014/main" id="{1EEB991E-6481-8BF2-60FC-131CF4931B18}"/>
                  </a:ext>
                </a:extLst>
              </p:cNvPr>
              <p:cNvSpPr/>
              <p:nvPr/>
            </p:nvSpPr>
            <p:spPr>
              <a:xfrm>
                <a:off x="6315321" y="3568396"/>
                <a:ext cx="180728" cy="180229"/>
              </a:xfrm>
              <a:custGeom>
                <a:avLst/>
                <a:gdLst>
                  <a:gd name="connsiteX0" fmla="*/ 180728 w 180728"/>
                  <a:gd name="connsiteY0" fmla="*/ 90115 h 180229"/>
                  <a:gd name="connsiteX1" fmla="*/ 90364 w 180728"/>
                  <a:gd name="connsiteY1" fmla="*/ 180230 h 180229"/>
                  <a:gd name="connsiteX2" fmla="*/ 0 w 180728"/>
                  <a:gd name="connsiteY2" fmla="*/ 90115 h 180229"/>
                  <a:gd name="connsiteX3" fmla="*/ 90364 w 180728"/>
                  <a:gd name="connsiteY3" fmla="*/ 0 h 180229"/>
                  <a:gd name="connsiteX4" fmla="*/ 180728 w 180728"/>
                  <a:gd name="connsiteY4" fmla="*/ 90115 h 1802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728" h="180229">
                    <a:moveTo>
                      <a:pt x="180728" y="90115"/>
                    </a:moveTo>
                    <a:cubicBezTo>
                      <a:pt x="180728" y="139884"/>
                      <a:pt x="140271" y="180230"/>
                      <a:pt x="90364" y="180230"/>
                    </a:cubicBezTo>
                    <a:cubicBezTo>
                      <a:pt x="40457" y="180230"/>
                      <a:pt x="0" y="139884"/>
                      <a:pt x="0" y="90115"/>
                    </a:cubicBezTo>
                    <a:cubicBezTo>
                      <a:pt x="0" y="40346"/>
                      <a:pt x="40457" y="0"/>
                      <a:pt x="90364" y="0"/>
                    </a:cubicBezTo>
                    <a:cubicBezTo>
                      <a:pt x="140271" y="0"/>
                      <a:pt x="180728" y="40346"/>
                      <a:pt x="180728" y="90115"/>
                    </a:cubicBezTo>
                    <a:close/>
                  </a:path>
                </a:pathLst>
              </a:custGeom>
              <a:grpFill/>
              <a:ln w="9413" cap="flat">
                <a:noFill/>
                <a:prstDash val="solid"/>
                <a:miter/>
              </a:ln>
            </p:spPr>
            <p:txBody>
              <a:bodyPr rtlCol="0" anchor="ctr"/>
              <a:lstStyle/>
              <a:p>
                <a:endParaRPr lang="en-US"/>
              </a:p>
            </p:txBody>
          </p:sp>
        </p:grpSp>
      </p:grpSp>
      <p:grpSp>
        <p:nvGrpSpPr>
          <p:cNvPr id="103" name="Group 102">
            <a:extLst>
              <a:ext uri="{FF2B5EF4-FFF2-40B4-BE49-F238E27FC236}">
                <a16:creationId xmlns:a16="http://schemas.microsoft.com/office/drawing/2014/main" id="{EA67E6C5-E800-9554-C7D1-4F133E25F28A}"/>
              </a:ext>
            </a:extLst>
          </p:cNvPr>
          <p:cNvGrpSpPr/>
          <p:nvPr/>
        </p:nvGrpSpPr>
        <p:grpSpPr>
          <a:xfrm>
            <a:off x="10822821" y="69501"/>
            <a:ext cx="332905" cy="332905"/>
            <a:chOff x="8730525" y="150904"/>
            <a:chExt cx="332905" cy="332905"/>
          </a:xfrm>
        </p:grpSpPr>
        <p:sp>
          <p:nvSpPr>
            <p:cNvPr id="93" name="Oval 92">
              <a:extLst>
                <a:ext uri="{FF2B5EF4-FFF2-40B4-BE49-F238E27FC236}">
                  <a16:creationId xmlns:a16="http://schemas.microsoft.com/office/drawing/2014/main" id="{1DFB0F85-5D90-2A85-1027-8D09DE776667}"/>
                </a:ext>
              </a:extLst>
            </p:cNvPr>
            <p:cNvSpPr/>
            <p:nvPr/>
          </p:nvSpPr>
          <p:spPr>
            <a:xfrm>
              <a:off x="8730525" y="150904"/>
              <a:ext cx="332905" cy="332905"/>
            </a:xfrm>
            <a:prstGeom prst="ellipse">
              <a:avLst/>
            </a:prstGeom>
            <a:solidFill>
              <a:srgbClr val="E3E6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28112ACA-B1D3-99FA-4A6C-98589153512F}"/>
                </a:ext>
              </a:extLst>
            </p:cNvPr>
            <p:cNvGrpSpPr/>
            <p:nvPr/>
          </p:nvGrpSpPr>
          <p:grpSpPr>
            <a:xfrm>
              <a:off x="8794240" y="227445"/>
              <a:ext cx="203739" cy="193605"/>
              <a:chOff x="7557774" y="2425700"/>
              <a:chExt cx="1038243" cy="986601"/>
            </a:xfrm>
          </p:grpSpPr>
          <p:sp>
            <p:nvSpPr>
              <p:cNvPr id="97" name="Freeform 96">
                <a:extLst>
                  <a:ext uri="{FF2B5EF4-FFF2-40B4-BE49-F238E27FC236}">
                    <a16:creationId xmlns:a16="http://schemas.microsoft.com/office/drawing/2014/main" id="{9B2DD2A0-9C19-EB60-459F-6D633A93B9E0}"/>
                  </a:ext>
                </a:extLst>
              </p:cNvPr>
              <p:cNvSpPr/>
              <p:nvPr/>
            </p:nvSpPr>
            <p:spPr>
              <a:xfrm>
                <a:off x="7557774" y="2425700"/>
                <a:ext cx="1038243" cy="986601"/>
              </a:xfrm>
              <a:custGeom>
                <a:avLst/>
                <a:gdLst>
                  <a:gd name="connsiteX0" fmla="*/ 1038615 w 1038243"/>
                  <a:gd name="connsiteY0" fmla="*/ 473174 h 986601"/>
                  <a:gd name="connsiteX1" fmla="*/ 519446 w 1038243"/>
                  <a:gd name="connsiteY1" fmla="*/ 946674 h 986601"/>
                  <a:gd name="connsiteX2" fmla="*/ 348322 w 1038243"/>
                  <a:gd name="connsiteY2" fmla="*/ 920237 h 986601"/>
                  <a:gd name="connsiteX3" fmla="*/ 339386 w 1038243"/>
                  <a:gd name="connsiteY3" fmla="*/ 927749 h 986601"/>
                  <a:gd name="connsiteX4" fmla="*/ 219599 w 1038243"/>
                  <a:gd name="connsiteY4" fmla="*/ 984239 h 986601"/>
                  <a:gd name="connsiteX5" fmla="*/ 187217 w 1038243"/>
                  <a:gd name="connsiteY5" fmla="*/ 972573 h 986601"/>
                  <a:gd name="connsiteX6" fmla="*/ 184995 w 1038243"/>
                  <a:gd name="connsiteY6" fmla="*/ 960083 h 986601"/>
                  <a:gd name="connsiteX7" fmla="*/ 194501 w 1038243"/>
                  <a:gd name="connsiteY7" fmla="*/ 842160 h 986601"/>
                  <a:gd name="connsiteX8" fmla="*/ 371 w 1038243"/>
                  <a:gd name="connsiteY8" fmla="*/ 473174 h 986601"/>
                  <a:gd name="connsiteX9" fmla="*/ 519446 w 1038243"/>
                  <a:gd name="connsiteY9" fmla="*/ -42 h 986601"/>
                  <a:gd name="connsiteX10" fmla="*/ 1038615 w 1038243"/>
                  <a:gd name="connsiteY10" fmla="*/ 473174 h 986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38243" h="986601">
                    <a:moveTo>
                      <a:pt x="1038615" y="473174"/>
                    </a:moveTo>
                    <a:cubicBezTo>
                      <a:pt x="1038615" y="734602"/>
                      <a:pt x="806173" y="946674"/>
                      <a:pt x="519446" y="946674"/>
                    </a:cubicBezTo>
                    <a:cubicBezTo>
                      <a:pt x="461379" y="946800"/>
                      <a:pt x="403646" y="937881"/>
                      <a:pt x="348322" y="920237"/>
                    </a:cubicBezTo>
                    <a:cubicBezTo>
                      <a:pt x="346065" y="923492"/>
                      <a:pt x="342980" y="926086"/>
                      <a:pt x="339386" y="927749"/>
                    </a:cubicBezTo>
                    <a:lnTo>
                      <a:pt x="219599" y="984239"/>
                    </a:lnTo>
                    <a:cubicBezTo>
                      <a:pt x="207437" y="989962"/>
                      <a:pt x="192939" y="984739"/>
                      <a:pt x="187217" y="972573"/>
                    </a:cubicBezTo>
                    <a:cubicBezTo>
                      <a:pt x="185386" y="968679"/>
                      <a:pt x="184619" y="964370"/>
                      <a:pt x="184995" y="960083"/>
                    </a:cubicBezTo>
                    <a:lnTo>
                      <a:pt x="194501" y="842160"/>
                    </a:lnTo>
                    <a:cubicBezTo>
                      <a:pt x="76236" y="756000"/>
                      <a:pt x="371" y="622860"/>
                      <a:pt x="371" y="473174"/>
                    </a:cubicBezTo>
                    <a:cubicBezTo>
                      <a:pt x="371" y="211555"/>
                      <a:pt x="232719" y="-42"/>
                      <a:pt x="519446" y="-42"/>
                    </a:cubicBezTo>
                    <a:cubicBezTo>
                      <a:pt x="806173" y="-42"/>
                      <a:pt x="1038615" y="211555"/>
                      <a:pt x="1038615" y="473174"/>
                    </a:cubicBezTo>
                    <a:close/>
                  </a:path>
                </a:pathLst>
              </a:custGeom>
              <a:solidFill>
                <a:srgbClr val="363636"/>
              </a:solidFill>
              <a:ln w="9507" cap="flat">
                <a:noFill/>
                <a:prstDash val="solid"/>
                <a:miter/>
              </a:ln>
            </p:spPr>
            <p:txBody>
              <a:bodyPr rtlCol="0" anchor="ctr"/>
              <a:lstStyle/>
              <a:p>
                <a:endParaRPr lang="en-US"/>
              </a:p>
            </p:txBody>
          </p:sp>
          <p:sp>
            <p:nvSpPr>
              <p:cNvPr id="98" name="Freeform 97">
                <a:extLst>
                  <a:ext uri="{FF2B5EF4-FFF2-40B4-BE49-F238E27FC236}">
                    <a16:creationId xmlns:a16="http://schemas.microsoft.com/office/drawing/2014/main" id="{39202AFC-85A9-52D5-F593-E48BCEE5D46E}"/>
                  </a:ext>
                </a:extLst>
              </p:cNvPr>
              <p:cNvSpPr/>
              <p:nvPr/>
            </p:nvSpPr>
            <p:spPr>
              <a:xfrm>
                <a:off x="7749549" y="2758833"/>
                <a:ext cx="655123" cy="320830"/>
              </a:xfrm>
              <a:custGeom>
                <a:avLst/>
                <a:gdLst>
                  <a:gd name="connsiteX0" fmla="*/ 345353 w 655123"/>
                  <a:gd name="connsiteY0" fmla="*/ 276127 h 320830"/>
                  <a:gd name="connsiteX1" fmla="*/ 249619 w 655123"/>
                  <a:gd name="connsiteY1" fmla="*/ 181598 h 320830"/>
                  <a:gd name="connsiteX2" fmla="*/ 207599 w 655123"/>
                  <a:gd name="connsiteY2" fmla="*/ 180362 h 320830"/>
                  <a:gd name="connsiteX3" fmla="*/ 56345 w 655123"/>
                  <a:gd name="connsiteY3" fmla="*/ 312455 h 320830"/>
                  <a:gd name="connsiteX4" fmla="*/ 10237 w 655123"/>
                  <a:gd name="connsiteY4" fmla="*/ 310934 h 320830"/>
                  <a:gd name="connsiteX5" fmla="*/ 10237 w 655123"/>
                  <a:gd name="connsiteY5" fmla="*/ 310934 h 320830"/>
                  <a:gd name="connsiteX6" fmla="*/ 9286 w 655123"/>
                  <a:gd name="connsiteY6" fmla="*/ 264145 h 320830"/>
                  <a:gd name="connsiteX7" fmla="*/ 208930 w 655123"/>
                  <a:gd name="connsiteY7" fmla="*/ 47223 h 320830"/>
                  <a:gd name="connsiteX8" fmla="*/ 307926 w 655123"/>
                  <a:gd name="connsiteY8" fmla="*/ 42970 h 320830"/>
                  <a:gd name="connsiteX9" fmla="*/ 310083 w 655123"/>
                  <a:gd name="connsiteY9" fmla="*/ 45036 h 320830"/>
                  <a:gd name="connsiteX10" fmla="*/ 405151 w 655123"/>
                  <a:gd name="connsiteY10" fmla="*/ 140135 h 320830"/>
                  <a:gd name="connsiteX11" fmla="*/ 447362 w 655123"/>
                  <a:gd name="connsiteY11" fmla="*/ 141466 h 320830"/>
                  <a:gd name="connsiteX12" fmla="*/ 599472 w 655123"/>
                  <a:gd name="connsiteY12" fmla="*/ 8327 h 320830"/>
                  <a:gd name="connsiteX13" fmla="*/ 645580 w 655123"/>
                  <a:gd name="connsiteY13" fmla="*/ 9849 h 320830"/>
                  <a:gd name="connsiteX14" fmla="*/ 645580 w 655123"/>
                  <a:gd name="connsiteY14" fmla="*/ 9849 h 320830"/>
                  <a:gd name="connsiteX15" fmla="*/ 646626 w 655123"/>
                  <a:gd name="connsiteY15" fmla="*/ 56638 h 320830"/>
                  <a:gd name="connsiteX16" fmla="*/ 446982 w 655123"/>
                  <a:gd name="connsiteY16" fmla="*/ 273940 h 320830"/>
                  <a:gd name="connsiteX17" fmla="*/ 348007 w 655123"/>
                  <a:gd name="connsiteY17" fmla="*/ 278670 h 320830"/>
                  <a:gd name="connsiteX18" fmla="*/ 345353 w 655123"/>
                  <a:gd name="connsiteY18" fmla="*/ 276127 h 320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55123" h="320830">
                    <a:moveTo>
                      <a:pt x="345353" y="276127"/>
                    </a:moveTo>
                    <a:lnTo>
                      <a:pt x="249619" y="181598"/>
                    </a:lnTo>
                    <a:cubicBezTo>
                      <a:pt x="238094" y="170249"/>
                      <a:pt x="219771" y="169710"/>
                      <a:pt x="207599" y="180362"/>
                    </a:cubicBezTo>
                    <a:lnTo>
                      <a:pt x="56345" y="312455"/>
                    </a:lnTo>
                    <a:cubicBezTo>
                      <a:pt x="42957" y="324128"/>
                      <a:pt x="22826" y="323464"/>
                      <a:pt x="10237" y="310934"/>
                    </a:cubicBezTo>
                    <a:lnTo>
                      <a:pt x="10237" y="310934"/>
                    </a:lnTo>
                    <a:cubicBezTo>
                      <a:pt x="-2540" y="298102"/>
                      <a:pt x="-2959" y="277485"/>
                      <a:pt x="9286" y="264145"/>
                    </a:cubicBezTo>
                    <a:lnTo>
                      <a:pt x="208930" y="47223"/>
                    </a:lnTo>
                    <a:cubicBezTo>
                      <a:pt x="235093" y="18702"/>
                      <a:pt x="279415" y="16798"/>
                      <a:pt x="307926" y="42970"/>
                    </a:cubicBezTo>
                    <a:cubicBezTo>
                      <a:pt x="308660" y="43643"/>
                      <a:pt x="309379" y="44332"/>
                      <a:pt x="310083" y="45036"/>
                    </a:cubicBezTo>
                    <a:lnTo>
                      <a:pt x="405151" y="140135"/>
                    </a:lnTo>
                    <a:cubicBezTo>
                      <a:pt x="416695" y="151584"/>
                      <a:pt x="435120" y="152165"/>
                      <a:pt x="447362" y="141466"/>
                    </a:cubicBezTo>
                    <a:lnTo>
                      <a:pt x="599472" y="8327"/>
                    </a:lnTo>
                    <a:cubicBezTo>
                      <a:pt x="612843" y="-3393"/>
                      <a:pt x="633010" y="-2727"/>
                      <a:pt x="645580" y="9849"/>
                    </a:cubicBezTo>
                    <a:lnTo>
                      <a:pt x="645580" y="9849"/>
                    </a:lnTo>
                    <a:cubicBezTo>
                      <a:pt x="658384" y="22655"/>
                      <a:pt x="658844" y="43272"/>
                      <a:pt x="646626" y="56638"/>
                    </a:cubicBezTo>
                    <a:lnTo>
                      <a:pt x="446982" y="273940"/>
                    </a:lnTo>
                    <a:cubicBezTo>
                      <a:pt x="420956" y="302586"/>
                      <a:pt x="376644" y="304704"/>
                      <a:pt x="348007" y="278670"/>
                    </a:cubicBezTo>
                    <a:cubicBezTo>
                      <a:pt x="347100" y="277846"/>
                      <a:pt x="346215" y="276998"/>
                      <a:pt x="345353" y="276127"/>
                    </a:cubicBezTo>
                    <a:close/>
                  </a:path>
                </a:pathLst>
              </a:custGeom>
              <a:solidFill>
                <a:srgbClr val="FFFFFF"/>
              </a:solidFill>
              <a:ln w="9507" cap="flat">
                <a:noFill/>
                <a:prstDash val="solid"/>
                <a:miter/>
              </a:ln>
            </p:spPr>
            <p:txBody>
              <a:bodyPr rtlCol="0" anchor="ctr"/>
              <a:lstStyle/>
              <a:p>
                <a:endParaRPr lang="en-US"/>
              </a:p>
            </p:txBody>
          </p:sp>
        </p:grpSp>
      </p:grpSp>
      <p:grpSp>
        <p:nvGrpSpPr>
          <p:cNvPr id="128" name="Group 127">
            <a:extLst>
              <a:ext uri="{FF2B5EF4-FFF2-40B4-BE49-F238E27FC236}">
                <a16:creationId xmlns:a16="http://schemas.microsoft.com/office/drawing/2014/main" id="{77927868-A742-00BD-88A2-E27C2F5E2E98}"/>
              </a:ext>
            </a:extLst>
          </p:cNvPr>
          <p:cNvGrpSpPr/>
          <p:nvPr/>
        </p:nvGrpSpPr>
        <p:grpSpPr>
          <a:xfrm>
            <a:off x="11270702" y="65157"/>
            <a:ext cx="332905" cy="332905"/>
            <a:chOff x="11270702" y="65157"/>
            <a:chExt cx="332905" cy="332905"/>
          </a:xfrm>
        </p:grpSpPr>
        <p:sp>
          <p:nvSpPr>
            <p:cNvPr id="104" name="Oval 103">
              <a:extLst>
                <a:ext uri="{FF2B5EF4-FFF2-40B4-BE49-F238E27FC236}">
                  <a16:creationId xmlns:a16="http://schemas.microsoft.com/office/drawing/2014/main" id="{77E4F052-11DF-4974-2DE9-F11308360DB9}"/>
                </a:ext>
              </a:extLst>
            </p:cNvPr>
            <p:cNvSpPr/>
            <p:nvPr/>
          </p:nvSpPr>
          <p:spPr>
            <a:xfrm>
              <a:off x="11270702" y="65157"/>
              <a:ext cx="332905" cy="332905"/>
            </a:xfrm>
            <a:prstGeom prst="ellipse">
              <a:avLst/>
            </a:prstGeom>
            <a:solidFill>
              <a:srgbClr val="E3E6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7" name="Group 126">
              <a:extLst>
                <a:ext uri="{FF2B5EF4-FFF2-40B4-BE49-F238E27FC236}">
                  <a16:creationId xmlns:a16="http://schemas.microsoft.com/office/drawing/2014/main" id="{8E5B28CC-5D85-AF8E-A286-D8E8DF50F4B5}"/>
                </a:ext>
              </a:extLst>
            </p:cNvPr>
            <p:cNvGrpSpPr/>
            <p:nvPr/>
          </p:nvGrpSpPr>
          <p:grpSpPr>
            <a:xfrm>
              <a:off x="11336597" y="130594"/>
              <a:ext cx="193130" cy="216003"/>
              <a:chOff x="5677241" y="2958392"/>
              <a:chExt cx="835839" cy="934829"/>
            </a:xfrm>
            <a:solidFill>
              <a:schemeClr val="tx1">
                <a:lumMod val="85000"/>
                <a:lumOff val="15000"/>
              </a:schemeClr>
            </a:solidFill>
          </p:grpSpPr>
          <p:sp>
            <p:nvSpPr>
              <p:cNvPr id="108" name="Freeform 107">
                <a:extLst>
                  <a:ext uri="{FF2B5EF4-FFF2-40B4-BE49-F238E27FC236}">
                    <a16:creationId xmlns:a16="http://schemas.microsoft.com/office/drawing/2014/main" id="{0B6021C9-4A36-4DFB-A9D3-9177BF84FB79}"/>
                  </a:ext>
                </a:extLst>
              </p:cNvPr>
              <p:cNvSpPr/>
              <p:nvPr/>
            </p:nvSpPr>
            <p:spPr>
              <a:xfrm>
                <a:off x="5951434" y="3735811"/>
                <a:ext cx="201450" cy="104560"/>
              </a:xfrm>
              <a:custGeom>
                <a:avLst/>
                <a:gdLst>
                  <a:gd name="connsiteX0" fmla="*/ 201395 w 201450"/>
                  <a:gd name="connsiteY0" fmla="*/ -37 h 104560"/>
                  <a:gd name="connsiteX1" fmla="*/ 201395 w 201450"/>
                  <a:gd name="connsiteY1" fmla="*/ 3286 h 104560"/>
                  <a:gd name="connsiteX2" fmla="*/ 99538 w 201450"/>
                  <a:gd name="connsiteY2" fmla="*/ 104521 h 104560"/>
                  <a:gd name="connsiteX3" fmla="*/ -56 w 201450"/>
                  <a:gd name="connsiteY3" fmla="*/ 15722 h 104560"/>
                </a:gdLst>
                <a:ahLst/>
                <a:cxnLst>
                  <a:cxn ang="0">
                    <a:pos x="connsiteX0" y="connsiteY0"/>
                  </a:cxn>
                  <a:cxn ang="0">
                    <a:pos x="connsiteX1" y="connsiteY1"/>
                  </a:cxn>
                  <a:cxn ang="0">
                    <a:pos x="connsiteX2" y="connsiteY2"/>
                  </a:cxn>
                  <a:cxn ang="0">
                    <a:pos x="connsiteX3" y="connsiteY3"/>
                  </a:cxn>
                </a:cxnLst>
                <a:rect l="l" t="t" r="r" b="b"/>
                <a:pathLst>
                  <a:path w="201450" h="104560">
                    <a:moveTo>
                      <a:pt x="201395" y="-37"/>
                    </a:moveTo>
                    <a:cubicBezTo>
                      <a:pt x="201395" y="1008"/>
                      <a:pt x="201395" y="2147"/>
                      <a:pt x="201395" y="3286"/>
                    </a:cubicBezTo>
                    <a:cubicBezTo>
                      <a:pt x="201002" y="59592"/>
                      <a:pt x="155399" y="104917"/>
                      <a:pt x="99538" y="104521"/>
                    </a:cubicBezTo>
                    <a:cubicBezTo>
                      <a:pt x="48990" y="104163"/>
                      <a:pt x="6465" y="66247"/>
                      <a:pt x="-56" y="15722"/>
                    </a:cubicBezTo>
                    <a:close/>
                  </a:path>
                </a:pathLst>
              </a:custGeom>
              <a:grpFill/>
              <a:ln w="9418" cap="flat">
                <a:solidFill>
                  <a:schemeClr val="tx1">
                    <a:lumMod val="85000"/>
                    <a:lumOff val="15000"/>
                  </a:schemeClr>
                </a:solidFill>
                <a:prstDash val="solid"/>
                <a:miter/>
              </a:ln>
            </p:spPr>
            <p:txBody>
              <a:bodyPr rtlCol="0" anchor="ctr"/>
              <a:lstStyle/>
              <a:p>
                <a:endParaRPr lang="en-US"/>
              </a:p>
            </p:txBody>
          </p:sp>
          <p:sp>
            <p:nvSpPr>
              <p:cNvPr id="109" name="Freeform 108">
                <a:extLst>
                  <a:ext uri="{FF2B5EF4-FFF2-40B4-BE49-F238E27FC236}">
                    <a16:creationId xmlns:a16="http://schemas.microsoft.com/office/drawing/2014/main" id="{2E136DFF-8708-C717-531F-6012E6A4FC7F}"/>
                  </a:ext>
                </a:extLst>
              </p:cNvPr>
              <p:cNvSpPr/>
              <p:nvPr/>
            </p:nvSpPr>
            <p:spPr>
              <a:xfrm>
                <a:off x="5732191" y="3130303"/>
                <a:ext cx="725607" cy="580799"/>
              </a:xfrm>
              <a:custGeom>
                <a:avLst/>
                <a:gdLst>
                  <a:gd name="connsiteX0" fmla="*/ 725498 w 725607"/>
                  <a:gd name="connsiteY0" fmla="*/ 509878 h 580799"/>
                  <a:gd name="connsiteX1" fmla="*/ 711371 w 725607"/>
                  <a:gd name="connsiteY1" fmla="*/ 526870 h 580799"/>
                  <a:gd name="connsiteX2" fmla="*/ 464526 w 725607"/>
                  <a:gd name="connsiteY2" fmla="*/ 545856 h 580799"/>
                  <a:gd name="connsiteX3" fmla="*/ 17172 w 725607"/>
                  <a:gd name="connsiteY3" fmla="*/ 580695 h 580799"/>
                  <a:gd name="connsiteX4" fmla="*/ 5776 w 725607"/>
                  <a:gd name="connsiteY4" fmla="*/ 576993 h 580799"/>
                  <a:gd name="connsiteX5" fmla="*/ 314 w 725607"/>
                  <a:gd name="connsiteY5" fmla="*/ 566171 h 580799"/>
                  <a:gd name="connsiteX6" fmla="*/ 40811 w 725607"/>
                  <a:gd name="connsiteY6" fmla="*/ 458996 h 580799"/>
                  <a:gd name="connsiteX7" fmla="*/ 46367 w 725607"/>
                  <a:gd name="connsiteY7" fmla="*/ 454154 h 580799"/>
                  <a:gd name="connsiteX8" fmla="*/ 110975 w 725607"/>
                  <a:gd name="connsiteY8" fmla="*/ 295907 h 580799"/>
                  <a:gd name="connsiteX9" fmla="*/ 108055 w 725607"/>
                  <a:gd name="connsiteY9" fmla="*/ 257935 h 580799"/>
                  <a:gd name="connsiteX10" fmla="*/ 326220 w 725607"/>
                  <a:gd name="connsiteY10" fmla="*/ 841 h 580799"/>
                  <a:gd name="connsiteX11" fmla="*/ 327117 w 725607"/>
                  <a:gd name="connsiteY11" fmla="*/ 772 h 580799"/>
                  <a:gd name="connsiteX12" fmla="*/ 397281 w 725607"/>
                  <a:gd name="connsiteY12" fmla="*/ 5708 h 580799"/>
                  <a:gd name="connsiteX13" fmla="*/ 414516 w 725607"/>
                  <a:gd name="connsiteY13" fmla="*/ 10170 h 580799"/>
                  <a:gd name="connsiteX14" fmla="*/ 415270 w 725607"/>
                  <a:gd name="connsiteY14" fmla="*/ 10170 h 580799"/>
                  <a:gd name="connsiteX15" fmla="*/ 582345 w 725607"/>
                  <a:gd name="connsiteY15" fmla="*/ 221483 h 580799"/>
                  <a:gd name="connsiteX16" fmla="*/ 585547 w 725607"/>
                  <a:gd name="connsiteY16" fmla="*/ 263441 h 580799"/>
                  <a:gd name="connsiteX17" fmla="*/ 667577 w 725607"/>
                  <a:gd name="connsiteY17" fmla="*/ 405835 h 580799"/>
                  <a:gd name="connsiteX18" fmla="*/ 725215 w 725607"/>
                  <a:gd name="connsiteY18" fmla="*/ 506271 h 580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25607" h="580799">
                    <a:moveTo>
                      <a:pt x="725498" y="509878"/>
                    </a:moveTo>
                    <a:cubicBezTo>
                      <a:pt x="726206" y="518488"/>
                      <a:pt x="719905" y="526067"/>
                      <a:pt x="711371" y="526870"/>
                    </a:cubicBezTo>
                    <a:lnTo>
                      <a:pt x="464526" y="545856"/>
                    </a:lnTo>
                    <a:lnTo>
                      <a:pt x="17172" y="580695"/>
                    </a:lnTo>
                    <a:cubicBezTo>
                      <a:pt x="13030" y="581089"/>
                      <a:pt x="8910" y="579750"/>
                      <a:pt x="5776" y="576993"/>
                    </a:cubicBezTo>
                    <a:cubicBezTo>
                      <a:pt x="2586" y="574273"/>
                      <a:pt x="617" y="570372"/>
                      <a:pt x="314" y="566171"/>
                    </a:cubicBezTo>
                    <a:cubicBezTo>
                      <a:pt x="-2636" y="526158"/>
                      <a:pt x="12201" y="486893"/>
                      <a:pt x="40811" y="458996"/>
                    </a:cubicBezTo>
                    <a:lnTo>
                      <a:pt x="46367" y="454154"/>
                    </a:lnTo>
                    <a:cubicBezTo>
                      <a:pt x="91603" y="414733"/>
                      <a:pt x="115581" y="356003"/>
                      <a:pt x="110975" y="295907"/>
                    </a:cubicBezTo>
                    <a:lnTo>
                      <a:pt x="108055" y="257935"/>
                    </a:lnTo>
                    <a:cubicBezTo>
                      <a:pt x="97866" y="126217"/>
                      <a:pt x="195541" y="11112"/>
                      <a:pt x="326220" y="841"/>
                    </a:cubicBezTo>
                    <a:cubicBezTo>
                      <a:pt x="326519" y="817"/>
                      <a:pt x="326818" y="794"/>
                      <a:pt x="327117" y="772"/>
                    </a:cubicBezTo>
                    <a:cubicBezTo>
                      <a:pt x="350618" y="-1209"/>
                      <a:pt x="374281" y="456"/>
                      <a:pt x="397281" y="5708"/>
                    </a:cubicBezTo>
                    <a:cubicBezTo>
                      <a:pt x="403026" y="6942"/>
                      <a:pt x="408771" y="8461"/>
                      <a:pt x="414516" y="10170"/>
                    </a:cubicBezTo>
                    <a:lnTo>
                      <a:pt x="415270" y="10170"/>
                    </a:lnTo>
                    <a:cubicBezTo>
                      <a:pt x="508472" y="39719"/>
                      <a:pt x="574566" y="123314"/>
                      <a:pt x="582345" y="221483"/>
                    </a:cubicBezTo>
                    <a:lnTo>
                      <a:pt x="585547" y="263441"/>
                    </a:lnTo>
                    <a:cubicBezTo>
                      <a:pt x="589808" y="321065"/>
                      <a:pt x="620039" y="373541"/>
                      <a:pt x="667577" y="405835"/>
                    </a:cubicBezTo>
                    <a:cubicBezTo>
                      <a:pt x="700833" y="428840"/>
                      <a:pt x="722011" y="465744"/>
                      <a:pt x="725215" y="506271"/>
                    </a:cubicBezTo>
                    <a:close/>
                  </a:path>
                </a:pathLst>
              </a:custGeom>
              <a:grpFill/>
              <a:ln w="9418" cap="flat">
                <a:solidFill>
                  <a:schemeClr val="tx1">
                    <a:lumMod val="85000"/>
                    <a:lumOff val="15000"/>
                  </a:schemeClr>
                </a:solidFill>
                <a:prstDash val="solid"/>
                <a:miter/>
              </a:ln>
            </p:spPr>
            <p:txBody>
              <a:bodyPr rtlCol="0" anchor="ctr"/>
              <a:lstStyle/>
              <a:p>
                <a:endParaRPr lang="en-US"/>
              </a:p>
            </p:txBody>
          </p:sp>
          <p:sp>
            <p:nvSpPr>
              <p:cNvPr id="110" name="Freeform 109">
                <a:extLst>
                  <a:ext uri="{FF2B5EF4-FFF2-40B4-BE49-F238E27FC236}">
                    <a16:creationId xmlns:a16="http://schemas.microsoft.com/office/drawing/2014/main" id="{9CC40A89-E9EC-BCBB-94AA-F0A38B791C73}"/>
                  </a:ext>
                </a:extLst>
              </p:cNvPr>
              <p:cNvSpPr/>
              <p:nvPr/>
            </p:nvSpPr>
            <p:spPr>
              <a:xfrm>
                <a:off x="6147516" y="3093899"/>
                <a:ext cx="365564" cy="637829"/>
              </a:xfrm>
              <a:custGeom>
                <a:avLst/>
                <a:gdLst>
                  <a:gd name="connsiteX0" fmla="*/ 365268 w 365564"/>
                  <a:gd name="connsiteY0" fmla="*/ 541725 h 637829"/>
                  <a:gd name="connsiteX1" fmla="*/ 300381 w 365564"/>
                  <a:gd name="connsiteY1" fmla="*/ 618807 h 637829"/>
                  <a:gd name="connsiteX2" fmla="*/ 300378 w 365564"/>
                  <a:gd name="connsiteY2" fmla="*/ 618807 h 637829"/>
                  <a:gd name="connsiteX3" fmla="*/ 60314 w 365564"/>
                  <a:gd name="connsiteY3" fmla="*/ 637793 h 637829"/>
                  <a:gd name="connsiteX4" fmla="*/ 55134 w 365564"/>
                  <a:gd name="connsiteY4" fmla="*/ 605138 h 637829"/>
                  <a:gd name="connsiteX5" fmla="*/ 49200 w 365564"/>
                  <a:gd name="connsiteY5" fmla="*/ 582829 h 637829"/>
                  <a:gd name="connsiteX6" fmla="*/ 296046 w 365564"/>
                  <a:gd name="connsiteY6" fmla="*/ 563843 h 637829"/>
                  <a:gd name="connsiteX7" fmla="*/ 310172 w 365564"/>
                  <a:gd name="connsiteY7" fmla="*/ 546851 h 637829"/>
                  <a:gd name="connsiteX8" fmla="*/ 310172 w 365564"/>
                  <a:gd name="connsiteY8" fmla="*/ 542959 h 637829"/>
                  <a:gd name="connsiteX9" fmla="*/ 252534 w 365564"/>
                  <a:gd name="connsiteY9" fmla="*/ 441954 h 637829"/>
                  <a:gd name="connsiteX10" fmla="*/ 170504 w 365564"/>
                  <a:gd name="connsiteY10" fmla="*/ 299560 h 637829"/>
                  <a:gd name="connsiteX11" fmla="*/ 167019 w 365564"/>
                  <a:gd name="connsiteY11" fmla="*/ 257886 h 637829"/>
                  <a:gd name="connsiteX12" fmla="*/ -56 w 365564"/>
                  <a:gd name="connsiteY12" fmla="*/ 47238 h 637829"/>
                  <a:gd name="connsiteX13" fmla="*/ 37616 w 365564"/>
                  <a:gd name="connsiteY13" fmla="*/ 58345 h 637829"/>
                  <a:gd name="connsiteX14" fmla="*/ 33001 w 365564"/>
                  <a:gd name="connsiteY14" fmla="*/ -37 h 637829"/>
                  <a:gd name="connsiteX15" fmla="*/ 222114 w 365564"/>
                  <a:gd name="connsiteY15" fmla="*/ 253140 h 637829"/>
                  <a:gd name="connsiteX16" fmla="*/ 225317 w 365564"/>
                  <a:gd name="connsiteY16" fmla="*/ 295004 h 637829"/>
                  <a:gd name="connsiteX17" fmla="*/ 283331 w 365564"/>
                  <a:gd name="connsiteY17" fmla="*/ 395344 h 637829"/>
                  <a:gd name="connsiteX18" fmla="*/ 364985 w 365564"/>
                  <a:gd name="connsiteY18" fmla="*/ 537738 h 637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5564" h="637829">
                    <a:moveTo>
                      <a:pt x="365268" y="541725"/>
                    </a:moveTo>
                    <a:cubicBezTo>
                      <a:pt x="368467" y="581071"/>
                      <a:pt x="339416" y="615582"/>
                      <a:pt x="300381" y="618807"/>
                    </a:cubicBezTo>
                    <a:cubicBezTo>
                      <a:pt x="300380" y="618807"/>
                      <a:pt x="300379" y="618807"/>
                      <a:pt x="300378" y="618807"/>
                    </a:cubicBezTo>
                    <a:lnTo>
                      <a:pt x="60314" y="637793"/>
                    </a:lnTo>
                    <a:cubicBezTo>
                      <a:pt x="59840" y="626743"/>
                      <a:pt x="58102" y="615785"/>
                      <a:pt x="55134" y="605138"/>
                    </a:cubicBezTo>
                    <a:lnTo>
                      <a:pt x="49200" y="582829"/>
                    </a:lnTo>
                    <a:lnTo>
                      <a:pt x="296046" y="563843"/>
                    </a:lnTo>
                    <a:cubicBezTo>
                      <a:pt x="304580" y="563040"/>
                      <a:pt x="310881" y="555461"/>
                      <a:pt x="310172" y="546851"/>
                    </a:cubicBezTo>
                    <a:lnTo>
                      <a:pt x="310172" y="542959"/>
                    </a:lnTo>
                    <a:cubicBezTo>
                      <a:pt x="307134" y="502227"/>
                      <a:pt x="285937" y="465081"/>
                      <a:pt x="252534" y="441954"/>
                    </a:cubicBezTo>
                    <a:cubicBezTo>
                      <a:pt x="204996" y="409660"/>
                      <a:pt x="174766" y="357184"/>
                      <a:pt x="170504" y="299560"/>
                    </a:cubicBezTo>
                    <a:lnTo>
                      <a:pt x="167019" y="257886"/>
                    </a:lnTo>
                    <a:cubicBezTo>
                      <a:pt x="158984" y="159967"/>
                      <a:pt x="92938" y="76696"/>
                      <a:pt x="-56" y="47238"/>
                    </a:cubicBezTo>
                    <a:lnTo>
                      <a:pt x="37616" y="58345"/>
                    </a:lnTo>
                    <a:lnTo>
                      <a:pt x="33001" y="-37"/>
                    </a:lnTo>
                    <a:cubicBezTo>
                      <a:pt x="139198" y="40541"/>
                      <a:pt x="212782" y="139053"/>
                      <a:pt x="222114" y="253140"/>
                    </a:cubicBezTo>
                    <a:lnTo>
                      <a:pt x="225317" y="295004"/>
                    </a:lnTo>
                    <a:cubicBezTo>
                      <a:pt x="228366" y="335648"/>
                      <a:pt x="249751" y="372634"/>
                      <a:pt x="283331" y="395344"/>
                    </a:cubicBezTo>
                    <a:cubicBezTo>
                      <a:pt x="330591" y="427846"/>
                      <a:pt x="360634" y="480237"/>
                      <a:pt x="364985" y="537738"/>
                    </a:cubicBezTo>
                    <a:close/>
                  </a:path>
                </a:pathLst>
              </a:custGeom>
              <a:grpFill/>
              <a:ln w="9418" cap="flat">
                <a:solidFill>
                  <a:schemeClr val="tx1">
                    <a:lumMod val="85000"/>
                    <a:lumOff val="15000"/>
                  </a:schemeClr>
                </a:solidFill>
                <a:prstDash val="solid"/>
                <a:miter/>
              </a:ln>
            </p:spPr>
            <p:txBody>
              <a:bodyPr rtlCol="0" anchor="ctr"/>
              <a:lstStyle/>
              <a:p>
                <a:endParaRPr lang="en-US"/>
              </a:p>
            </p:txBody>
          </p:sp>
          <p:sp>
            <p:nvSpPr>
              <p:cNvPr id="111" name="Freeform 110">
                <a:extLst>
                  <a:ext uri="{FF2B5EF4-FFF2-40B4-BE49-F238E27FC236}">
                    <a16:creationId xmlns:a16="http://schemas.microsoft.com/office/drawing/2014/main" id="{2FFA9BE4-3D97-B4C6-EB23-C0F7195453C6}"/>
                  </a:ext>
                </a:extLst>
              </p:cNvPr>
              <p:cNvSpPr/>
              <p:nvPr/>
            </p:nvSpPr>
            <p:spPr>
              <a:xfrm>
                <a:off x="5895584" y="3676480"/>
                <a:ext cx="312300" cy="79266"/>
              </a:xfrm>
              <a:custGeom>
                <a:avLst/>
                <a:gdLst>
                  <a:gd name="connsiteX0" fmla="*/ 312245 w 312300"/>
                  <a:gd name="connsiteY0" fmla="*/ 55022 h 79266"/>
                  <a:gd name="connsiteX1" fmla="*/ 887 w 312300"/>
                  <a:gd name="connsiteY1" fmla="*/ 79229 h 79266"/>
                  <a:gd name="connsiteX2" fmla="*/ -55 w 312300"/>
                  <a:gd name="connsiteY2" fmla="*/ 62617 h 79266"/>
                  <a:gd name="connsiteX3" fmla="*/ 604 w 312300"/>
                  <a:gd name="connsiteY3" fmla="*/ 48187 h 79266"/>
                  <a:gd name="connsiteX4" fmla="*/ 2300 w 312300"/>
                  <a:gd name="connsiteY4" fmla="*/ 24265 h 79266"/>
                  <a:gd name="connsiteX5" fmla="*/ 26033 w 312300"/>
                  <a:gd name="connsiteY5" fmla="*/ 21512 h 79266"/>
                  <a:gd name="connsiteX6" fmla="*/ 301226 w 312300"/>
                  <a:gd name="connsiteY6" fmla="*/ -37 h 79266"/>
                  <a:gd name="connsiteX7" fmla="*/ 307159 w 312300"/>
                  <a:gd name="connsiteY7" fmla="*/ 22272 h 79266"/>
                  <a:gd name="connsiteX8" fmla="*/ 312245 w 312300"/>
                  <a:gd name="connsiteY8" fmla="*/ 55022 h 79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300" h="79266">
                    <a:moveTo>
                      <a:pt x="312245" y="55022"/>
                    </a:moveTo>
                    <a:lnTo>
                      <a:pt x="887" y="79229"/>
                    </a:lnTo>
                    <a:cubicBezTo>
                      <a:pt x="242" y="73716"/>
                      <a:pt x="-73" y="68168"/>
                      <a:pt x="-55" y="62617"/>
                    </a:cubicBezTo>
                    <a:cubicBezTo>
                      <a:pt x="-55" y="57680"/>
                      <a:pt x="-55" y="53124"/>
                      <a:pt x="604" y="48187"/>
                    </a:cubicBezTo>
                    <a:lnTo>
                      <a:pt x="2300" y="24265"/>
                    </a:lnTo>
                    <a:lnTo>
                      <a:pt x="26033" y="21512"/>
                    </a:lnTo>
                    <a:lnTo>
                      <a:pt x="301226" y="-37"/>
                    </a:lnTo>
                    <a:lnTo>
                      <a:pt x="307159" y="22272"/>
                    </a:lnTo>
                    <a:cubicBezTo>
                      <a:pt x="310103" y="32954"/>
                      <a:pt x="311810" y="43944"/>
                      <a:pt x="312245" y="55022"/>
                    </a:cubicBezTo>
                    <a:close/>
                  </a:path>
                </a:pathLst>
              </a:custGeom>
              <a:grpFill/>
              <a:ln w="9418" cap="flat">
                <a:solidFill>
                  <a:schemeClr val="tx1">
                    <a:lumMod val="85000"/>
                    <a:lumOff val="15000"/>
                  </a:schemeClr>
                </a:solidFill>
                <a:prstDash val="solid"/>
                <a:miter/>
              </a:ln>
            </p:spPr>
            <p:txBody>
              <a:bodyPr rtlCol="0" anchor="ctr"/>
              <a:lstStyle/>
              <a:p>
                <a:endParaRPr lang="en-US"/>
              </a:p>
            </p:txBody>
          </p:sp>
          <p:sp>
            <p:nvSpPr>
              <p:cNvPr id="112" name="Freeform 111">
                <a:extLst>
                  <a:ext uri="{FF2B5EF4-FFF2-40B4-BE49-F238E27FC236}">
                    <a16:creationId xmlns:a16="http://schemas.microsoft.com/office/drawing/2014/main" id="{C0A5832C-CD2D-BCD8-2297-64994880ECFC}"/>
                  </a:ext>
                </a:extLst>
              </p:cNvPr>
              <p:cNvSpPr/>
              <p:nvPr/>
            </p:nvSpPr>
            <p:spPr>
              <a:xfrm>
                <a:off x="5923368" y="3075008"/>
                <a:ext cx="261914" cy="103947"/>
              </a:xfrm>
              <a:custGeom>
                <a:avLst/>
                <a:gdLst>
                  <a:gd name="connsiteX0" fmla="*/ 257243 w 261914"/>
                  <a:gd name="connsiteY0" fmla="*/ 18380 h 103947"/>
                  <a:gd name="connsiteX1" fmla="*/ 261858 w 261914"/>
                  <a:gd name="connsiteY1" fmla="*/ 76761 h 103947"/>
                  <a:gd name="connsiteX2" fmla="*/ 224186 w 261914"/>
                  <a:gd name="connsiteY2" fmla="*/ 65654 h 103947"/>
                  <a:gd name="connsiteX3" fmla="*/ 223433 w 261914"/>
                  <a:gd name="connsiteY3" fmla="*/ 65654 h 103947"/>
                  <a:gd name="connsiteX4" fmla="*/ 223433 w 261914"/>
                  <a:gd name="connsiteY4" fmla="*/ 65654 h 103947"/>
                  <a:gd name="connsiteX5" fmla="*/ 206669 w 261914"/>
                  <a:gd name="connsiteY5" fmla="*/ 61383 h 103947"/>
                  <a:gd name="connsiteX6" fmla="*/ 136505 w 261914"/>
                  <a:gd name="connsiteY6" fmla="*/ 56446 h 103947"/>
                  <a:gd name="connsiteX7" fmla="*/ 42325 w 261914"/>
                  <a:gd name="connsiteY7" fmla="*/ 83786 h 103947"/>
                  <a:gd name="connsiteX8" fmla="*/ 4653 w 261914"/>
                  <a:gd name="connsiteY8" fmla="*/ 103911 h 103947"/>
                  <a:gd name="connsiteX9" fmla="*/ -56 w 261914"/>
                  <a:gd name="connsiteY9" fmla="*/ 43916 h 103947"/>
                  <a:gd name="connsiteX10" fmla="*/ 15861 w 261914"/>
                  <a:gd name="connsiteY10" fmla="*/ 34423 h 103947"/>
                  <a:gd name="connsiteX11" fmla="*/ 53533 w 261914"/>
                  <a:gd name="connsiteY11" fmla="*/ 17620 h 103947"/>
                  <a:gd name="connsiteX12" fmla="*/ 55134 w 261914"/>
                  <a:gd name="connsiteY12" fmla="*/ 17051 h 103947"/>
                  <a:gd name="connsiteX13" fmla="*/ 60690 w 261914"/>
                  <a:gd name="connsiteY13" fmla="*/ 15152 h 103947"/>
                  <a:gd name="connsiteX14" fmla="*/ 66247 w 261914"/>
                  <a:gd name="connsiteY14" fmla="*/ 13348 h 103947"/>
                  <a:gd name="connsiteX15" fmla="*/ 72463 w 261914"/>
                  <a:gd name="connsiteY15" fmla="*/ 11450 h 103947"/>
                  <a:gd name="connsiteX16" fmla="*/ 81881 w 261914"/>
                  <a:gd name="connsiteY16" fmla="*/ 8887 h 103947"/>
                  <a:gd name="connsiteX17" fmla="*/ 91299 w 261914"/>
                  <a:gd name="connsiteY17" fmla="*/ 6608 h 103947"/>
                  <a:gd name="connsiteX18" fmla="*/ 111076 w 261914"/>
                  <a:gd name="connsiteY18" fmla="*/ 3001 h 103947"/>
                  <a:gd name="connsiteX19" fmla="*/ 120494 w 261914"/>
                  <a:gd name="connsiteY19" fmla="*/ 1672 h 103947"/>
                  <a:gd name="connsiteX20" fmla="*/ 130477 w 261914"/>
                  <a:gd name="connsiteY20" fmla="*/ 723 h 103947"/>
                  <a:gd name="connsiteX21" fmla="*/ 142156 w 261914"/>
                  <a:gd name="connsiteY21" fmla="*/ -37 h 103947"/>
                  <a:gd name="connsiteX22" fmla="*/ 165136 w 261914"/>
                  <a:gd name="connsiteY22" fmla="*/ -37 h 103947"/>
                  <a:gd name="connsiteX23" fmla="*/ 176531 w 261914"/>
                  <a:gd name="connsiteY23" fmla="*/ 628 h 103947"/>
                  <a:gd name="connsiteX24" fmla="*/ 185102 w 261914"/>
                  <a:gd name="connsiteY24" fmla="*/ 1482 h 103947"/>
                  <a:gd name="connsiteX25" fmla="*/ 193295 w 261914"/>
                  <a:gd name="connsiteY25" fmla="*/ 2526 h 103947"/>
                  <a:gd name="connsiteX26" fmla="*/ 196874 w 261914"/>
                  <a:gd name="connsiteY26" fmla="*/ 2526 h 103947"/>
                  <a:gd name="connsiteX27" fmla="*/ 237842 w 261914"/>
                  <a:gd name="connsiteY27" fmla="*/ 12019 h 103947"/>
                  <a:gd name="connsiteX28" fmla="*/ 257243 w 261914"/>
                  <a:gd name="connsiteY28" fmla="*/ 18380 h 103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61914" h="103947">
                    <a:moveTo>
                      <a:pt x="257243" y="18380"/>
                    </a:moveTo>
                    <a:lnTo>
                      <a:pt x="261858" y="76761"/>
                    </a:lnTo>
                    <a:lnTo>
                      <a:pt x="224186" y="65654"/>
                    </a:lnTo>
                    <a:lnTo>
                      <a:pt x="223433" y="65654"/>
                    </a:lnTo>
                    <a:lnTo>
                      <a:pt x="223433" y="65654"/>
                    </a:lnTo>
                    <a:cubicBezTo>
                      <a:pt x="217876" y="64041"/>
                      <a:pt x="212226" y="62522"/>
                      <a:pt x="206669" y="61383"/>
                    </a:cubicBezTo>
                    <a:cubicBezTo>
                      <a:pt x="183669" y="56130"/>
                      <a:pt x="160006" y="54465"/>
                      <a:pt x="136505" y="56446"/>
                    </a:cubicBezTo>
                    <a:cubicBezTo>
                      <a:pt x="103571" y="58880"/>
                      <a:pt x="71499" y="68191"/>
                      <a:pt x="42325" y="83786"/>
                    </a:cubicBezTo>
                    <a:lnTo>
                      <a:pt x="4653" y="103911"/>
                    </a:lnTo>
                    <a:lnTo>
                      <a:pt x="-56" y="43916"/>
                    </a:lnTo>
                    <a:cubicBezTo>
                      <a:pt x="5124" y="40688"/>
                      <a:pt x="10398" y="37555"/>
                      <a:pt x="15861" y="34423"/>
                    </a:cubicBezTo>
                    <a:cubicBezTo>
                      <a:pt x="28002" y="27918"/>
                      <a:pt x="40591" y="22302"/>
                      <a:pt x="53533" y="17620"/>
                    </a:cubicBezTo>
                    <a:lnTo>
                      <a:pt x="55134" y="17051"/>
                    </a:lnTo>
                    <a:lnTo>
                      <a:pt x="60690" y="15152"/>
                    </a:lnTo>
                    <a:lnTo>
                      <a:pt x="66247" y="13348"/>
                    </a:lnTo>
                    <a:lnTo>
                      <a:pt x="72463" y="11450"/>
                    </a:lnTo>
                    <a:lnTo>
                      <a:pt x="81881" y="8887"/>
                    </a:lnTo>
                    <a:cubicBezTo>
                      <a:pt x="85083" y="8032"/>
                      <a:pt x="88379" y="7273"/>
                      <a:pt x="91299" y="6608"/>
                    </a:cubicBezTo>
                    <a:cubicBezTo>
                      <a:pt x="97891" y="5184"/>
                      <a:pt x="104390" y="3950"/>
                      <a:pt x="111076" y="3001"/>
                    </a:cubicBezTo>
                    <a:lnTo>
                      <a:pt x="120494" y="1672"/>
                    </a:lnTo>
                    <a:lnTo>
                      <a:pt x="130477" y="723"/>
                    </a:lnTo>
                    <a:cubicBezTo>
                      <a:pt x="134339" y="723"/>
                      <a:pt x="138294" y="153"/>
                      <a:pt x="142156" y="-37"/>
                    </a:cubicBezTo>
                    <a:cubicBezTo>
                      <a:pt x="149784" y="-37"/>
                      <a:pt x="157507" y="-37"/>
                      <a:pt x="165136" y="-37"/>
                    </a:cubicBezTo>
                    <a:lnTo>
                      <a:pt x="176531" y="628"/>
                    </a:lnTo>
                    <a:lnTo>
                      <a:pt x="185102" y="1482"/>
                    </a:lnTo>
                    <a:lnTo>
                      <a:pt x="193295" y="2526"/>
                    </a:lnTo>
                    <a:lnTo>
                      <a:pt x="196874" y="2526"/>
                    </a:lnTo>
                    <a:cubicBezTo>
                      <a:pt x="210720" y="4792"/>
                      <a:pt x="224405" y="7963"/>
                      <a:pt x="237842" y="12019"/>
                    </a:cubicBezTo>
                    <a:cubicBezTo>
                      <a:pt x="245094" y="13918"/>
                      <a:pt x="251216" y="16101"/>
                      <a:pt x="257243" y="18380"/>
                    </a:cubicBezTo>
                    <a:close/>
                  </a:path>
                </a:pathLst>
              </a:custGeom>
              <a:grpFill/>
              <a:ln w="9418" cap="flat">
                <a:solidFill>
                  <a:schemeClr val="tx1">
                    <a:lumMod val="85000"/>
                    <a:lumOff val="15000"/>
                  </a:schemeClr>
                </a:solidFill>
                <a:prstDash val="solid"/>
                <a:miter/>
              </a:ln>
            </p:spPr>
            <p:txBody>
              <a:bodyPr rtlCol="0" anchor="ctr"/>
              <a:lstStyle/>
              <a:p>
                <a:endParaRPr lang="en-US"/>
              </a:p>
            </p:txBody>
          </p:sp>
          <p:sp>
            <p:nvSpPr>
              <p:cNvPr id="113" name="Freeform 112">
                <a:extLst>
                  <a:ext uri="{FF2B5EF4-FFF2-40B4-BE49-F238E27FC236}">
                    <a16:creationId xmlns:a16="http://schemas.microsoft.com/office/drawing/2014/main" id="{425903CA-771A-D871-B393-5BCB5FC8B7E4}"/>
                  </a:ext>
                </a:extLst>
              </p:cNvPr>
              <p:cNvSpPr/>
              <p:nvPr/>
            </p:nvSpPr>
            <p:spPr>
              <a:xfrm>
                <a:off x="5921084" y="2958392"/>
                <a:ext cx="259583" cy="159429"/>
              </a:xfrm>
              <a:custGeom>
                <a:avLst/>
                <a:gdLst>
                  <a:gd name="connsiteX0" fmla="*/ 258398 w 259583"/>
                  <a:gd name="connsiteY0" fmla="*/ 121326 h 159429"/>
                  <a:gd name="connsiteX1" fmla="*/ 259528 w 259583"/>
                  <a:gd name="connsiteY1" fmla="*/ 134996 h 159429"/>
                  <a:gd name="connsiteX2" fmla="*/ 240692 w 259583"/>
                  <a:gd name="connsiteY2" fmla="*/ 128636 h 159429"/>
                  <a:gd name="connsiteX3" fmla="*/ 199724 w 259583"/>
                  <a:gd name="connsiteY3" fmla="*/ 119143 h 159429"/>
                  <a:gd name="connsiteX4" fmla="*/ 202266 w 259583"/>
                  <a:gd name="connsiteY4" fmla="*/ 119143 h 159429"/>
                  <a:gd name="connsiteX5" fmla="*/ 129465 w 259583"/>
                  <a:gd name="connsiteY5" fmla="*/ 55635 h 159429"/>
                  <a:gd name="connsiteX6" fmla="*/ 123532 w 259583"/>
                  <a:gd name="connsiteY6" fmla="*/ 55635 h 159429"/>
                  <a:gd name="connsiteX7" fmla="*/ 55440 w 259583"/>
                  <a:gd name="connsiteY7" fmla="*/ 133097 h 159429"/>
                  <a:gd name="connsiteX8" fmla="*/ 17768 w 259583"/>
                  <a:gd name="connsiteY8" fmla="*/ 149900 h 159429"/>
                  <a:gd name="connsiteX9" fmla="*/ 1852 w 259583"/>
                  <a:gd name="connsiteY9" fmla="*/ 159393 h 159429"/>
                  <a:gd name="connsiteX10" fmla="*/ 345 w 259583"/>
                  <a:gd name="connsiteY10" fmla="*/ 140407 h 159429"/>
                  <a:gd name="connsiteX11" fmla="*/ 30953 w 259583"/>
                  <a:gd name="connsiteY11" fmla="*/ 45477 h 159429"/>
                  <a:gd name="connsiteX12" fmla="*/ 119200 w 259583"/>
                  <a:gd name="connsiteY12" fmla="*/ 386 h 159429"/>
                  <a:gd name="connsiteX13" fmla="*/ 213380 w 259583"/>
                  <a:gd name="connsiteY13" fmla="*/ 30953 h 159429"/>
                  <a:gd name="connsiteX14" fmla="*/ 258398 w 259583"/>
                  <a:gd name="connsiteY14" fmla="*/ 121326 h 159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59583" h="159429">
                    <a:moveTo>
                      <a:pt x="258398" y="121326"/>
                    </a:moveTo>
                    <a:lnTo>
                      <a:pt x="259528" y="134996"/>
                    </a:lnTo>
                    <a:cubicBezTo>
                      <a:pt x="253500" y="132718"/>
                      <a:pt x="247379" y="130534"/>
                      <a:pt x="240692" y="128636"/>
                    </a:cubicBezTo>
                    <a:cubicBezTo>
                      <a:pt x="227254" y="124579"/>
                      <a:pt x="213570" y="121408"/>
                      <a:pt x="199724" y="119143"/>
                    </a:cubicBezTo>
                    <a:lnTo>
                      <a:pt x="202266" y="119143"/>
                    </a:lnTo>
                    <a:cubicBezTo>
                      <a:pt x="197178" y="82597"/>
                      <a:pt x="166077" y="55467"/>
                      <a:pt x="129465" y="55635"/>
                    </a:cubicBezTo>
                    <a:cubicBezTo>
                      <a:pt x="127456" y="55635"/>
                      <a:pt x="125479" y="55635"/>
                      <a:pt x="123532" y="55635"/>
                    </a:cubicBezTo>
                    <a:cubicBezTo>
                      <a:pt x="83752" y="58575"/>
                      <a:pt x="53546" y="92938"/>
                      <a:pt x="55440" y="133097"/>
                    </a:cubicBezTo>
                    <a:cubicBezTo>
                      <a:pt x="42499" y="137779"/>
                      <a:pt x="29909" y="143395"/>
                      <a:pt x="17768" y="149900"/>
                    </a:cubicBezTo>
                    <a:cubicBezTo>
                      <a:pt x="12306" y="152843"/>
                      <a:pt x="7032" y="155975"/>
                      <a:pt x="1852" y="159393"/>
                    </a:cubicBezTo>
                    <a:lnTo>
                      <a:pt x="345" y="140407"/>
                    </a:lnTo>
                    <a:cubicBezTo>
                      <a:pt x="-2354" y="105923"/>
                      <a:pt x="8658" y="71773"/>
                      <a:pt x="30953" y="45477"/>
                    </a:cubicBezTo>
                    <a:cubicBezTo>
                      <a:pt x="53156" y="19097"/>
                      <a:pt x="84966" y="2844"/>
                      <a:pt x="119200" y="386"/>
                    </a:cubicBezTo>
                    <a:cubicBezTo>
                      <a:pt x="153370" y="-2391"/>
                      <a:pt x="187238" y="8601"/>
                      <a:pt x="213380" y="30953"/>
                    </a:cubicBezTo>
                    <a:cubicBezTo>
                      <a:pt x="239672" y="53876"/>
                      <a:pt x="255863" y="86380"/>
                      <a:pt x="258398" y="121326"/>
                    </a:cubicBezTo>
                    <a:close/>
                  </a:path>
                </a:pathLst>
              </a:custGeom>
              <a:grpFill/>
              <a:ln w="9418" cap="flat">
                <a:solidFill>
                  <a:schemeClr val="tx1">
                    <a:lumMod val="85000"/>
                    <a:lumOff val="15000"/>
                  </a:schemeClr>
                </a:solidFill>
                <a:prstDash val="solid"/>
                <a:miter/>
              </a:ln>
            </p:spPr>
            <p:txBody>
              <a:bodyPr rtlCol="0" anchor="ctr"/>
              <a:lstStyle/>
              <a:p>
                <a:endParaRPr lang="en-US"/>
              </a:p>
            </p:txBody>
          </p:sp>
          <p:sp>
            <p:nvSpPr>
              <p:cNvPr id="114" name="Freeform 113">
                <a:extLst>
                  <a:ext uri="{FF2B5EF4-FFF2-40B4-BE49-F238E27FC236}">
                    <a16:creationId xmlns:a16="http://schemas.microsoft.com/office/drawing/2014/main" id="{712C7399-4FB5-0712-91D2-4E8E97B201C0}"/>
                  </a:ext>
                </a:extLst>
              </p:cNvPr>
              <p:cNvSpPr/>
              <p:nvPr/>
            </p:nvSpPr>
            <p:spPr>
              <a:xfrm>
                <a:off x="5896527" y="3731539"/>
                <a:ext cx="311358" cy="161682"/>
              </a:xfrm>
              <a:custGeom>
                <a:avLst/>
                <a:gdLst>
                  <a:gd name="connsiteX0" fmla="*/ -56 w 311358"/>
                  <a:gd name="connsiteY0" fmla="*/ 24170 h 161682"/>
                  <a:gd name="connsiteX1" fmla="*/ 311303 w 311358"/>
                  <a:gd name="connsiteY1" fmla="*/ -37 h 161682"/>
                  <a:gd name="connsiteX2" fmla="*/ 311303 w 311358"/>
                  <a:gd name="connsiteY2" fmla="*/ 7653 h 161682"/>
                  <a:gd name="connsiteX3" fmla="*/ 151443 w 311358"/>
                  <a:gd name="connsiteY3" fmla="*/ 161605 h 161682"/>
                  <a:gd name="connsiteX4" fmla="*/ -56 w 311358"/>
                  <a:gd name="connsiteY4" fmla="*/ 24170 h 161682"/>
                  <a:gd name="connsiteX5" fmla="*/ 55040 w 311358"/>
                  <a:gd name="connsiteY5" fmla="*/ 19993 h 161682"/>
                  <a:gd name="connsiteX6" fmla="*/ 168392 w 311358"/>
                  <a:gd name="connsiteY6" fmla="*/ 107944 h 161682"/>
                  <a:gd name="connsiteX7" fmla="*/ 256490 w 311358"/>
                  <a:gd name="connsiteY7" fmla="*/ 7558 h 161682"/>
                  <a:gd name="connsiteX8" fmla="*/ 256490 w 311358"/>
                  <a:gd name="connsiteY8" fmla="*/ 4235 h 161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1358" h="161682">
                    <a:moveTo>
                      <a:pt x="-56" y="24170"/>
                    </a:moveTo>
                    <a:lnTo>
                      <a:pt x="311303" y="-37"/>
                    </a:lnTo>
                    <a:cubicBezTo>
                      <a:pt x="311303" y="2558"/>
                      <a:pt x="311303" y="5121"/>
                      <a:pt x="311303" y="7653"/>
                    </a:cubicBezTo>
                    <a:cubicBezTo>
                      <a:pt x="309336" y="94661"/>
                      <a:pt x="237764" y="163587"/>
                      <a:pt x="151443" y="161605"/>
                    </a:cubicBezTo>
                    <a:cubicBezTo>
                      <a:pt x="74186" y="159830"/>
                      <a:pt x="9805" y="101426"/>
                      <a:pt x="-56" y="24170"/>
                    </a:cubicBezTo>
                    <a:close/>
                    <a:moveTo>
                      <a:pt x="55040" y="19993"/>
                    </a:moveTo>
                    <a:cubicBezTo>
                      <a:pt x="62246" y="75831"/>
                      <a:pt x="112995" y="115207"/>
                      <a:pt x="168392" y="107944"/>
                    </a:cubicBezTo>
                    <a:cubicBezTo>
                      <a:pt x="218518" y="101371"/>
                      <a:pt x="256135" y="58507"/>
                      <a:pt x="256490" y="7558"/>
                    </a:cubicBezTo>
                    <a:cubicBezTo>
                      <a:pt x="256490" y="6419"/>
                      <a:pt x="256490" y="5279"/>
                      <a:pt x="256490" y="4235"/>
                    </a:cubicBezTo>
                    <a:close/>
                  </a:path>
                </a:pathLst>
              </a:custGeom>
              <a:grpFill/>
              <a:ln w="9418" cap="flat">
                <a:solidFill>
                  <a:schemeClr val="tx1">
                    <a:lumMod val="85000"/>
                    <a:lumOff val="15000"/>
                  </a:schemeClr>
                </a:solidFill>
                <a:prstDash val="solid"/>
                <a:miter/>
              </a:ln>
            </p:spPr>
            <p:txBody>
              <a:bodyPr rtlCol="0" anchor="ctr"/>
              <a:lstStyle/>
              <a:p>
                <a:endParaRPr lang="en-US"/>
              </a:p>
            </p:txBody>
          </p:sp>
          <p:sp>
            <p:nvSpPr>
              <p:cNvPr id="115" name="Freeform 114">
                <a:extLst>
                  <a:ext uri="{FF2B5EF4-FFF2-40B4-BE49-F238E27FC236}">
                    <a16:creationId xmlns:a16="http://schemas.microsoft.com/office/drawing/2014/main" id="{2686A50F-3353-B791-3FB0-5B4184442B7E}"/>
                  </a:ext>
                </a:extLst>
              </p:cNvPr>
              <p:cNvSpPr/>
              <p:nvPr/>
            </p:nvSpPr>
            <p:spPr>
              <a:xfrm>
                <a:off x="6129057" y="3135858"/>
                <a:ext cx="17234" cy="4461"/>
              </a:xfrm>
              <a:custGeom>
                <a:avLst/>
                <a:gdLst>
                  <a:gd name="connsiteX0" fmla="*/ 17179 w 17234"/>
                  <a:gd name="connsiteY0" fmla="*/ 4425 h 4461"/>
                  <a:gd name="connsiteX1" fmla="*/ 17179 w 17234"/>
                  <a:gd name="connsiteY1" fmla="*/ 4425 h 4461"/>
                  <a:gd name="connsiteX2" fmla="*/ -56 w 17234"/>
                  <a:gd name="connsiteY2" fmla="*/ -37 h 4461"/>
                  <a:gd name="connsiteX3" fmla="*/ 17179 w 17234"/>
                  <a:gd name="connsiteY3" fmla="*/ 4425 h 4461"/>
                </a:gdLst>
                <a:ahLst/>
                <a:cxnLst>
                  <a:cxn ang="0">
                    <a:pos x="connsiteX0" y="connsiteY0"/>
                  </a:cxn>
                  <a:cxn ang="0">
                    <a:pos x="connsiteX1" y="connsiteY1"/>
                  </a:cxn>
                  <a:cxn ang="0">
                    <a:pos x="connsiteX2" y="connsiteY2"/>
                  </a:cxn>
                  <a:cxn ang="0">
                    <a:pos x="connsiteX3" y="connsiteY3"/>
                  </a:cxn>
                </a:cxnLst>
                <a:rect l="l" t="t" r="r" b="b"/>
                <a:pathLst>
                  <a:path w="17234" h="4461">
                    <a:moveTo>
                      <a:pt x="17179" y="4425"/>
                    </a:moveTo>
                    <a:lnTo>
                      <a:pt x="17179" y="4425"/>
                    </a:lnTo>
                    <a:cubicBezTo>
                      <a:pt x="11434" y="2716"/>
                      <a:pt x="5689" y="1197"/>
                      <a:pt x="-56" y="-37"/>
                    </a:cubicBezTo>
                    <a:cubicBezTo>
                      <a:pt x="5972" y="1292"/>
                      <a:pt x="11623" y="2811"/>
                      <a:pt x="17179" y="4425"/>
                    </a:cubicBezTo>
                    <a:close/>
                  </a:path>
                </a:pathLst>
              </a:custGeom>
              <a:grpFill/>
              <a:ln w="9418" cap="flat">
                <a:solidFill>
                  <a:schemeClr val="tx1">
                    <a:lumMod val="85000"/>
                    <a:lumOff val="15000"/>
                  </a:schemeClr>
                </a:solidFill>
                <a:prstDash val="solid"/>
                <a:miter/>
              </a:ln>
            </p:spPr>
            <p:txBody>
              <a:bodyPr rtlCol="0" anchor="ctr"/>
              <a:lstStyle/>
              <a:p>
                <a:endParaRPr lang="en-US"/>
              </a:p>
            </p:txBody>
          </p:sp>
          <p:sp>
            <p:nvSpPr>
              <p:cNvPr id="116" name="Freeform 115">
                <a:extLst>
                  <a:ext uri="{FF2B5EF4-FFF2-40B4-BE49-F238E27FC236}">
                    <a16:creationId xmlns:a16="http://schemas.microsoft.com/office/drawing/2014/main" id="{70E38CFB-1E10-F3F2-C563-485C6A30D944}"/>
                  </a:ext>
                </a:extLst>
              </p:cNvPr>
              <p:cNvSpPr/>
              <p:nvPr/>
            </p:nvSpPr>
            <p:spPr>
              <a:xfrm>
                <a:off x="6109467" y="3076337"/>
                <a:ext cx="8193" cy="1044"/>
              </a:xfrm>
              <a:custGeom>
                <a:avLst/>
                <a:gdLst>
                  <a:gd name="connsiteX0" fmla="*/ 8138 w 8193"/>
                  <a:gd name="connsiteY0" fmla="*/ 1008 h 1044"/>
                  <a:gd name="connsiteX1" fmla="*/ -56 w 8193"/>
                  <a:gd name="connsiteY1" fmla="*/ -37 h 1044"/>
                  <a:gd name="connsiteX2" fmla="*/ 8138 w 8193"/>
                  <a:gd name="connsiteY2" fmla="*/ 1008 h 1044"/>
                </a:gdLst>
                <a:ahLst/>
                <a:cxnLst>
                  <a:cxn ang="0">
                    <a:pos x="connsiteX0" y="connsiteY0"/>
                  </a:cxn>
                  <a:cxn ang="0">
                    <a:pos x="connsiteX1" y="connsiteY1"/>
                  </a:cxn>
                  <a:cxn ang="0">
                    <a:pos x="connsiteX2" y="connsiteY2"/>
                  </a:cxn>
                </a:cxnLst>
                <a:rect l="l" t="t" r="r" b="b"/>
                <a:pathLst>
                  <a:path w="8193" h="1044">
                    <a:moveTo>
                      <a:pt x="8138" y="1008"/>
                    </a:moveTo>
                    <a:lnTo>
                      <a:pt x="-56" y="-37"/>
                    </a:lnTo>
                    <a:cubicBezTo>
                      <a:pt x="2676" y="153"/>
                      <a:pt x="5407" y="153"/>
                      <a:pt x="8138" y="1008"/>
                    </a:cubicBezTo>
                    <a:close/>
                  </a:path>
                </a:pathLst>
              </a:custGeom>
              <a:grpFill/>
              <a:ln w="9418" cap="flat">
                <a:solidFill>
                  <a:schemeClr val="tx1">
                    <a:lumMod val="85000"/>
                    <a:lumOff val="15000"/>
                  </a:schemeClr>
                </a:solidFill>
                <a:prstDash val="solid"/>
                <a:miter/>
              </a:ln>
            </p:spPr>
            <p:txBody>
              <a:bodyPr rtlCol="0" anchor="ctr"/>
              <a:lstStyle/>
              <a:p>
                <a:endParaRPr lang="en-US"/>
              </a:p>
            </p:txBody>
          </p:sp>
          <p:sp>
            <p:nvSpPr>
              <p:cNvPr id="117" name="Freeform 116">
                <a:extLst>
                  <a:ext uri="{FF2B5EF4-FFF2-40B4-BE49-F238E27FC236}">
                    <a16:creationId xmlns:a16="http://schemas.microsoft.com/office/drawing/2014/main" id="{98F9E6A3-04A5-E064-3A14-571A85456F02}"/>
                  </a:ext>
                </a:extLst>
              </p:cNvPr>
              <p:cNvSpPr/>
              <p:nvPr/>
            </p:nvSpPr>
            <p:spPr>
              <a:xfrm>
                <a:off x="6089501" y="3074818"/>
                <a:ext cx="11395" cy="664"/>
              </a:xfrm>
              <a:custGeom>
                <a:avLst/>
                <a:gdLst>
                  <a:gd name="connsiteX0" fmla="*/ 11340 w 11395"/>
                  <a:gd name="connsiteY0" fmla="*/ 628 h 664"/>
                  <a:gd name="connsiteX1" fmla="*/ -56 w 11395"/>
                  <a:gd name="connsiteY1" fmla="*/ -37 h 664"/>
                  <a:gd name="connsiteX2" fmla="*/ 11340 w 11395"/>
                  <a:gd name="connsiteY2" fmla="*/ 628 h 664"/>
                </a:gdLst>
                <a:ahLst/>
                <a:cxnLst>
                  <a:cxn ang="0">
                    <a:pos x="connsiteX0" y="connsiteY0"/>
                  </a:cxn>
                  <a:cxn ang="0">
                    <a:pos x="connsiteX1" y="connsiteY1"/>
                  </a:cxn>
                  <a:cxn ang="0">
                    <a:pos x="connsiteX2" y="connsiteY2"/>
                  </a:cxn>
                </a:cxnLst>
                <a:rect l="l" t="t" r="r" b="b"/>
                <a:pathLst>
                  <a:path w="11395" h="664">
                    <a:moveTo>
                      <a:pt x="11340" y="628"/>
                    </a:moveTo>
                    <a:lnTo>
                      <a:pt x="-56" y="-37"/>
                    </a:lnTo>
                    <a:cubicBezTo>
                      <a:pt x="3712" y="58"/>
                      <a:pt x="7479" y="343"/>
                      <a:pt x="11340" y="628"/>
                    </a:cubicBezTo>
                    <a:close/>
                  </a:path>
                </a:pathLst>
              </a:custGeom>
              <a:grpFill/>
              <a:ln w="9418" cap="flat">
                <a:solidFill>
                  <a:schemeClr val="tx1">
                    <a:lumMod val="85000"/>
                    <a:lumOff val="15000"/>
                  </a:schemeClr>
                </a:solidFill>
                <a:prstDash val="solid"/>
                <a:miter/>
              </a:ln>
            </p:spPr>
            <p:txBody>
              <a:bodyPr rtlCol="0" anchor="ctr"/>
              <a:lstStyle/>
              <a:p>
                <a:endParaRPr lang="en-US"/>
              </a:p>
            </p:txBody>
          </p:sp>
          <p:sp>
            <p:nvSpPr>
              <p:cNvPr id="118" name="Freeform 117">
                <a:extLst>
                  <a:ext uri="{FF2B5EF4-FFF2-40B4-BE49-F238E27FC236}">
                    <a16:creationId xmlns:a16="http://schemas.microsoft.com/office/drawing/2014/main" id="{32B3602E-EE19-7773-C055-3DD289F6BEB7}"/>
                  </a:ext>
                </a:extLst>
              </p:cNvPr>
              <p:cNvSpPr/>
              <p:nvPr/>
            </p:nvSpPr>
            <p:spPr>
              <a:xfrm>
                <a:off x="6066521" y="3074605"/>
                <a:ext cx="22979" cy="213"/>
              </a:xfrm>
              <a:custGeom>
                <a:avLst/>
                <a:gdLst>
                  <a:gd name="connsiteX0" fmla="*/ 22924 w 22979"/>
                  <a:gd name="connsiteY0" fmla="*/ 177 h 213"/>
                  <a:gd name="connsiteX1" fmla="*/ -56 w 22979"/>
                  <a:gd name="connsiteY1" fmla="*/ 177 h 213"/>
                  <a:gd name="connsiteX2" fmla="*/ 22924 w 22979"/>
                  <a:gd name="connsiteY2" fmla="*/ 177 h 213"/>
                </a:gdLst>
                <a:ahLst/>
                <a:cxnLst>
                  <a:cxn ang="0">
                    <a:pos x="connsiteX0" y="connsiteY0"/>
                  </a:cxn>
                  <a:cxn ang="0">
                    <a:pos x="connsiteX1" y="connsiteY1"/>
                  </a:cxn>
                  <a:cxn ang="0">
                    <a:pos x="connsiteX2" y="connsiteY2"/>
                  </a:cxn>
                </a:cxnLst>
                <a:rect l="l" t="t" r="r" b="b"/>
                <a:pathLst>
                  <a:path w="22979" h="213">
                    <a:moveTo>
                      <a:pt x="22924" y="177"/>
                    </a:moveTo>
                    <a:cubicBezTo>
                      <a:pt x="15296" y="177"/>
                      <a:pt x="7573" y="177"/>
                      <a:pt x="-56" y="177"/>
                    </a:cubicBezTo>
                    <a:cubicBezTo>
                      <a:pt x="7573" y="-108"/>
                      <a:pt x="15201" y="-108"/>
                      <a:pt x="22924" y="177"/>
                    </a:cubicBezTo>
                    <a:close/>
                  </a:path>
                </a:pathLst>
              </a:custGeom>
              <a:grpFill/>
              <a:ln w="9418" cap="flat">
                <a:solidFill>
                  <a:schemeClr val="tx1">
                    <a:lumMod val="85000"/>
                    <a:lumOff val="15000"/>
                  </a:schemeClr>
                </a:solidFill>
                <a:prstDash val="solid"/>
                <a:miter/>
              </a:ln>
            </p:spPr>
            <p:txBody>
              <a:bodyPr rtlCol="0" anchor="ctr"/>
              <a:lstStyle/>
              <a:p>
                <a:endParaRPr lang="en-US"/>
              </a:p>
            </p:txBody>
          </p:sp>
          <p:sp>
            <p:nvSpPr>
              <p:cNvPr id="119" name="Freeform 118">
                <a:extLst>
                  <a:ext uri="{FF2B5EF4-FFF2-40B4-BE49-F238E27FC236}">
                    <a16:creationId xmlns:a16="http://schemas.microsoft.com/office/drawing/2014/main" id="{E5F12FC1-4E41-FA4F-C21E-7FE33B8BFFB1}"/>
                  </a:ext>
                </a:extLst>
              </p:cNvPr>
              <p:cNvSpPr/>
              <p:nvPr/>
            </p:nvSpPr>
            <p:spPr>
              <a:xfrm>
                <a:off x="6044860" y="3075578"/>
                <a:ext cx="9983" cy="949"/>
              </a:xfrm>
              <a:custGeom>
                <a:avLst/>
                <a:gdLst>
                  <a:gd name="connsiteX0" fmla="*/ 9927 w 9983"/>
                  <a:gd name="connsiteY0" fmla="*/ -37 h 949"/>
                  <a:gd name="connsiteX1" fmla="*/ -56 w 9983"/>
                  <a:gd name="connsiteY1" fmla="*/ 913 h 949"/>
                </a:gdLst>
                <a:ahLst/>
                <a:cxnLst>
                  <a:cxn ang="0">
                    <a:pos x="connsiteX0" y="connsiteY0"/>
                  </a:cxn>
                  <a:cxn ang="0">
                    <a:pos x="connsiteX1" y="connsiteY1"/>
                  </a:cxn>
                </a:cxnLst>
                <a:rect l="l" t="t" r="r" b="b"/>
                <a:pathLst>
                  <a:path w="9983" h="949">
                    <a:moveTo>
                      <a:pt x="9927" y="-37"/>
                    </a:moveTo>
                    <a:lnTo>
                      <a:pt x="-56" y="913"/>
                    </a:lnTo>
                    <a:close/>
                  </a:path>
                </a:pathLst>
              </a:custGeom>
              <a:grpFill/>
              <a:ln w="9418" cap="flat">
                <a:solidFill>
                  <a:schemeClr val="tx1">
                    <a:lumMod val="85000"/>
                    <a:lumOff val="15000"/>
                  </a:schemeClr>
                </a:solidFill>
                <a:prstDash val="solid"/>
                <a:miter/>
              </a:ln>
            </p:spPr>
            <p:txBody>
              <a:bodyPr rtlCol="0" anchor="ctr"/>
              <a:lstStyle/>
              <a:p>
                <a:endParaRPr lang="en-US"/>
              </a:p>
            </p:txBody>
          </p:sp>
          <p:sp>
            <p:nvSpPr>
              <p:cNvPr id="120" name="Freeform 119">
                <a:extLst>
                  <a:ext uri="{FF2B5EF4-FFF2-40B4-BE49-F238E27FC236}">
                    <a16:creationId xmlns:a16="http://schemas.microsoft.com/office/drawing/2014/main" id="{C104DF04-3954-3B6B-EE9A-398AE46A4763}"/>
                  </a:ext>
                </a:extLst>
              </p:cNvPr>
              <p:cNvSpPr/>
              <p:nvPr/>
            </p:nvSpPr>
            <p:spPr>
              <a:xfrm>
                <a:off x="6035442" y="3076527"/>
                <a:ext cx="9417" cy="1329"/>
              </a:xfrm>
              <a:custGeom>
                <a:avLst/>
                <a:gdLst>
                  <a:gd name="connsiteX0" fmla="*/ 9362 w 9417"/>
                  <a:gd name="connsiteY0" fmla="*/ -37 h 1329"/>
                  <a:gd name="connsiteX1" fmla="*/ -56 w 9417"/>
                  <a:gd name="connsiteY1" fmla="*/ 1292 h 1329"/>
                  <a:gd name="connsiteX2" fmla="*/ 9362 w 9417"/>
                  <a:gd name="connsiteY2" fmla="*/ -37 h 1329"/>
                </a:gdLst>
                <a:ahLst/>
                <a:cxnLst>
                  <a:cxn ang="0">
                    <a:pos x="connsiteX0" y="connsiteY0"/>
                  </a:cxn>
                  <a:cxn ang="0">
                    <a:pos x="connsiteX1" y="connsiteY1"/>
                  </a:cxn>
                  <a:cxn ang="0">
                    <a:pos x="connsiteX2" y="connsiteY2"/>
                  </a:cxn>
                </a:cxnLst>
                <a:rect l="l" t="t" r="r" b="b"/>
                <a:pathLst>
                  <a:path w="9417" h="1329">
                    <a:moveTo>
                      <a:pt x="9362" y="-37"/>
                    </a:moveTo>
                    <a:lnTo>
                      <a:pt x="-56" y="1292"/>
                    </a:lnTo>
                    <a:cubicBezTo>
                      <a:pt x="2770" y="723"/>
                      <a:pt x="6066" y="-37"/>
                      <a:pt x="9362" y="-37"/>
                    </a:cubicBezTo>
                    <a:close/>
                  </a:path>
                </a:pathLst>
              </a:custGeom>
              <a:grpFill/>
              <a:ln w="9418" cap="flat">
                <a:solidFill>
                  <a:schemeClr val="tx1">
                    <a:lumMod val="85000"/>
                    <a:lumOff val="15000"/>
                  </a:schemeClr>
                </a:solidFill>
                <a:prstDash val="solid"/>
                <a:miter/>
              </a:ln>
            </p:spPr>
            <p:txBody>
              <a:bodyPr rtlCol="0" anchor="ctr"/>
              <a:lstStyle/>
              <a:p>
                <a:endParaRPr lang="en-US"/>
              </a:p>
            </p:txBody>
          </p:sp>
          <p:sp>
            <p:nvSpPr>
              <p:cNvPr id="121" name="Freeform 120">
                <a:extLst>
                  <a:ext uri="{FF2B5EF4-FFF2-40B4-BE49-F238E27FC236}">
                    <a16:creationId xmlns:a16="http://schemas.microsoft.com/office/drawing/2014/main" id="{19C5118D-08A9-8BA7-391F-22018951DB25}"/>
                  </a:ext>
                </a:extLst>
              </p:cNvPr>
              <p:cNvSpPr/>
              <p:nvPr/>
            </p:nvSpPr>
            <p:spPr>
              <a:xfrm>
                <a:off x="6015193" y="3077856"/>
                <a:ext cx="19777" cy="3607"/>
              </a:xfrm>
              <a:custGeom>
                <a:avLst/>
                <a:gdLst>
                  <a:gd name="connsiteX0" fmla="*/ 19722 w 19777"/>
                  <a:gd name="connsiteY0" fmla="*/ -37 h 3607"/>
                  <a:gd name="connsiteX1" fmla="*/ -56 w 19777"/>
                  <a:gd name="connsiteY1" fmla="*/ 3571 h 3607"/>
                  <a:gd name="connsiteX2" fmla="*/ 19722 w 19777"/>
                  <a:gd name="connsiteY2" fmla="*/ -37 h 3607"/>
                </a:gdLst>
                <a:ahLst/>
                <a:cxnLst>
                  <a:cxn ang="0">
                    <a:pos x="connsiteX0" y="connsiteY0"/>
                  </a:cxn>
                  <a:cxn ang="0">
                    <a:pos x="connsiteX1" y="connsiteY1"/>
                  </a:cxn>
                  <a:cxn ang="0">
                    <a:pos x="connsiteX2" y="connsiteY2"/>
                  </a:cxn>
                </a:cxnLst>
                <a:rect l="l" t="t" r="r" b="b"/>
                <a:pathLst>
                  <a:path w="19777" h="3607">
                    <a:moveTo>
                      <a:pt x="19722" y="-37"/>
                    </a:moveTo>
                    <a:cubicBezTo>
                      <a:pt x="13035" y="913"/>
                      <a:pt x="6537" y="2147"/>
                      <a:pt x="-56" y="3571"/>
                    </a:cubicBezTo>
                    <a:cubicBezTo>
                      <a:pt x="6443" y="2052"/>
                      <a:pt x="13130" y="913"/>
                      <a:pt x="19722" y="-37"/>
                    </a:cubicBezTo>
                    <a:close/>
                  </a:path>
                </a:pathLst>
              </a:custGeom>
              <a:grpFill/>
              <a:ln w="9418" cap="flat">
                <a:solidFill>
                  <a:schemeClr val="tx1">
                    <a:lumMod val="85000"/>
                    <a:lumOff val="15000"/>
                  </a:schemeClr>
                </a:solidFill>
                <a:prstDash val="solid"/>
                <a:miter/>
              </a:ln>
            </p:spPr>
            <p:txBody>
              <a:bodyPr rtlCol="0" anchor="ctr"/>
              <a:lstStyle/>
              <a:p>
                <a:endParaRPr lang="en-US"/>
              </a:p>
            </p:txBody>
          </p:sp>
          <p:sp>
            <p:nvSpPr>
              <p:cNvPr id="122" name="Freeform 121">
                <a:extLst>
                  <a:ext uri="{FF2B5EF4-FFF2-40B4-BE49-F238E27FC236}">
                    <a16:creationId xmlns:a16="http://schemas.microsoft.com/office/drawing/2014/main" id="{4F9B2278-4771-5A04-9A11-B9BE1C68B512}"/>
                  </a:ext>
                </a:extLst>
              </p:cNvPr>
              <p:cNvSpPr/>
              <p:nvPr/>
            </p:nvSpPr>
            <p:spPr>
              <a:xfrm>
                <a:off x="6005775" y="3081463"/>
                <a:ext cx="9417" cy="2278"/>
              </a:xfrm>
              <a:custGeom>
                <a:avLst/>
                <a:gdLst>
                  <a:gd name="connsiteX0" fmla="*/ 9362 w 9417"/>
                  <a:gd name="connsiteY0" fmla="*/ -37 h 2278"/>
                  <a:gd name="connsiteX1" fmla="*/ -56 w 9417"/>
                  <a:gd name="connsiteY1" fmla="*/ 2242 h 2278"/>
                  <a:gd name="connsiteX2" fmla="*/ 9362 w 9417"/>
                  <a:gd name="connsiteY2" fmla="*/ -37 h 2278"/>
                </a:gdLst>
                <a:ahLst/>
                <a:cxnLst>
                  <a:cxn ang="0">
                    <a:pos x="connsiteX0" y="connsiteY0"/>
                  </a:cxn>
                  <a:cxn ang="0">
                    <a:pos x="connsiteX1" y="connsiteY1"/>
                  </a:cxn>
                  <a:cxn ang="0">
                    <a:pos x="connsiteX2" y="connsiteY2"/>
                  </a:cxn>
                </a:cxnLst>
                <a:rect l="l" t="t" r="r" b="b"/>
                <a:pathLst>
                  <a:path w="9417" h="2278">
                    <a:moveTo>
                      <a:pt x="9362" y="-37"/>
                    </a:moveTo>
                    <a:cubicBezTo>
                      <a:pt x="6160" y="628"/>
                      <a:pt x="2864" y="1387"/>
                      <a:pt x="-56" y="2242"/>
                    </a:cubicBezTo>
                    <a:cubicBezTo>
                      <a:pt x="2864" y="1387"/>
                      <a:pt x="6066" y="628"/>
                      <a:pt x="9362" y="-37"/>
                    </a:cubicBezTo>
                    <a:close/>
                  </a:path>
                </a:pathLst>
              </a:custGeom>
              <a:grpFill/>
              <a:ln w="9418" cap="flat">
                <a:solidFill>
                  <a:schemeClr val="tx1">
                    <a:lumMod val="85000"/>
                    <a:lumOff val="15000"/>
                  </a:schemeClr>
                </a:solidFill>
                <a:prstDash val="solid"/>
                <a:miter/>
              </a:ln>
            </p:spPr>
            <p:txBody>
              <a:bodyPr rtlCol="0" anchor="ctr"/>
              <a:lstStyle/>
              <a:p>
                <a:endParaRPr lang="en-US"/>
              </a:p>
            </p:txBody>
          </p:sp>
          <p:sp>
            <p:nvSpPr>
              <p:cNvPr id="123" name="Freeform 122">
                <a:extLst>
                  <a:ext uri="{FF2B5EF4-FFF2-40B4-BE49-F238E27FC236}">
                    <a16:creationId xmlns:a16="http://schemas.microsoft.com/office/drawing/2014/main" id="{1C72445A-85CC-F568-D1DF-6E4EBA2682F8}"/>
                  </a:ext>
                </a:extLst>
              </p:cNvPr>
              <p:cNvSpPr/>
              <p:nvPr/>
            </p:nvSpPr>
            <p:spPr>
              <a:xfrm>
                <a:off x="5996075" y="3083742"/>
                <a:ext cx="9417" cy="2563"/>
              </a:xfrm>
              <a:custGeom>
                <a:avLst/>
                <a:gdLst>
                  <a:gd name="connsiteX0" fmla="*/ 9362 w 9417"/>
                  <a:gd name="connsiteY0" fmla="*/ -37 h 2563"/>
                  <a:gd name="connsiteX1" fmla="*/ -56 w 9417"/>
                  <a:gd name="connsiteY1" fmla="*/ 2526 h 2563"/>
                </a:gdLst>
                <a:ahLst/>
                <a:cxnLst>
                  <a:cxn ang="0">
                    <a:pos x="connsiteX0" y="connsiteY0"/>
                  </a:cxn>
                  <a:cxn ang="0">
                    <a:pos x="connsiteX1" y="connsiteY1"/>
                  </a:cxn>
                </a:cxnLst>
                <a:rect l="l" t="t" r="r" b="b"/>
                <a:pathLst>
                  <a:path w="9417" h="2563">
                    <a:moveTo>
                      <a:pt x="9362" y="-37"/>
                    </a:moveTo>
                    <a:lnTo>
                      <a:pt x="-56" y="2526"/>
                    </a:lnTo>
                    <a:close/>
                  </a:path>
                </a:pathLst>
              </a:custGeom>
              <a:grpFill/>
              <a:ln w="9418" cap="flat">
                <a:solidFill>
                  <a:schemeClr val="tx1">
                    <a:lumMod val="85000"/>
                    <a:lumOff val="15000"/>
                  </a:schemeClr>
                </a:solidFill>
                <a:prstDash val="solid"/>
                <a:miter/>
              </a:ln>
            </p:spPr>
            <p:txBody>
              <a:bodyPr rtlCol="0" anchor="ctr"/>
              <a:lstStyle/>
              <a:p>
                <a:endParaRPr lang="en-US"/>
              </a:p>
            </p:txBody>
          </p:sp>
          <p:sp>
            <p:nvSpPr>
              <p:cNvPr id="124" name="Freeform 123">
                <a:extLst>
                  <a:ext uri="{FF2B5EF4-FFF2-40B4-BE49-F238E27FC236}">
                    <a16:creationId xmlns:a16="http://schemas.microsoft.com/office/drawing/2014/main" id="{48E21123-553C-4166-FDEF-55D17EE64C1D}"/>
                  </a:ext>
                </a:extLst>
              </p:cNvPr>
              <p:cNvSpPr/>
              <p:nvPr/>
            </p:nvSpPr>
            <p:spPr>
              <a:xfrm>
                <a:off x="5989671" y="3086020"/>
                <a:ext cx="6215" cy="1898"/>
              </a:xfrm>
              <a:custGeom>
                <a:avLst/>
                <a:gdLst>
                  <a:gd name="connsiteX0" fmla="*/ 6160 w 6215"/>
                  <a:gd name="connsiteY0" fmla="*/ -37 h 1898"/>
                  <a:gd name="connsiteX1" fmla="*/ -56 w 6215"/>
                  <a:gd name="connsiteY1" fmla="*/ 1862 h 1898"/>
                </a:gdLst>
                <a:ahLst/>
                <a:cxnLst>
                  <a:cxn ang="0">
                    <a:pos x="connsiteX0" y="connsiteY0"/>
                  </a:cxn>
                  <a:cxn ang="0">
                    <a:pos x="connsiteX1" y="connsiteY1"/>
                  </a:cxn>
                </a:cxnLst>
                <a:rect l="l" t="t" r="r" b="b"/>
                <a:pathLst>
                  <a:path w="6215" h="1898">
                    <a:moveTo>
                      <a:pt x="6160" y="-37"/>
                    </a:moveTo>
                    <a:lnTo>
                      <a:pt x="-56" y="1862"/>
                    </a:lnTo>
                    <a:close/>
                  </a:path>
                </a:pathLst>
              </a:custGeom>
              <a:grpFill/>
              <a:ln w="9418" cap="flat">
                <a:solidFill>
                  <a:schemeClr val="tx1">
                    <a:lumMod val="85000"/>
                    <a:lumOff val="15000"/>
                  </a:schemeClr>
                </a:solidFill>
                <a:prstDash val="solid"/>
                <a:miter/>
              </a:ln>
            </p:spPr>
            <p:txBody>
              <a:bodyPr rtlCol="0" anchor="ctr"/>
              <a:lstStyle/>
              <a:p>
                <a:endParaRPr lang="en-US"/>
              </a:p>
            </p:txBody>
          </p:sp>
          <p:sp>
            <p:nvSpPr>
              <p:cNvPr id="125" name="Freeform 124">
                <a:extLst>
                  <a:ext uri="{FF2B5EF4-FFF2-40B4-BE49-F238E27FC236}">
                    <a16:creationId xmlns:a16="http://schemas.microsoft.com/office/drawing/2014/main" id="{0C357CFA-01A8-0B2C-E23F-EC439348D626}"/>
                  </a:ext>
                </a:extLst>
              </p:cNvPr>
              <p:cNvSpPr/>
              <p:nvPr/>
            </p:nvSpPr>
            <p:spPr>
              <a:xfrm>
                <a:off x="5978557" y="3090007"/>
                <a:ext cx="5556" cy="1898"/>
              </a:xfrm>
              <a:custGeom>
                <a:avLst/>
                <a:gdLst>
                  <a:gd name="connsiteX0" fmla="*/ 5501 w 5556"/>
                  <a:gd name="connsiteY0" fmla="*/ -37 h 1898"/>
                  <a:gd name="connsiteX1" fmla="*/ -56 w 5556"/>
                  <a:gd name="connsiteY1" fmla="*/ 1862 h 1898"/>
                </a:gdLst>
                <a:ahLst/>
                <a:cxnLst>
                  <a:cxn ang="0">
                    <a:pos x="connsiteX0" y="connsiteY0"/>
                  </a:cxn>
                  <a:cxn ang="0">
                    <a:pos x="connsiteX1" y="connsiteY1"/>
                  </a:cxn>
                </a:cxnLst>
                <a:rect l="l" t="t" r="r" b="b"/>
                <a:pathLst>
                  <a:path w="5556" h="1898">
                    <a:moveTo>
                      <a:pt x="5501" y="-37"/>
                    </a:moveTo>
                    <a:lnTo>
                      <a:pt x="-56" y="1862"/>
                    </a:lnTo>
                    <a:close/>
                  </a:path>
                </a:pathLst>
              </a:custGeom>
              <a:grpFill/>
              <a:ln w="9418" cap="flat">
                <a:solidFill>
                  <a:schemeClr val="tx1">
                    <a:lumMod val="85000"/>
                    <a:lumOff val="15000"/>
                  </a:schemeClr>
                </a:solidFill>
                <a:prstDash val="solid"/>
                <a:miter/>
              </a:ln>
            </p:spPr>
            <p:txBody>
              <a:bodyPr rtlCol="0" anchor="ctr"/>
              <a:lstStyle/>
              <a:p>
                <a:endParaRPr lang="en-US"/>
              </a:p>
            </p:txBody>
          </p:sp>
          <p:sp>
            <p:nvSpPr>
              <p:cNvPr id="126" name="Freeform 125">
                <a:extLst>
                  <a:ext uri="{FF2B5EF4-FFF2-40B4-BE49-F238E27FC236}">
                    <a16:creationId xmlns:a16="http://schemas.microsoft.com/office/drawing/2014/main" id="{9752FE87-47DA-FA92-338D-4010B2C5C4C4}"/>
                  </a:ext>
                </a:extLst>
              </p:cNvPr>
              <p:cNvSpPr/>
              <p:nvPr/>
            </p:nvSpPr>
            <p:spPr>
              <a:xfrm>
                <a:off x="5677241" y="3118201"/>
                <a:ext cx="519248" cy="648651"/>
              </a:xfrm>
              <a:custGeom>
                <a:avLst/>
                <a:gdLst>
                  <a:gd name="connsiteX0" fmla="*/ 250875 w 519248"/>
                  <a:gd name="connsiteY0" fmla="*/ 60338 h 648651"/>
                  <a:gd name="connsiteX1" fmla="*/ 288547 w 519248"/>
                  <a:gd name="connsiteY1" fmla="*/ 40213 h 648651"/>
                  <a:gd name="connsiteX2" fmla="*/ 162723 w 519248"/>
                  <a:gd name="connsiteY2" fmla="*/ 270417 h 648651"/>
                  <a:gd name="connsiteX3" fmla="*/ 165642 w 519248"/>
                  <a:gd name="connsiteY3" fmla="*/ 308389 h 648651"/>
                  <a:gd name="connsiteX4" fmla="*/ 101035 w 519248"/>
                  <a:gd name="connsiteY4" fmla="*/ 466636 h 648651"/>
                  <a:gd name="connsiteX5" fmla="*/ 95478 w 519248"/>
                  <a:gd name="connsiteY5" fmla="*/ 471477 h 648651"/>
                  <a:gd name="connsiteX6" fmla="*/ 54981 w 519248"/>
                  <a:gd name="connsiteY6" fmla="*/ 578652 h 648651"/>
                  <a:gd name="connsiteX7" fmla="*/ 60443 w 519248"/>
                  <a:gd name="connsiteY7" fmla="*/ 589474 h 648651"/>
                  <a:gd name="connsiteX8" fmla="*/ 71839 w 519248"/>
                  <a:gd name="connsiteY8" fmla="*/ 593177 h 648651"/>
                  <a:gd name="connsiteX9" fmla="*/ 519193 w 519248"/>
                  <a:gd name="connsiteY9" fmla="*/ 558337 h 648651"/>
                  <a:gd name="connsiteX10" fmla="*/ 244000 w 519248"/>
                  <a:gd name="connsiteY10" fmla="*/ 579886 h 648651"/>
                  <a:gd name="connsiteX11" fmla="*/ 220267 w 519248"/>
                  <a:gd name="connsiteY11" fmla="*/ 582639 h 648651"/>
                  <a:gd name="connsiteX12" fmla="*/ 219231 w 519248"/>
                  <a:gd name="connsiteY12" fmla="*/ 606467 h 648651"/>
                  <a:gd name="connsiteX13" fmla="*/ 218571 w 519248"/>
                  <a:gd name="connsiteY13" fmla="*/ 620896 h 648651"/>
                  <a:gd name="connsiteX14" fmla="*/ 219513 w 519248"/>
                  <a:gd name="connsiteY14" fmla="*/ 637509 h 648651"/>
                  <a:gd name="connsiteX15" fmla="*/ 76831 w 519248"/>
                  <a:gd name="connsiteY15" fmla="*/ 648615 h 648651"/>
                  <a:gd name="connsiteX16" fmla="*/ 70992 w 519248"/>
                  <a:gd name="connsiteY16" fmla="*/ 648615 h 648651"/>
                  <a:gd name="connsiteX17" fmla="*/ 25220 w 519248"/>
                  <a:gd name="connsiteY17" fmla="*/ 631528 h 648651"/>
                  <a:gd name="connsiteX18" fmla="*/ 451 w 519248"/>
                  <a:gd name="connsiteY18" fmla="*/ 582639 h 648651"/>
                  <a:gd name="connsiteX19" fmla="*/ 65247 w 519248"/>
                  <a:gd name="connsiteY19" fmla="*/ 424107 h 648651"/>
                  <a:gd name="connsiteX20" fmla="*/ 71933 w 519248"/>
                  <a:gd name="connsiteY20" fmla="*/ 418222 h 648651"/>
                  <a:gd name="connsiteX21" fmla="*/ 111206 w 519248"/>
                  <a:gd name="connsiteY21" fmla="*/ 312281 h 648651"/>
                  <a:gd name="connsiteX22" fmla="*/ 108287 w 519248"/>
                  <a:gd name="connsiteY22" fmla="*/ 274309 h 648651"/>
                  <a:gd name="connsiteX23" fmla="*/ 246543 w 519248"/>
                  <a:gd name="connsiteY23" fmla="*/ -37 h 648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19248" h="648651">
                    <a:moveTo>
                      <a:pt x="250875" y="60338"/>
                    </a:moveTo>
                    <a:lnTo>
                      <a:pt x="288547" y="40213"/>
                    </a:lnTo>
                    <a:cubicBezTo>
                      <a:pt x="204994" y="84975"/>
                      <a:pt x="155617" y="175312"/>
                      <a:pt x="162723" y="270417"/>
                    </a:cubicBezTo>
                    <a:lnTo>
                      <a:pt x="165642" y="308389"/>
                    </a:lnTo>
                    <a:cubicBezTo>
                      <a:pt x="170249" y="368484"/>
                      <a:pt x="146271" y="427214"/>
                      <a:pt x="101035" y="466636"/>
                    </a:cubicBezTo>
                    <a:lnTo>
                      <a:pt x="95478" y="471477"/>
                    </a:lnTo>
                    <a:cubicBezTo>
                      <a:pt x="66868" y="499374"/>
                      <a:pt x="52031" y="538640"/>
                      <a:pt x="54981" y="578652"/>
                    </a:cubicBezTo>
                    <a:cubicBezTo>
                      <a:pt x="55284" y="582853"/>
                      <a:pt x="57253" y="586754"/>
                      <a:pt x="60443" y="589474"/>
                    </a:cubicBezTo>
                    <a:cubicBezTo>
                      <a:pt x="63577" y="592232"/>
                      <a:pt x="67698" y="593570"/>
                      <a:pt x="71839" y="593177"/>
                    </a:cubicBezTo>
                    <a:lnTo>
                      <a:pt x="519193" y="558337"/>
                    </a:lnTo>
                    <a:lnTo>
                      <a:pt x="244000" y="579886"/>
                    </a:lnTo>
                    <a:lnTo>
                      <a:pt x="220267" y="582639"/>
                    </a:lnTo>
                    <a:lnTo>
                      <a:pt x="219231" y="606467"/>
                    </a:lnTo>
                    <a:cubicBezTo>
                      <a:pt x="219231" y="611308"/>
                      <a:pt x="218571" y="615960"/>
                      <a:pt x="218571" y="620896"/>
                    </a:cubicBezTo>
                    <a:cubicBezTo>
                      <a:pt x="218554" y="626448"/>
                      <a:pt x="218868" y="631995"/>
                      <a:pt x="219513" y="637509"/>
                    </a:cubicBezTo>
                    <a:lnTo>
                      <a:pt x="76831" y="648615"/>
                    </a:lnTo>
                    <a:cubicBezTo>
                      <a:pt x="74853" y="648615"/>
                      <a:pt x="72969" y="648615"/>
                      <a:pt x="70992" y="648615"/>
                    </a:cubicBezTo>
                    <a:cubicBezTo>
                      <a:pt x="54200" y="648608"/>
                      <a:pt x="37965" y="642547"/>
                      <a:pt x="25220" y="631528"/>
                    </a:cubicBezTo>
                    <a:cubicBezTo>
                      <a:pt x="10871" y="619178"/>
                      <a:pt x="1964" y="601597"/>
                      <a:pt x="451" y="582639"/>
                    </a:cubicBezTo>
                    <a:cubicBezTo>
                      <a:pt x="-3912" y="522461"/>
                      <a:pt x="20095" y="463725"/>
                      <a:pt x="65247" y="424107"/>
                    </a:cubicBezTo>
                    <a:lnTo>
                      <a:pt x="71933" y="418222"/>
                    </a:lnTo>
                    <a:cubicBezTo>
                      <a:pt x="99865" y="390462"/>
                      <a:pt x="114234" y="351701"/>
                      <a:pt x="111206" y="312281"/>
                    </a:cubicBezTo>
                    <a:lnTo>
                      <a:pt x="108287" y="274309"/>
                    </a:lnTo>
                    <a:cubicBezTo>
                      <a:pt x="99929" y="164012"/>
                      <a:pt x="153246" y="58213"/>
                      <a:pt x="246543" y="-37"/>
                    </a:cubicBezTo>
                    <a:close/>
                  </a:path>
                </a:pathLst>
              </a:custGeom>
              <a:grpFill/>
              <a:ln w="9418" cap="flat">
                <a:solidFill>
                  <a:schemeClr val="tx1">
                    <a:lumMod val="85000"/>
                    <a:lumOff val="15000"/>
                  </a:schemeClr>
                </a:solidFill>
                <a:prstDash val="solid"/>
                <a:miter/>
              </a:ln>
            </p:spPr>
            <p:txBody>
              <a:bodyPr rtlCol="0" anchor="ctr"/>
              <a:lstStyle/>
              <a:p>
                <a:endParaRPr lang="en-US"/>
              </a:p>
            </p:txBody>
          </p:sp>
        </p:grpSp>
      </p:grpSp>
      <p:sp>
        <p:nvSpPr>
          <p:cNvPr id="129" name="Oval 128">
            <a:extLst>
              <a:ext uri="{FF2B5EF4-FFF2-40B4-BE49-F238E27FC236}">
                <a16:creationId xmlns:a16="http://schemas.microsoft.com/office/drawing/2014/main" id="{C9DA24E5-BE83-DA03-EFE9-D4AC92189B3A}"/>
              </a:ext>
            </a:extLst>
          </p:cNvPr>
          <p:cNvSpPr/>
          <p:nvPr/>
        </p:nvSpPr>
        <p:spPr>
          <a:xfrm>
            <a:off x="11031846" y="5604"/>
            <a:ext cx="179059" cy="179059"/>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t>1</a:t>
            </a:r>
            <a:endParaRPr lang="en-US" sz="1000" dirty="0"/>
          </a:p>
        </p:txBody>
      </p:sp>
      <p:sp>
        <p:nvSpPr>
          <p:cNvPr id="130" name="Oval 129">
            <a:extLst>
              <a:ext uri="{FF2B5EF4-FFF2-40B4-BE49-F238E27FC236}">
                <a16:creationId xmlns:a16="http://schemas.microsoft.com/office/drawing/2014/main" id="{B31D7620-841A-7D06-28EB-4E83FDC07694}"/>
              </a:ext>
            </a:extLst>
          </p:cNvPr>
          <p:cNvSpPr/>
          <p:nvPr/>
        </p:nvSpPr>
        <p:spPr>
          <a:xfrm>
            <a:off x="11472600" y="5604"/>
            <a:ext cx="179059" cy="179059"/>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t>8</a:t>
            </a:r>
          </a:p>
        </p:txBody>
      </p:sp>
      <p:grpSp>
        <p:nvGrpSpPr>
          <p:cNvPr id="175" name="Group 174">
            <a:extLst>
              <a:ext uri="{FF2B5EF4-FFF2-40B4-BE49-F238E27FC236}">
                <a16:creationId xmlns:a16="http://schemas.microsoft.com/office/drawing/2014/main" id="{02E4D4FD-015B-5AB2-4444-4FE78A6FF691}"/>
              </a:ext>
            </a:extLst>
          </p:cNvPr>
          <p:cNvGrpSpPr/>
          <p:nvPr/>
        </p:nvGrpSpPr>
        <p:grpSpPr>
          <a:xfrm>
            <a:off x="513328" y="72522"/>
            <a:ext cx="394965" cy="339874"/>
            <a:chOff x="535484" y="637891"/>
            <a:chExt cx="394965" cy="339874"/>
          </a:xfrm>
        </p:grpSpPr>
        <p:sp>
          <p:nvSpPr>
            <p:cNvPr id="161" name="Rounded Rectangle 160">
              <a:extLst>
                <a:ext uri="{FF2B5EF4-FFF2-40B4-BE49-F238E27FC236}">
                  <a16:creationId xmlns:a16="http://schemas.microsoft.com/office/drawing/2014/main" id="{3D264A9E-DB3E-0117-F711-083AF89CB71D}"/>
                </a:ext>
              </a:extLst>
            </p:cNvPr>
            <p:cNvSpPr/>
            <p:nvPr/>
          </p:nvSpPr>
          <p:spPr>
            <a:xfrm>
              <a:off x="535484" y="637891"/>
              <a:ext cx="394965" cy="339874"/>
            </a:xfrm>
            <a:prstGeom prst="roundRect">
              <a:avLst>
                <a:gd name="adj" fmla="val 50000"/>
              </a:avLst>
            </a:prstGeom>
            <a:solidFill>
              <a:srgbClr val="E3E6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3" name="Graphic 172" descr="Magnifying glass">
              <a:extLst>
                <a:ext uri="{FF2B5EF4-FFF2-40B4-BE49-F238E27FC236}">
                  <a16:creationId xmlns:a16="http://schemas.microsoft.com/office/drawing/2014/main" id="{8DF9C5B1-20B0-4DF4-8465-7673DF377F9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40682" y="708538"/>
              <a:ext cx="217176" cy="217176"/>
            </a:xfrm>
            <a:prstGeom prst="rect">
              <a:avLst/>
            </a:prstGeom>
          </p:spPr>
        </p:pic>
      </p:grpSp>
      <p:sp>
        <p:nvSpPr>
          <p:cNvPr id="2" name="Rectangle 1">
            <a:extLst>
              <a:ext uri="{FF2B5EF4-FFF2-40B4-BE49-F238E27FC236}">
                <a16:creationId xmlns:a16="http://schemas.microsoft.com/office/drawing/2014/main" id="{3281D758-2BFE-6E18-755E-44B534EF93E8}"/>
              </a:ext>
            </a:extLst>
          </p:cNvPr>
          <p:cNvSpPr/>
          <p:nvPr/>
        </p:nvSpPr>
        <p:spPr>
          <a:xfrm>
            <a:off x="4953318" y="454928"/>
            <a:ext cx="1041400" cy="45719"/>
          </a:xfrm>
          <a:prstGeom prst="rect">
            <a:avLst/>
          </a:prstGeom>
          <a:solidFill>
            <a:srgbClr val="1977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Rounded Rectangle 157">
            <a:extLst>
              <a:ext uri="{FF2B5EF4-FFF2-40B4-BE49-F238E27FC236}">
                <a16:creationId xmlns:a16="http://schemas.microsoft.com/office/drawing/2014/main" id="{58D21123-0103-C6E1-6823-6363624702C8}"/>
              </a:ext>
            </a:extLst>
          </p:cNvPr>
          <p:cNvSpPr/>
          <p:nvPr/>
        </p:nvSpPr>
        <p:spPr>
          <a:xfrm>
            <a:off x="4283728" y="656530"/>
            <a:ext cx="7100736" cy="133643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TextBox 162">
            <a:extLst>
              <a:ext uri="{FF2B5EF4-FFF2-40B4-BE49-F238E27FC236}">
                <a16:creationId xmlns:a16="http://schemas.microsoft.com/office/drawing/2014/main" id="{6ED139D7-1675-8E59-3D02-CDE26D3750FE}"/>
              </a:ext>
            </a:extLst>
          </p:cNvPr>
          <p:cNvSpPr txBox="1"/>
          <p:nvPr/>
        </p:nvSpPr>
        <p:spPr>
          <a:xfrm>
            <a:off x="61857" y="597973"/>
            <a:ext cx="1271100" cy="400110"/>
          </a:xfrm>
          <a:prstGeom prst="rect">
            <a:avLst/>
          </a:prstGeom>
          <a:noFill/>
        </p:spPr>
        <p:txBody>
          <a:bodyPr wrap="square" rtlCol="0">
            <a:spAutoFit/>
          </a:bodyPr>
          <a:lstStyle/>
          <a:p>
            <a:r>
              <a:rPr lang="en-US" sz="2000" b="1" dirty="0">
                <a:solidFill>
                  <a:schemeClr val="tx1">
                    <a:lumMod val="65000"/>
                    <a:lumOff val="35000"/>
                  </a:schemeClr>
                </a:solidFill>
                <a:latin typeface="+mj-lt"/>
              </a:rPr>
              <a:t>Watch</a:t>
            </a:r>
          </a:p>
        </p:txBody>
      </p:sp>
      <p:pic>
        <p:nvPicPr>
          <p:cNvPr id="168" name="Graphic 167">
            <a:hlinkClick r:id="rId3" action="ppaction://hlinksldjump"/>
            <a:extLst>
              <a:ext uri="{FF2B5EF4-FFF2-40B4-BE49-F238E27FC236}">
                <a16:creationId xmlns:a16="http://schemas.microsoft.com/office/drawing/2014/main" id="{8F767044-D5F8-9E91-1D48-DA6E6B6E93C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0133" y="50668"/>
            <a:ext cx="394965" cy="394965"/>
          </a:xfrm>
          <a:prstGeom prst="rect">
            <a:avLst/>
          </a:prstGeom>
        </p:spPr>
      </p:pic>
      <p:grpSp>
        <p:nvGrpSpPr>
          <p:cNvPr id="178" name="Group 177">
            <a:extLst>
              <a:ext uri="{FF2B5EF4-FFF2-40B4-BE49-F238E27FC236}">
                <a16:creationId xmlns:a16="http://schemas.microsoft.com/office/drawing/2014/main" id="{1755AAB1-EBEE-5456-1FB5-05B6F8616C66}"/>
              </a:ext>
            </a:extLst>
          </p:cNvPr>
          <p:cNvGrpSpPr/>
          <p:nvPr/>
        </p:nvGrpSpPr>
        <p:grpSpPr>
          <a:xfrm>
            <a:off x="227615" y="1069914"/>
            <a:ext cx="3210979" cy="339874"/>
            <a:chOff x="535484" y="637891"/>
            <a:chExt cx="3210979" cy="339874"/>
          </a:xfrm>
        </p:grpSpPr>
        <p:sp>
          <p:nvSpPr>
            <p:cNvPr id="179" name="Rounded Rectangle 178">
              <a:extLst>
                <a:ext uri="{FF2B5EF4-FFF2-40B4-BE49-F238E27FC236}">
                  <a16:creationId xmlns:a16="http://schemas.microsoft.com/office/drawing/2014/main" id="{8CE3A18B-9903-36FC-48C4-90BD864E3E15}"/>
                </a:ext>
              </a:extLst>
            </p:cNvPr>
            <p:cNvSpPr/>
            <p:nvPr/>
          </p:nvSpPr>
          <p:spPr>
            <a:xfrm>
              <a:off x="535484" y="637891"/>
              <a:ext cx="3210979" cy="339874"/>
            </a:xfrm>
            <a:prstGeom prst="roundRect">
              <a:avLst>
                <a:gd name="adj" fmla="val 50000"/>
              </a:avLst>
            </a:prstGeom>
            <a:solidFill>
              <a:srgbClr val="E3E6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4" name="Graphic 183" descr="Magnifying glass">
              <a:extLst>
                <a:ext uri="{FF2B5EF4-FFF2-40B4-BE49-F238E27FC236}">
                  <a16:creationId xmlns:a16="http://schemas.microsoft.com/office/drawing/2014/main" id="{F96E6D8C-1FEA-0C6C-A455-0C64721D23A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40682" y="708538"/>
              <a:ext cx="217176" cy="217176"/>
            </a:xfrm>
            <a:prstGeom prst="rect">
              <a:avLst/>
            </a:prstGeom>
          </p:spPr>
        </p:pic>
        <p:sp>
          <p:nvSpPr>
            <p:cNvPr id="185" name="TextBox 184">
              <a:extLst>
                <a:ext uri="{FF2B5EF4-FFF2-40B4-BE49-F238E27FC236}">
                  <a16:creationId xmlns:a16="http://schemas.microsoft.com/office/drawing/2014/main" id="{3A332FD1-033E-2A3D-B14F-57308F9290BF}"/>
                </a:ext>
              </a:extLst>
            </p:cNvPr>
            <p:cNvSpPr txBox="1"/>
            <p:nvPr/>
          </p:nvSpPr>
          <p:spPr>
            <a:xfrm>
              <a:off x="863405" y="655313"/>
              <a:ext cx="1414130" cy="276999"/>
            </a:xfrm>
            <a:prstGeom prst="rect">
              <a:avLst/>
            </a:prstGeom>
            <a:noFill/>
          </p:spPr>
          <p:txBody>
            <a:bodyPr wrap="square" rtlCol="0">
              <a:spAutoFit/>
            </a:bodyPr>
            <a:lstStyle/>
            <a:p>
              <a:r>
                <a:rPr lang="en-US" sz="1200" dirty="0">
                  <a:solidFill>
                    <a:schemeClr val="bg1">
                      <a:lumMod val="50000"/>
                    </a:schemeClr>
                  </a:solidFill>
                  <a:latin typeface="+mj-lt"/>
                </a:rPr>
                <a:t>Group Name</a:t>
              </a:r>
            </a:p>
          </p:txBody>
        </p:sp>
      </p:grpSp>
      <p:sp>
        <p:nvSpPr>
          <p:cNvPr id="198" name="TextBox 197">
            <a:extLst>
              <a:ext uri="{FF2B5EF4-FFF2-40B4-BE49-F238E27FC236}">
                <a16:creationId xmlns:a16="http://schemas.microsoft.com/office/drawing/2014/main" id="{40B5AC83-8522-59DA-F144-E94434F318B3}"/>
              </a:ext>
            </a:extLst>
          </p:cNvPr>
          <p:cNvSpPr txBox="1"/>
          <p:nvPr/>
        </p:nvSpPr>
        <p:spPr>
          <a:xfrm>
            <a:off x="4306125" y="733172"/>
            <a:ext cx="3094643" cy="369332"/>
          </a:xfrm>
          <a:prstGeom prst="rect">
            <a:avLst/>
          </a:prstGeom>
          <a:noFill/>
        </p:spPr>
        <p:txBody>
          <a:bodyPr wrap="square" rtlCol="0">
            <a:spAutoFit/>
          </a:bodyPr>
          <a:lstStyle/>
          <a:p>
            <a:r>
              <a:rPr lang="en-US" b="1" dirty="0">
                <a:solidFill>
                  <a:schemeClr val="tx1">
                    <a:lumMod val="65000"/>
                    <a:lumOff val="35000"/>
                  </a:schemeClr>
                </a:solidFill>
                <a:latin typeface="+mj-lt"/>
              </a:rPr>
              <a:t>Videos name here</a:t>
            </a:r>
          </a:p>
        </p:txBody>
      </p:sp>
      <p:sp>
        <p:nvSpPr>
          <p:cNvPr id="201" name="Oval 200">
            <a:hlinkClick r:id="rId9" action="ppaction://hlinksldjump"/>
            <a:extLst>
              <a:ext uri="{FF2B5EF4-FFF2-40B4-BE49-F238E27FC236}">
                <a16:creationId xmlns:a16="http://schemas.microsoft.com/office/drawing/2014/main" id="{8FA08B2C-01AD-42DE-00CF-7F82B3F929CE}"/>
              </a:ext>
            </a:extLst>
          </p:cNvPr>
          <p:cNvSpPr/>
          <p:nvPr/>
        </p:nvSpPr>
        <p:spPr>
          <a:xfrm>
            <a:off x="4373204" y="1140561"/>
            <a:ext cx="632382" cy="632382"/>
          </a:xfrm>
          <a:prstGeom prst="ellipse">
            <a:avLst/>
          </a:prstGeom>
          <a:solidFill>
            <a:srgbClr val="C72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203" name="Oval 202">
            <a:hlinkClick r:id="rId10" action="ppaction://hlinksldjump"/>
            <a:extLst>
              <a:ext uri="{FF2B5EF4-FFF2-40B4-BE49-F238E27FC236}">
                <a16:creationId xmlns:a16="http://schemas.microsoft.com/office/drawing/2014/main" id="{5CF3BFFC-D598-A83C-4DC3-30C1B2C978F0}"/>
              </a:ext>
            </a:extLst>
          </p:cNvPr>
          <p:cNvSpPr/>
          <p:nvPr/>
        </p:nvSpPr>
        <p:spPr>
          <a:xfrm>
            <a:off x="7972188" y="1140561"/>
            <a:ext cx="632382" cy="632382"/>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210" name="Oval 209">
            <a:extLst>
              <a:ext uri="{FF2B5EF4-FFF2-40B4-BE49-F238E27FC236}">
                <a16:creationId xmlns:a16="http://schemas.microsoft.com/office/drawing/2014/main" id="{2473488D-9359-1F1C-23DF-B11C4F52FE9D}"/>
              </a:ext>
            </a:extLst>
          </p:cNvPr>
          <p:cNvSpPr/>
          <p:nvPr/>
        </p:nvSpPr>
        <p:spPr>
          <a:xfrm>
            <a:off x="2959708" y="669743"/>
            <a:ext cx="311199" cy="311199"/>
          </a:xfrm>
          <a:prstGeom prst="ellipse">
            <a:avLst/>
          </a:prstGeom>
          <a:solidFill>
            <a:srgbClr val="E3E6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 name="Graphic 204" descr="Single gear">
            <a:extLst>
              <a:ext uri="{FF2B5EF4-FFF2-40B4-BE49-F238E27FC236}">
                <a16:creationId xmlns:a16="http://schemas.microsoft.com/office/drawing/2014/main" id="{D43A527B-9CEA-EC0E-FBDA-40258ED39179}"/>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959708" y="655404"/>
            <a:ext cx="339875" cy="339875"/>
          </a:xfrm>
          <a:prstGeom prst="rect">
            <a:avLst/>
          </a:prstGeom>
        </p:spPr>
      </p:pic>
      <p:sp>
        <p:nvSpPr>
          <p:cNvPr id="215" name="TextBox 214">
            <a:extLst>
              <a:ext uri="{FF2B5EF4-FFF2-40B4-BE49-F238E27FC236}">
                <a16:creationId xmlns:a16="http://schemas.microsoft.com/office/drawing/2014/main" id="{C3E480D4-6AB9-A44F-7B5E-45F2BD864579}"/>
              </a:ext>
            </a:extLst>
          </p:cNvPr>
          <p:cNvSpPr txBox="1"/>
          <p:nvPr/>
        </p:nvSpPr>
        <p:spPr>
          <a:xfrm>
            <a:off x="5040756" y="1161659"/>
            <a:ext cx="3094643" cy="523220"/>
          </a:xfrm>
          <a:prstGeom prst="rect">
            <a:avLst/>
          </a:prstGeom>
          <a:noFill/>
        </p:spPr>
        <p:txBody>
          <a:bodyPr wrap="square" rtlCol="0">
            <a:spAutoFit/>
          </a:bodyPr>
          <a:lstStyle/>
          <a:p>
            <a:r>
              <a:rPr lang="en-US" sz="1400" b="1" dirty="0">
                <a:latin typeface="+mj-lt"/>
              </a:rPr>
              <a:t>Click in number 1 to watch </a:t>
            </a:r>
          </a:p>
          <a:p>
            <a:r>
              <a:rPr lang="en-US" sz="1400" b="1" dirty="0">
                <a:latin typeface="+mj-lt"/>
              </a:rPr>
              <a:t>video 1 in full screen</a:t>
            </a:r>
          </a:p>
        </p:txBody>
      </p:sp>
      <p:sp>
        <p:nvSpPr>
          <p:cNvPr id="231" name="TextBox 230">
            <a:extLst>
              <a:ext uri="{FF2B5EF4-FFF2-40B4-BE49-F238E27FC236}">
                <a16:creationId xmlns:a16="http://schemas.microsoft.com/office/drawing/2014/main" id="{83810538-E868-218B-AD3B-5A44EADAB3A3}"/>
              </a:ext>
            </a:extLst>
          </p:cNvPr>
          <p:cNvSpPr txBox="1"/>
          <p:nvPr/>
        </p:nvSpPr>
        <p:spPr>
          <a:xfrm>
            <a:off x="8663187" y="1161659"/>
            <a:ext cx="3094643" cy="523220"/>
          </a:xfrm>
          <a:prstGeom prst="rect">
            <a:avLst/>
          </a:prstGeom>
          <a:noFill/>
        </p:spPr>
        <p:txBody>
          <a:bodyPr wrap="square" rtlCol="0">
            <a:spAutoFit/>
          </a:bodyPr>
          <a:lstStyle/>
          <a:p>
            <a:r>
              <a:rPr lang="en-US" sz="1400" b="1" dirty="0">
                <a:latin typeface="+mj-lt"/>
              </a:rPr>
              <a:t>Click in number 2 to watch </a:t>
            </a:r>
          </a:p>
          <a:p>
            <a:r>
              <a:rPr lang="en-US" sz="1400" b="1" dirty="0">
                <a:latin typeface="+mj-lt"/>
              </a:rPr>
              <a:t>video 2 in full screen</a:t>
            </a:r>
          </a:p>
        </p:txBody>
      </p:sp>
      <p:grpSp>
        <p:nvGrpSpPr>
          <p:cNvPr id="30" name="Group 29">
            <a:extLst>
              <a:ext uri="{FF2B5EF4-FFF2-40B4-BE49-F238E27FC236}">
                <a16:creationId xmlns:a16="http://schemas.microsoft.com/office/drawing/2014/main" id="{A880B554-0CBB-EB4D-9B4E-3DA8055BFD3A}"/>
              </a:ext>
            </a:extLst>
          </p:cNvPr>
          <p:cNvGrpSpPr/>
          <p:nvPr/>
        </p:nvGrpSpPr>
        <p:grpSpPr>
          <a:xfrm>
            <a:off x="133791" y="3143312"/>
            <a:ext cx="311199" cy="311199"/>
            <a:chOff x="133791" y="3143312"/>
            <a:chExt cx="311199" cy="311199"/>
          </a:xfrm>
        </p:grpSpPr>
        <p:sp>
          <p:nvSpPr>
            <p:cNvPr id="213" name="Oval 212">
              <a:extLst>
                <a:ext uri="{FF2B5EF4-FFF2-40B4-BE49-F238E27FC236}">
                  <a16:creationId xmlns:a16="http://schemas.microsoft.com/office/drawing/2014/main" id="{6B9D7671-27DE-0EE3-C9BE-F2D9D9C13205}"/>
                </a:ext>
              </a:extLst>
            </p:cNvPr>
            <p:cNvSpPr/>
            <p:nvPr/>
          </p:nvSpPr>
          <p:spPr>
            <a:xfrm>
              <a:off x="133791" y="3143312"/>
              <a:ext cx="311199" cy="311199"/>
            </a:xfrm>
            <a:prstGeom prst="ellipse">
              <a:avLst/>
            </a:prstGeom>
            <a:solidFill>
              <a:srgbClr val="1977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reeform 3">
              <a:hlinkClick r:id="rId13" action="ppaction://hlinksldjump"/>
              <a:extLst>
                <a:ext uri="{FF2B5EF4-FFF2-40B4-BE49-F238E27FC236}">
                  <a16:creationId xmlns:a16="http://schemas.microsoft.com/office/drawing/2014/main" id="{216161CB-4D36-1834-122A-3992A6B61C64}"/>
                </a:ext>
              </a:extLst>
            </p:cNvPr>
            <p:cNvSpPr/>
            <p:nvPr/>
          </p:nvSpPr>
          <p:spPr>
            <a:xfrm>
              <a:off x="218835" y="3188310"/>
              <a:ext cx="128533" cy="215718"/>
            </a:xfrm>
            <a:custGeom>
              <a:avLst/>
              <a:gdLst>
                <a:gd name="connsiteX0" fmla="*/ 21423 w 128533"/>
                <a:gd name="connsiteY0" fmla="*/ 0 h 215718"/>
                <a:gd name="connsiteX1" fmla="*/ 107110 w 128533"/>
                <a:gd name="connsiteY1" fmla="*/ 0 h 215718"/>
                <a:gd name="connsiteX2" fmla="*/ 128533 w 128533"/>
                <a:gd name="connsiteY2" fmla="*/ 21423 h 215718"/>
                <a:gd name="connsiteX3" fmla="*/ 128533 w 128533"/>
                <a:gd name="connsiteY3" fmla="*/ 197652 h 215718"/>
                <a:gd name="connsiteX4" fmla="*/ 122259 w 128533"/>
                <a:gd name="connsiteY4" fmla="*/ 212801 h 215718"/>
                <a:gd name="connsiteX5" fmla="*/ 115856 w 128533"/>
                <a:gd name="connsiteY5" fmla="*/ 215452 h 215718"/>
                <a:gd name="connsiteX6" fmla="*/ 64709 w 128533"/>
                <a:gd name="connsiteY6" fmla="*/ 160076 h 215718"/>
                <a:gd name="connsiteX7" fmla="*/ 13317 w 128533"/>
                <a:gd name="connsiteY7" fmla="*/ 215718 h 215718"/>
                <a:gd name="connsiteX8" fmla="*/ 6275 w 128533"/>
                <a:gd name="connsiteY8" fmla="*/ 212801 h 215718"/>
                <a:gd name="connsiteX9" fmla="*/ 0 w 128533"/>
                <a:gd name="connsiteY9" fmla="*/ 197652 h 215718"/>
                <a:gd name="connsiteX10" fmla="*/ 0 w 128533"/>
                <a:gd name="connsiteY10" fmla="*/ 21423 h 215718"/>
                <a:gd name="connsiteX11" fmla="*/ 21423 w 128533"/>
                <a:gd name="connsiteY11" fmla="*/ 0 h 21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8533" h="215718">
                  <a:moveTo>
                    <a:pt x="21423" y="0"/>
                  </a:moveTo>
                  <a:lnTo>
                    <a:pt x="107110" y="0"/>
                  </a:lnTo>
                  <a:cubicBezTo>
                    <a:pt x="118942" y="0"/>
                    <a:pt x="128533" y="9591"/>
                    <a:pt x="128533" y="21423"/>
                  </a:cubicBezTo>
                  <a:lnTo>
                    <a:pt x="128533" y="197652"/>
                  </a:lnTo>
                  <a:cubicBezTo>
                    <a:pt x="128533" y="203568"/>
                    <a:pt x="126135" y="208924"/>
                    <a:pt x="122259" y="212801"/>
                  </a:cubicBezTo>
                  <a:lnTo>
                    <a:pt x="115856" y="215452"/>
                  </a:lnTo>
                  <a:lnTo>
                    <a:pt x="64709" y="160076"/>
                  </a:lnTo>
                  <a:lnTo>
                    <a:pt x="13317" y="215718"/>
                  </a:lnTo>
                  <a:lnTo>
                    <a:pt x="6275" y="212801"/>
                  </a:lnTo>
                  <a:cubicBezTo>
                    <a:pt x="2398" y="208924"/>
                    <a:pt x="0" y="203568"/>
                    <a:pt x="0" y="197652"/>
                  </a:cubicBezTo>
                  <a:lnTo>
                    <a:pt x="0" y="21423"/>
                  </a:lnTo>
                  <a:cubicBezTo>
                    <a:pt x="0" y="9591"/>
                    <a:pt x="9591" y="0"/>
                    <a:pt x="2142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9" name="Group 28">
            <a:extLst>
              <a:ext uri="{FF2B5EF4-FFF2-40B4-BE49-F238E27FC236}">
                <a16:creationId xmlns:a16="http://schemas.microsoft.com/office/drawing/2014/main" id="{266ADE45-2864-5451-159E-9E8FFF267A1B}"/>
              </a:ext>
            </a:extLst>
          </p:cNvPr>
          <p:cNvGrpSpPr/>
          <p:nvPr/>
        </p:nvGrpSpPr>
        <p:grpSpPr>
          <a:xfrm>
            <a:off x="151781" y="2175407"/>
            <a:ext cx="311199" cy="311199"/>
            <a:chOff x="151781" y="2175407"/>
            <a:chExt cx="311199" cy="311199"/>
          </a:xfrm>
        </p:grpSpPr>
        <p:sp>
          <p:nvSpPr>
            <p:cNvPr id="211" name="Oval 210">
              <a:extLst>
                <a:ext uri="{FF2B5EF4-FFF2-40B4-BE49-F238E27FC236}">
                  <a16:creationId xmlns:a16="http://schemas.microsoft.com/office/drawing/2014/main" id="{F277EBDC-65D3-62EF-8E08-A665DA7802E6}"/>
                </a:ext>
              </a:extLst>
            </p:cNvPr>
            <p:cNvSpPr/>
            <p:nvPr/>
          </p:nvSpPr>
          <p:spPr>
            <a:xfrm>
              <a:off x="151781" y="2175407"/>
              <a:ext cx="311199" cy="311199"/>
            </a:xfrm>
            <a:prstGeom prst="ellipse">
              <a:avLst/>
            </a:prstGeom>
            <a:solidFill>
              <a:srgbClr val="E3E6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Graphic 9" descr="Video camera">
              <a:hlinkClick r:id="rId14" action="ppaction://hlinksldjump"/>
              <a:extLst>
                <a:ext uri="{FF2B5EF4-FFF2-40B4-BE49-F238E27FC236}">
                  <a16:creationId xmlns:a16="http://schemas.microsoft.com/office/drawing/2014/main" id="{F7C312BA-513E-6B3E-3E37-B13C5B6326D5}"/>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180953" y="2192324"/>
              <a:ext cx="244145" cy="244145"/>
            </a:xfrm>
            <a:prstGeom prst="rect">
              <a:avLst/>
            </a:prstGeom>
          </p:spPr>
        </p:pic>
      </p:grpSp>
      <p:grpSp>
        <p:nvGrpSpPr>
          <p:cNvPr id="32" name="Group 31">
            <a:extLst>
              <a:ext uri="{FF2B5EF4-FFF2-40B4-BE49-F238E27FC236}">
                <a16:creationId xmlns:a16="http://schemas.microsoft.com/office/drawing/2014/main" id="{74EE8F2A-6BCC-EA15-17A7-EED625C29E3E}"/>
              </a:ext>
            </a:extLst>
          </p:cNvPr>
          <p:cNvGrpSpPr/>
          <p:nvPr/>
        </p:nvGrpSpPr>
        <p:grpSpPr>
          <a:xfrm>
            <a:off x="181339" y="1666205"/>
            <a:ext cx="311199" cy="311199"/>
            <a:chOff x="181339" y="1666205"/>
            <a:chExt cx="311199" cy="311199"/>
          </a:xfrm>
        </p:grpSpPr>
        <p:sp>
          <p:nvSpPr>
            <p:cNvPr id="259" name="Oval 258">
              <a:hlinkClick r:id="rId17" action="ppaction://hlinksldjump"/>
              <a:extLst>
                <a:ext uri="{FF2B5EF4-FFF2-40B4-BE49-F238E27FC236}">
                  <a16:creationId xmlns:a16="http://schemas.microsoft.com/office/drawing/2014/main" id="{6A08377A-AECD-BD7C-BB95-D4E488C5B9DE}"/>
                </a:ext>
              </a:extLst>
            </p:cNvPr>
            <p:cNvSpPr/>
            <p:nvPr/>
          </p:nvSpPr>
          <p:spPr>
            <a:xfrm>
              <a:off x="181339" y="1666205"/>
              <a:ext cx="311199" cy="311199"/>
            </a:xfrm>
            <a:prstGeom prst="ellipse">
              <a:avLst/>
            </a:prstGeom>
            <a:solidFill>
              <a:srgbClr val="E3E6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8280B8D0-1FD3-3C11-AA62-6FA91627F795}"/>
                </a:ext>
              </a:extLst>
            </p:cNvPr>
            <p:cNvGrpSpPr/>
            <p:nvPr/>
          </p:nvGrpSpPr>
          <p:grpSpPr>
            <a:xfrm>
              <a:off x="228486" y="1729781"/>
              <a:ext cx="212915" cy="185892"/>
              <a:chOff x="5368643" y="131465"/>
              <a:chExt cx="233639" cy="203986"/>
            </a:xfrm>
            <a:solidFill>
              <a:schemeClr val="bg1"/>
            </a:solidFill>
          </p:grpSpPr>
          <p:sp>
            <p:nvSpPr>
              <p:cNvPr id="12" name="Freeform 11">
                <a:hlinkClick r:id="rId4" action="ppaction://hlinksldjump"/>
                <a:extLst>
                  <a:ext uri="{FF2B5EF4-FFF2-40B4-BE49-F238E27FC236}">
                    <a16:creationId xmlns:a16="http://schemas.microsoft.com/office/drawing/2014/main" id="{B58F5BD7-BF98-51F2-F521-18BB7821F0AB}"/>
                  </a:ext>
                </a:extLst>
              </p:cNvPr>
              <p:cNvSpPr/>
              <p:nvPr/>
            </p:nvSpPr>
            <p:spPr>
              <a:xfrm>
                <a:off x="5368643" y="131465"/>
                <a:ext cx="233639" cy="172357"/>
              </a:xfrm>
              <a:custGeom>
                <a:avLst/>
                <a:gdLst>
                  <a:gd name="connsiteX0" fmla="*/ 206765 w 233639"/>
                  <a:gd name="connsiteY0" fmla="*/ 172285 h 172357"/>
                  <a:gd name="connsiteX1" fmla="*/ 26796 w 233639"/>
                  <a:gd name="connsiteY1" fmla="*/ 172285 h 172357"/>
                  <a:gd name="connsiteX2" fmla="*/ -40 w 233639"/>
                  <a:gd name="connsiteY2" fmla="*/ 145449 h 172357"/>
                  <a:gd name="connsiteX3" fmla="*/ -40 w 233639"/>
                  <a:gd name="connsiteY3" fmla="*/ 26763 h 172357"/>
                  <a:gd name="connsiteX4" fmla="*/ 26796 w 233639"/>
                  <a:gd name="connsiteY4" fmla="*/ -73 h 172357"/>
                  <a:gd name="connsiteX5" fmla="*/ 206765 w 233639"/>
                  <a:gd name="connsiteY5" fmla="*/ -73 h 172357"/>
                  <a:gd name="connsiteX6" fmla="*/ 233600 w 233639"/>
                  <a:gd name="connsiteY6" fmla="*/ 26763 h 172357"/>
                  <a:gd name="connsiteX7" fmla="*/ 233600 w 233639"/>
                  <a:gd name="connsiteY7" fmla="*/ 145449 h 172357"/>
                  <a:gd name="connsiteX8" fmla="*/ 206765 w 233639"/>
                  <a:gd name="connsiteY8" fmla="*/ 172285 h 172357"/>
                  <a:gd name="connsiteX9" fmla="*/ 26796 w 233639"/>
                  <a:gd name="connsiteY9" fmla="*/ 14248 h 172357"/>
                  <a:gd name="connsiteX10" fmla="*/ 14256 w 233639"/>
                  <a:gd name="connsiteY10" fmla="*/ 26763 h 172357"/>
                  <a:gd name="connsiteX11" fmla="*/ 14256 w 233639"/>
                  <a:gd name="connsiteY11" fmla="*/ 145449 h 172357"/>
                  <a:gd name="connsiteX12" fmla="*/ 26796 w 233639"/>
                  <a:gd name="connsiteY12" fmla="*/ 157989 h 172357"/>
                  <a:gd name="connsiteX13" fmla="*/ 206765 w 233639"/>
                  <a:gd name="connsiteY13" fmla="*/ 157989 h 172357"/>
                  <a:gd name="connsiteX14" fmla="*/ 219280 w 233639"/>
                  <a:gd name="connsiteY14" fmla="*/ 145449 h 172357"/>
                  <a:gd name="connsiteX15" fmla="*/ 219280 w 233639"/>
                  <a:gd name="connsiteY15" fmla="*/ 26763 h 172357"/>
                  <a:gd name="connsiteX16" fmla="*/ 206765 w 233639"/>
                  <a:gd name="connsiteY16" fmla="*/ 14248 h 172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33639" h="172357">
                    <a:moveTo>
                      <a:pt x="206765" y="172285"/>
                    </a:moveTo>
                    <a:lnTo>
                      <a:pt x="26796" y="172285"/>
                    </a:lnTo>
                    <a:cubicBezTo>
                      <a:pt x="11975" y="172285"/>
                      <a:pt x="-40" y="160270"/>
                      <a:pt x="-40" y="145449"/>
                    </a:cubicBezTo>
                    <a:lnTo>
                      <a:pt x="-40" y="26763"/>
                    </a:lnTo>
                    <a:cubicBezTo>
                      <a:pt x="-40" y="11942"/>
                      <a:pt x="11975" y="-73"/>
                      <a:pt x="26796" y="-73"/>
                    </a:cubicBezTo>
                    <a:lnTo>
                      <a:pt x="206765" y="-73"/>
                    </a:lnTo>
                    <a:cubicBezTo>
                      <a:pt x="221586" y="-73"/>
                      <a:pt x="233600" y="11942"/>
                      <a:pt x="233600" y="26763"/>
                    </a:cubicBezTo>
                    <a:lnTo>
                      <a:pt x="233600" y="145449"/>
                    </a:lnTo>
                    <a:cubicBezTo>
                      <a:pt x="233600" y="160270"/>
                      <a:pt x="221586" y="172285"/>
                      <a:pt x="206765" y="172285"/>
                    </a:cubicBezTo>
                    <a:close/>
                    <a:moveTo>
                      <a:pt x="26796" y="14248"/>
                    </a:moveTo>
                    <a:cubicBezTo>
                      <a:pt x="19880" y="14248"/>
                      <a:pt x="14270" y="19847"/>
                      <a:pt x="14256" y="26763"/>
                    </a:cubicBezTo>
                    <a:lnTo>
                      <a:pt x="14256" y="145449"/>
                    </a:lnTo>
                    <a:cubicBezTo>
                      <a:pt x="14270" y="152369"/>
                      <a:pt x="19876" y="157975"/>
                      <a:pt x="26796" y="157989"/>
                    </a:cubicBezTo>
                    <a:lnTo>
                      <a:pt x="206765" y="157989"/>
                    </a:lnTo>
                    <a:cubicBezTo>
                      <a:pt x="213680" y="157975"/>
                      <a:pt x="219280" y="152365"/>
                      <a:pt x="219280" y="145449"/>
                    </a:cubicBezTo>
                    <a:lnTo>
                      <a:pt x="219280" y="26763"/>
                    </a:lnTo>
                    <a:cubicBezTo>
                      <a:pt x="219280" y="19851"/>
                      <a:pt x="213677" y="14248"/>
                      <a:pt x="206765" y="14248"/>
                    </a:cubicBezTo>
                    <a:close/>
                  </a:path>
                </a:pathLst>
              </a:custGeom>
              <a:solidFill>
                <a:schemeClr val="tx1">
                  <a:lumMod val="65000"/>
                  <a:lumOff val="35000"/>
                </a:schemeClr>
              </a:solidFill>
              <a:ln w="2381" cap="flat">
                <a:solidFill>
                  <a:schemeClr val="tx1">
                    <a:lumMod val="65000"/>
                    <a:lumOff val="35000"/>
                  </a:schemeClr>
                </a:solid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F9ECD142-A6C0-E491-FB11-6B359BA4AB69}"/>
                  </a:ext>
                </a:extLst>
              </p:cNvPr>
              <p:cNvSpPr/>
              <p:nvPr/>
            </p:nvSpPr>
            <p:spPr>
              <a:xfrm>
                <a:off x="5423677" y="321106"/>
                <a:ext cx="117156" cy="14345"/>
              </a:xfrm>
              <a:custGeom>
                <a:avLst/>
                <a:gdLst>
                  <a:gd name="connsiteX0" fmla="*/ 109526 w 117156"/>
                  <a:gd name="connsiteY0" fmla="*/ 14260 h 14345"/>
                  <a:gd name="connsiteX1" fmla="*/ 7551 w 117156"/>
                  <a:gd name="connsiteY1" fmla="*/ 14260 h 14345"/>
                  <a:gd name="connsiteX2" fmla="*/ -27 w 117156"/>
                  <a:gd name="connsiteY2" fmla="*/ 7518 h 14345"/>
                  <a:gd name="connsiteX3" fmla="*/ 6715 w 117156"/>
                  <a:gd name="connsiteY3" fmla="*/ -60 h 14345"/>
                  <a:gd name="connsiteX4" fmla="*/ 7551 w 117156"/>
                  <a:gd name="connsiteY4" fmla="*/ -60 h 14345"/>
                  <a:gd name="connsiteX5" fmla="*/ 109526 w 117156"/>
                  <a:gd name="connsiteY5" fmla="*/ -60 h 14345"/>
                  <a:gd name="connsiteX6" fmla="*/ 117104 w 117156"/>
                  <a:gd name="connsiteY6" fmla="*/ 6682 h 14345"/>
                  <a:gd name="connsiteX7" fmla="*/ 110362 w 117156"/>
                  <a:gd name="connsiteY7" fmla="*/ 14260 h 14345"/>
                  <a:gd name="connsiteX8" fmla="*/ 109526 w 117156"/>
                  <a:gd name="connsiteY8" fmla="*/ 14260 h 1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156" h="14345">
                    <a:moveTo>
                      <a:pt x="109526" y="14260"/>
                    </a:moveTo>
                    <a:lnTo>
                      <a:pt x="7551" y="14260"/>
                    </a:lnTo>
                    <a:cubicBezTo>
                      <a:pt x="3597" y="14491"/>
                      <a:pt x="204" y="11473"/>
                      <a:pt x="-27" y="7518"/>
                    </a:cubicBezTo>
                    <a:cubicBezTo>
                      <a:pt x="-258" y="3564"/>
                      <a:pt x="2760" y="171"/>
                      <a:pt x="6715" y="-60"/>
                    </a:cubicBezTo>
                    <a:cubicBezTo>
                      <a:pt x="6993" y="-76"/>
                      <a:pt x="7273" y="-76"/>
                      <a:pt x="7551" y="-60"/>
                    </a:cubicBezTo>
                    <a:lnTo>
                      <a:pt x="109526" y="-60"/>
                    </a:lnTo>
                    <a:cubicBezTo>
                      <a:pt x="113481" y="-291"/>
                      <a:pt x="116873" y="2727"/>
                      <a:pt x="117104" y="6682"/>
                    </a:cubicBezTo>
                    <a:cubicBezTo>
                      <a:pt x="117335" y="10636"/>
                      <a:pt x="114317" y="14029"/>
                      <a:pt x="110362" y="14260"/>
                    </a:cubicBezTo>
                    <a:cubicBezTo>
                      <a:pt x="110084" y="14277"/>
                      <a:pt x="109805" y="14277"/>
                      <a:pt x="109526" y="14260"/>
                    </a:cubicBezTo>
                    <a:close/>
                  </a:path>
                </a:pathLst>
              </a:custGeom>
              <a:solidFill>
                <a:schemeClr val="tx1">
                  <a:lumMod val="65000"/>
                  <a:lumOff val="35000"/>
                </a:schemeClr>
              </a:solidFill>
              <a:ln w="2381" cap="flat">
                <a:solidFill>
                  <a:schemeClr val="tx1">
                    <a:lumMod val="65000"/>
                    <a:lumOff val="35000"/>
                  </a:schemeClr>
                </a:solid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D27B5DCF-FED4-C44C-EE52-757D113232D6}"/>
                  </a:ext>
                </a:extLst>
              </p:cNvPr>
              <p:cNvSpPr/>
              <p:nvPr/>
            </p:nvSpPr>
            <p:spPr>
              <a:xfrm>
                <a:off x="5462275" y="189141"/>
                <a:ext cx="49711" cy="57004"/>
              </a:xfrm>
              <a:custGeom>
                <a:avLst/>
                <a:gdLst>
                  <a:gd name="connsiteX0" fmla="*/ 49021 w 49711"/>
                  <a:gd name="connsiteY0" fmla="*/ 27320 h 57004"/>
                  <a:gd name="connsiteX1" fmla="*/ 1888 w 49711"/>
                  <a:gd name="connsiteY1" fmla="*/ 94 h 57004"/>
                  <a:gd name="connsiteX2" fmla="*/ 127 w 49711"/>
                  <a:gd name="connsiteY2" fmla="*/ 586 h 57004"/>
                  <a:gd name="connsiteX3" fmla="*/ -40 w 49711"/>
                  <a:gd name="connsiteY3" fmla="*/ 1216 h 57004"/>
                  <a:gd name="connsiteX4" fmla="*/ -40 w 49711"/>
                  <a:gd name="connsiteY4" fmla="*/ 55644 h 57004"/>
                  <a:gd name="connsiteX5" fmla="*/ 1258 w 49711"/>
                  <a:gd name="connsiteY5" fmla="*/ 56932 h 57004"/>
                  <a:gd name="connsiteX6" fmla="*/ 1888 w 49711"/>
                  <a:gd name="connsiteY6" fmla="*/ 56766 h 57004"/>
                  <a:gd name="connsiteX7" fmla="*/ 49021 w 49711"/>
                  <a:gd name="connsiteY7" fmla="*/ 29564 h 57004"/>
                  <a:gd name="connsiteX8" fmla="*/ 49501 w 49711"/>
                  <a:gd name="connsiteY8" fmla="*/ 27800 h 57004"/>
                  <a:gd name="connsiteX9" fmla="*/ 49021 w 49711"/>
                  <a:gd name="connsiteY9" fmla="*/ 27320 h 57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9711" h="57004">
                    <a:moveTo>
                      <a:pt x="49021" y="27320"/>
                    </a:moveTo>
                    <a:lnTo>
                      <a:pt x="1888" y="94"/>
                    </a:lnTo>
                    <a:cubicBezTo>
                      <a:pt x="1265" y="-256"/>
                      <a:pt x="477" y="-36"/>
                      <a:pt x="127" y="586"/>
                    </a:cubicBezTo>
                    <a:cubicBezTo>
                      <a:pt x="18" y="779"/>
                      <a:pt x="-39" y="995"/>
                      <a:pt x="-40" y="1216"/>
                    </a:cubicBezTo>
                    <a:lnTo>
                      <a:pt x="-40" y="55644"/>
                    </a:lnTo>
                    <a:cubicBezTo>
                      <a:pt x="-37" y="56358"/>
                      <a:pt x="544" y="56934"/>
                      <a:pt x="1258" y="56932"/>
                    </a:cubicBezTo>
                    <a:cubicBezTo>
                      <a:pt x="1478" y="56931"/>
                      <a:pt x="1695" y="56874"/>
                      <a:pt x="1888" y="56766"/>
                    </a:cubicBezTo>
                    <a:lnTo>
                      <a:pt x="49021" y="29564"/>
                    </a:lnTo>
                    <a:cubicBezTo>
                      <a:pt x="49640" y="29210"/>
                      <a:pt x="49855" y="28420"/>
                      <a:pt x="49501" y="27800"/>
                    </a:cubicBezTo>
                    <a:cubicBezTo>
                      <a:pt x="49386" y="27600"/>
                      <a:pt x="49220" y="27434"/>
                      <a:pt x="49021" y="27320"/>
                    </a:cubicBezTo>
                    <a:close/>
                  </a:path>
                </a:pathLst>
              </a:custGeom>
              <a:solidFill>
                <a:schemeClr val="tx1">
                  <a:lumMod val="65000"/>
                  <a:lumOff val="35000"/>
                </a:schemeClr>
              </a:solidFill>
              <a:ln w="2381" cap="flat">
                <a:solidFill>
                  <a:schemeClr val="tx1">
                    <a:lumMod val="65000"/>
                    <a:lumOff val="35000"/>
                  </a:schemeClr>
                </a:solidFill>
                <a:prstDash val="solid"/>
                <a:miter/>
              </a:ln>
            </p:spPr>
            <p:txBody>
              <a:bodyPr rtlCol="0" anchor="ctr"/>
              <a:lstStyle/>
              <a:p>
                <a:endParaRPr lang="en-US"/>
              </a:p>
            </p:txBody>
          </p:sp>
        </p:grpSp>
      </p:grpSp>
      <p:grpSp>
        <p:nvGrpSpPr>
          <p:cNvPr id="39" name="Group 38">
            <a:extLst>
              <a:ext uri="{FF2B5EF4-FFF2-40B4-BE49-F238E27FC236}">
                <a16:creationId xmlns:a16="http://schemas.microsoft.com/office/drawing/2014/main" id="{54821C9D-BA30-E94A-7E87-324B136C8375}"/>
              </a:ext>
            </a:extLst>
          </p:cNvPr>
          <p:cNvGrpSpPr/>
          <p:nvPr/>
        </p:nvGrpSpPr>
        <p:grpSpPr>
          <a:xfrm>
            <a:off x="151781" y="2662405"/>
            <a:ext cx="311199" cy="311199"/>
            <a:chOff x="201455" y="2650943"/>
            <a:chExt cx="311199" cy="311199"/>
          </a:xfrm>
        </p:grpSpPr>
        <p:sp>
          <p:nvSpPr>
            <p:cNvPr id="212" name="Oval 211">
              <a:extLst>
                <a:ext uri="{FF2B5EF4-FFF2-40B4-BE49-F238E27FC236}">
                  <a16:creationId xmlns:a16="http://schemas.microsoft.com/office/drawing/2014/main" id="{C8E15EA9-4325-5D8E-3049-8E8A8237ABF4}"/>
                </a:ext>
              </a:extLst>
            </p:cNvPr>
            <p:cNvSpPr/>
            <p:nvPr/>
          </p:nvSpPr>
          <p:spPr>
            <a:xfrm>
              <a:off x="201455" y="2650943"/>
              <a:ext cx="311199" cy="311199"/>
            </a:xfrm>
            <a:prstGeom prst="ellipse">
              <a:avLst/>
            </a:prstGeom>
            <a:solidFill>
              <a:srgbClr val="E3E6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4" name="Graphic 33" descr="Clapper board">
              <a:hlinkClick r:id="rId18" action="ppaction://hlinksldjump"/>
              <a:extLst>
                <a:ext uri="{FF2B5EF4-FFF2-40B4-BE49-F238E27FC236}">
                  <a16:creationId xmlns:a16="http://schemas.microsoft.com/office/drawing/2014/main" id="{1987DBAB-B291-DBF1-E648-7DDFA8158C27}"/>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234570" y="2679544"/>
              <a:ext cx="244968" cy="244968"/>
            </a:xfrm>
            <a:prstGeom prst="rect">
              <a:avLst/>
            </a:prstGeom>
          </p:spPr>
        </p:pic>
      </p:grpSp>
      <p:sp>
        <p:nvSpPr>
          <p:cNvPr id="40" name="TextBox 39">
            <a:extLst>
              <a:ext uri="{FF2B5EF4-FFF2-40B4-BE49-F238E27FC236}">
                <a16:creationId xmlns:a16="http://schemas.microsoft.com/office/drawing/2014/main" id="{1EE3E8AA-E70F-0D38-BCE2-5A181252D545}"/>
              </a:ext>
            </a:extLst>
          </p:cNvPr>
          <p:cNvSpPr txBox="1"/>
          <p:nvPr/>
        </p:nvSpPr>
        <p:spPr>
          <a:xfrm>
            <a:off x="530034" y="2168172"/>
            <a:ext cx="1746489" cy="307777"/>
          </a:xfrm>
          <a:prstGeom prst="rect">
            <a:avLst/>
          </a:prstGeom>
          <a:noFill/>
        </p:spPr>
        <p:txBody>
          <a:bodyPr wrap="square" rtlCol="0">
            <a:spAutoFit/>
          </a:bodyPr>
          <a:lstStyle/>
          <a:p>
            <a:r>
              <a:rPr lang="en-US" sz="1400" b="1" dirty="0">
                <a:latin typeface="+mj-lt"/>
              </a:rPr>
              <a:t>Live</a:t>
            </a:r>
          </a:p>
        </p:txBody>
      </p:sp>
      <p:sp>
        <p:nvSpPr>
          <p:cNvPr id="41" name="TextBox 40">
            <a:extLst>
              <a:ext uri="{FF2B5EF4-FFF2-40B4-BE49-F238E27FC236}">
                <a16:creationId xmlns:a16="http://schemas.microsoft.com/office/drawing/2014/main" id="{A25998DE-0056-93E7-FFB7-9DC41298F70D}"/>
              </a:ext>
            </a:extLst>
          </p:cNvPr>
          <p:cNvSpPr txBox="1"/>
          <p:nvPr/>
        </p:nvSpPr>
        <p:spPr>
          <a:xfrm>
            <a:off x="530034" y="2664117"/>
            <a:ext cx="1746489" cy="307777"/>
          </a:xfrm>
          <a:prstGeom prst="rect">
            <a:avLst/>
          </a:prstGeom>
          <a:noFill/>
        </p:spPr>
        <p:txBody>
          <a:bodyPr wrap="square" rtlCol="0">
            <a:spAutoFit/>
          </a:bodyPr>
          <a:lstStyle/>
          <a:p>
            <a:r>
              <a:rPr lang="en-US" sz="1400" b="1" dirty="0">
                <a:latin typeface="+mj-lt"/>
              </a:rPr>
              <a:t>Shows</a:t>
            </a:r>
          </a:p>
        </p:txBody>
      </p:sp>
      <p:sp>
        <p:nvSpPr>
          <p:cNvPr id="46" name="TextBox 45">
            <a:extLst>
              <a:ext uri="{FF2B5EF4-FFF2-40B4-BE49-F238E27FC236}">
                <a16:creationId xmlns:a16="http://schemas.microsoft.com/office/drawing/2014/main" id="{367607ED-8905-4494-F330-333204D0D33E}"/>
              </a:ext>
            </a:extLst>
          </p:cNvPr>
          <p:cNvSpPr txBox="1"/>
          <p:nvPr/>
        </p:nvSpPr>
        <p:spPr>
          <a:xfrm>
            <a:off x="530034" y="3160062"/>
            <a:ext cx="1746489" cy="307777"/>
          </a:xfrm>
          <a:prstGeom prst="rect">
            <a:avLst/>
          </a:prstGeom>
          <a:noFill/>
        </p:spPr>
        <p:txBody>
          <a:bodyPr wrap="square" rtlCol="0">
            <a:spAutoFit/>
          </a:bodyPr>
          <a:lstStyle/>
          <a:p>
            <a:r>
              <a:rPr lang="en-US" sz="1400" b="1" dirty="0">
                <a:latin typeface="+mj-lt"/>
              </a:rPr>
              <a:t>Saved Videos</a:t>
            </a:r>
          </a:p>
        </p:txBody>
      </p:sp>
      <p:pic>
        <p:nvPicPr>
          <p:cNvPr id="47" name="Picture Placeholder 207">
            <a:extLst>
              <a:ext uri="{FF2B5EF4-FFF2-40B4-BE49-F238E27FC236}">
                <a16:creationId xmlns:a16="http://schemas.microsoft.com/office/drawing/2014/main" id="{FDC610A8-79BA-C57B-C3C2-7F0D0232D634}"/>
              </a:ext>
            </a:extLst>
          </p:cNvPr>
          <p:cNvPicPr>
            <a:picLocks noChangeAspect="1"/>
          </p:cNvPicPr>
          <p:nvPr/>
        </p:nvPicPr>
        <p:blipFill rotWithShape="1">
          <a:blip r:embed="rId21">
            <a:extLst>
              <a:ext uri="{28A0092B-C50C-407E-A947-70E740481C1C}">
                <a14:useLocalDpi xmlns:a14="http://schemas.microsoft.com/office/drawing/2010/main" val="0"/>
              </a:ext>
            </a:extLst>
          </a:blip>
          <a:srcRect l="16875" r="16875"/>
          <a:stretch/>
        </p:blipFill>
        <p:spPr>
          <a:xfrm>
            <a:off x="4372873" y="2199565"/>
            <a:ext cx="492910" cy="492910"/>
          </a:xfrm>
          <a:prstGeom prst="ellipse">
            <a:avLst/>
          </a:prstGeom>
        </p:spPr>
      </p:pic>
      <p:sp>
        <p:nvSpPr>
          <p:cNvPr id="48" name="TextBox 47">
            <a:extLst>
              <a:ext uri="{FF2B5EF4-FFF2-40B4-BE49-F238E27FC236}">
                <a16:creationId xmlns:a16="http://schemas.microsoft.com/office/drawing/2014/main" id="{0B5C9D37-804D-3221-8F43-27A68E0CC373}"/>
              </a:ext>
            </a:extLst>
          </p:cNvPr>
          <p:cNvSpPr txBox="1"/>
          <p:nvPr/>
        </p:nvSpPr>
        <p:spPr>
          <a:xfrm>
            <a:off x="4873753" y="2223266"/>
            <a:ext cx="2656965" cy="307777"/>
          </a:xfrm>
          <a:prstGeom prst="rect">
            <a:avLst/>
          </a:prstGeom>
          <a:noFill/>
        </p:spPr>
        <p:txBody>
          <a:bodyPr wrap="square" rtlCol="0">
            <a:spAutoFit/>
          </a:bodyPr>
          <a:lstStyle/>
          <a:p>
            <a:r>
              <a:rPr lang="en-US" sz="1400" b="1" dirty="0">
                <a:latin typeface="+mj-lt"/>
              </a:rPr>
              <a:t>Presenter Name can be here</a:t>
            </a:r>
          </a:p>
        </p:txBody>
      </p:sp>
      <p:sp>
        <p:nvSpPr>
          <p:cNvPr id="49" name="TextBox 48">
            <a:extLst>
              <a:ext uri="{FF2B5EF4-FFF2-40B4-BE49-F238E27FC236}">
                <a16:creationId xmlns:a16="http://schemas.microsoft.com/office/drawing/2014/main" id="{06350287-FD15-2907-DC73-5709306C04BC}"/>
              </a:ext>
            </a:extLst>
          </p:cNvPr>
          <p:cNvSpPr txBox="1"/>
          <p:nvPr/>
        </p:nvSpPr>
        <p:spPr>
          <a:xfrm>
            <a:off x="4876692" y="2443257"/>
            <a:ext cx="3095496" cy="276999"/>
          </a:xfrm>
          <a:prstGeom prst="rect">
            <a:avLst/>
          </a:prstGeom>
          <a:noFill/>
        </p:spPr>
        <p:txBody>
          <a:bodyPr wrap="square" rtlCol="0">
            <a:spAutoFit/>
          </a:bodyPr>
          <a:lstStyle/>
          <a:p>
            <a:r>
              <a:rPr lang="en-US" sz="1200" b="1" dirty="0">
                <a:latin typeface="+mj-lt"/>
              </a:rPr>
              <a:t>Subject title here</a:t>
            </a:r>
          </a:p>
        </p:txBody>
      </p:sp>
      <p:sp>
        <p:nvSpPr>
          <p:cNvPr id="51" name="TextBox 50">
            <a:extLst>
              <a:ext uri="{FF2B5EF4-FFF2-40B4-BE49-F238E27FC236}">
                <a16:creationId xmlns:a16="http://schemas.microsoft.com/office/drawing/2014/main" id="{E6E20A16-9336-9692-1812-CAAC1FA4B97A}"/>
              </a:ext>
            </a:extLst>
          </p:cNvPr>
          <p:cNvSpPr txBox="1"/>
          <p:nvPr/>
        </p:nvSpPr>
        <p:spPr>
          <a:xfrm>
            <a:off x="6075266" y="2463400"/>
            <a:ext cx="947482" cy="253916"/>
          </a:xfrm>
          <a:prstGeom prst="rect">
            <a:avLst/>
          </a:prstGeom>
          <a:noFill/>
        </p:spPr>
        <p:txBody>
          <a:bodyPr wrap="square" rtlCol="0">
            <a:spAutoFit/>
          </a:bodyPr>
          <a:lstStyle/>
          <a:p>
            <a:r>
              <a:rPr lang="en-US" sz="1050" b="1" dirty="0">
                <a:solidFill>
                  <a:srgbClr val="63666A"/>
                </a:solidFill>
                <a:latin typeface="+mj-lt"/>
              </a:rPr>
              <a:t>Group Name</a:t>
            </a:r>
          </a:p>
        </p:txBody>
      </p:sp>
      <p:sp>
        <p:nvSpPr>
          <p:cNvPr id="52" name="TextBox 51">
            <a:extLst>
              <a:ext uri="{FF2B5EF4-FFF2-40B4-BE49-F238E27FC236}">
                <a16:creationId xmlns:a16="http://schemas.microsoft.com/office/drawing/2014/main" id="{E6CF2C53-D43C-7D09-41E5-415AE67927B6}"/>
              </a:ext>
            </a:extLst>
          </p:cNvPr>
          <p:cNvSpPr txBox="1"/>
          <p:nvPr/>
        </p:nvSpPr>
        <p:spPr>
          <a:xfrm>
            <a:off x="4865783" y="2700387"/>
            <a:ext cx="6472853" cy="646331"/>
          </a:xfrm>
          <a:prstGeom prst="rect">
            <a:avLst/>
          </a:prstGeom>
          <a:noFill/>
        </p:spPr>
        <p:txBody>
          <a:bodyPr wrap="square" rtlCol="0">
            <a:spAutoFit/>
          </a:bodyPr>
          <a:lstStyle/>
          <a:p>
            <a:r>
              <a:rPr lang="en-US" sz="1200" dirty="0">
                <a:latin typeface="+mj-lt"/>
              </a:rPr>
              <a:t>Short description about your first  video goes here. Don’t forget to follow In our social media Lorem ipsum dolor sit </a:t>
            </a:r>
            <a:r>
              <a:rPr lang="en-US" sz="1200" dirty="0" err="1">
                <a:latin typeface="+mj-lt"/>
              </a:rPr>
              <a:t>amet</a:t>
            </a:r>
            <a:r>
              <a:rPr lang="en-US" sz="1200" dirty="0">
                <a:latin typeface="+mj-lt"/>
              </a:rPr>
              <a:t>, </a:t>
            </a:r>
            <a:r>
              <a:rPr lang="en-US" sz="1200" dirty="0" err="1">
                <a:latin typeface="+mj-lt"/>
              </a:rPr>
              <a:t>consectetur</a:t>
            </a:r>
            <a:r>
              <a:rPr lang="en-US" sz="1200" dirty="0">
                <a:latin typeface="+mj-lt"/>
              </a:rPr>
              <a:t> </a:t>
            </a:r>
            <a:r>
              <a:rPr lang="en-US" sz="1200" dirty="0" err="1">
                <a:latin typeface="+mj-lt"/>
              </a:rPr>
              <a:t>adipiscing</a:t>
            </a:r>
            <a:r>
              <a:rPr lang="en-US" sz="1200" dirty="0">
                <a:latin typeface="+mj-lt"/>
              </a:rPr>
              <a:t> </a:t>
            </a:r>
            <a:r>
              <a:rPr lang="en-US" sz="1200" dirty="0" err="1">
                <a:latin typeface="+mj-lt"/>
              </a:rPr>
              <a:t>elit</a:t>
            </a:r>
            <a:r>
              <a:rPr lang="en-US" sz="1200" dirty="0">
                <a:latin typeface="+mj-lt"/>
              </a:rPr>
              <a:t>. </a:t>
            </a:r>
            <a:r>
              <a:rPr lang="en-US" sz="1200" dirty="0" err="1">
                <a:latin typeface="+mj-lt"/>
              </a:rPr>
              <a:t>Fusce</a:t>
            </a:r>
            <a:r>
              <a:rPr lang="en-US" sz="1200" dirty="0">
                <a:latin typeface="+mj-lt"/>
              </a:rPr>
              <a:t> </a:t>
            </a:r>
            <a:r>
              <a:rPr lang="en-US" sz="1200" dirty="0" err="1">
                <a:latin typeface="+mj-lt"/>
              </a:rPr>
              <a:t>massa</a:t>
            </a:r>
            <a:r>
              <a:rPr lang="en-US" sz="1200" dirty="0">
                <a:latin typeface="+mj-lt"/>
              </a:rPr>
              <a:t> </a:t>
            </a:r>
            <a:r>
              <a:rPr lang="en-US" sz="1200" dirty="0" err="1">
                <a:latin typeface="+mj-lt"/>
              </a:rPr>
              <a:t>risus</a:t>
            </a:r>
            <a:r>
              <a:rPr lang="en-US" sz="1200" dirty="0">
                <a:latin typeface="+mj-lt"/>
              </a:rPr>
              <a:t>, </a:t>
            </a:r>
            <a:r>
              <a:rPr lang="en-US" sz="1200" dirty="0" err="1">
                <a:latin typeface="+mj-lt"/>
              </a:rPr>
              <a:t>euismod</a:t>
            </a:r>
            <a:r>
              <a:rPr lang="en-US" sz="1200" dirty="0">
                <a:latin typeface="+mj-lt"/>
              </a:rPr>
              <a:t> </a:t>
            </a:r>
            <a:r>
              <a:rPr lang="en-US" sz="1200" dirty="0" err="1">
                <a:latin typeface="+mj-lt"/>
              </a:rPr>
              <a:t>nec</a:t>
            </a:r>
            <a:r>
              <a:rPr lang="en-US" sz="1200" dirty="0">
                <a:latin typeface="+mj-lt"/>
              </a:rPr>
              <a:t> mi </a:t>
            </a:r>
            <a:r>
              <a:rPr lang="en-US" sz="1200" dirty="0" err="1">
                <a:latin typeface="+mj-lt"/>
              </a:rPr>
              <a:t>pretium</a:t>
            </a:r>
            <a:r>
              <a:rPr lang="en-US" sz="1200" dirty="0">
                <a:latin typeface="+mj-lt"/>
              </a:rPr>
              <a:t>, </a:t>
            </a:r>
            <a:r>
              <a:rPr lang="en-US" sz="1200" dirty="0" err="1">
                <a:latin typeface="+mj-lt"/>
              </a:rPr>
              <a:t>iaculis</a:t>
            </a:r>
            <a:r>
              <a:rPr lang="en-US" sz="1200" dirty="0">
                <a:latin typeface="+mj-lt"/>
              </a:rPr>
              <a:t> lacinia </a:t>
            </a:r>
            <a:r>
              <a:rPr lang="en-US" sz="1200" dirty="0" err="1">
                <a:latin typeface="+mj-lt"/>
              </a:rPr>
              <a:t>elit</a:t>
            </a:r>
            <a:r>
              <a:rPr lang="en-US" sz="1200" dirty="0">
                <a:latin typeface="+mj-lt"/>
              </a:rPr>
              <a:t>. </a:t>
            </a:r>
            <a:r>
              <a:rPr lang="en-US" sz="1200" dirty="0" err="1">
                <a:latin typeface="+mj-lt"/>
              </a:rPr>
              <a:t>Mauris</a:t>
            </a:r>
            <a:r>
              <a:rPr lang="en-US" sz="1200" dirty="0">
                <a:latin typeface="+mj-lt"/>
              </a:rPr>
              <a:t> </a:t>
            </a:r>
            <a:r>
              <a:rPr lang="en-US" sz="1200" dirty="0" err="1">
                <a:latin typeface="+mj-lt"/>
              </a:rPr>
              <a:t>scelerisque</a:t>
            </a:r>
            <a:r>
              <a:rPr lang="en-US" sz="1200" dirty="0">
                <a:latin typeface="+mj-lt"/>
              </a:rPr>
              <a:t> </a:t>
            </a:r>
            <a:r>
              <a:rPr lang="en-US" sz="1200" dirty="0" err="1">
                <a:latin typeface="+mj-lt"/>
              </a:rPr>
              <a:t>sollicitudin</a:t>
            </a:r>
            <a:r>
              <a:rPr lang="en-US" sz="1200" dirty="0">
                <a:latin typeface="+mj-lt"/>
              </a:rPr>
              <a:t> </a:t>
            </a:r>
            <a:r>
              <a:rPr lang="en-US" sz="1200" dirty="0" err="1">
                <a:latin typeface="+mj-lt"/>
              </a:rPr>
              <a:t>vulputate</a:t>
            </a:r>
            <a:r>
              <a:rPr lang="en-US" sz="1200" dirty="0">
                <a:latin typeface="+mj-lt"/>
              </a:rPr>
              <a:t>. </a:t>
            </a:r>
          </a:p>
        </p:txBody>
      </p:sp>
      <p:sp>
        <p:nvSpPr>
          <p:cNvPr id="53" name="TextBox 52">
            <a:extLst>
              <a:ext uri="{FF2B5EF4-FFF2-40B4-BE49-F238E27FC236}">
                <a16:creationId xmlns:a16="http://schemas.microsoft.com/office/drawing/2014/main" id="{1A2AFD76-6D7F-3B7E-5F92-0CC59D99EE5C}"/>
              </a:ext>
            </a:extLst>
          </p:cNvPr>
          <p:cNvSpPr txBox="1"/>
          <p:nvPr/>
        </p:nvSpPr>
        <p:spPr>
          <a:xfrm>
            <a:off x="530034" y="1685287"/>
            <a:ext cx="1746489" cy="307777"/>
          </a:xfrm>
          <a:prstGeom prst="rect">
            <a:avLst/>
          </a:prstGeom>
          <a:noFill/>
        </p:spPr>
        <p:txBody>
          <a:bodyPr wrap="square" rtlCol="0">
            <a:spAutoFit/>
          </a:bodyPr>
          <a:lstStyle/>
          <a:p>
            <a:r>
              <a:rPr lang="en-US" sz="1400" b="1" dirty="0">
                <a:latin typeface="+mj-lt"/>
              </a:rPr>
              <a:t>video name</a:t>
            </a:r>
          </a:p>
        </p:txBody>
      </p:sp>
      <p:pic>
        <p:nvPicPr>
          <p:cNvPr id="54" name="Picture Placeholder 201">
            <a:extLst>
              <a:ext uri="{FF2B5EF4-FFF2-40B4-BE49-F238E27FC236}">
                <a16:creationId xmlns:a16="http://schemas.microsoft.com/office/drawing/2014/main" id="{83777A32-FF0F-C89B-D31B-5D4B43DFBBED}"/>
              </a:ext>
            </a:extLst>
          </p:cNvPr>
          <p:cNvPicPr>
            <a:picLocks noChangeAspect="1"/>
          </p:cNvPicPr>
          <p:nvPr/>
        </p:nvPicPr>
        <p:blipFill rotWithShape="1">
          <a:blip r:embed="rId21">
            <a:extLst>
              <a:ext uri="{28A0092B-C50C-407E-A947-70E740481C1C}">
                <a14:useLocalDpi xmlns:a14="http://schemas.microsoft.com/office/drawing/2010/main" val="0"/>
              </a:ext>
            </a:extLst>
          </a:blip>
          <a:srcRect l="16875" r="16875"/>
          <a:stretch/>
        </p:blipFill>
        <p:spPr>
          <a:xfrm>
            <a:off x="11695113" y="52756"/>
            <a:ext cx="340943" cy="340943"/>
          </a:xfrm>
          <a:prstGeom prst="ellipse">
            <a:avLst/>
          </a:prstGeom>
          <a:blipFill>
            <a:blip r:embed="rId22"/>
            <a:tile tx="0" ty="0" sx="100000" sy="100000" flip="none" algn="tl"/>
          </a:blipFill>
        </p:spPr>
      </p:pic>
      <p:grpSp>
        <p:nvGrpSpPr>
          <p:cNvPr id="3" name="Group 2">
            <a:extLst>
              <a:ext uri="{FF2B5EF4-FFF2-40B4-BE49-F238E27FC236}">
                <a16:creationId xmlns:a16="http://schemas.microsoft.com/office/drawing/2014/main" id="{ABDC97F7-34E2-7FD9-17C5-929E1233FFA3}"/>
              </a:ext>
            </a:extLst>
          </p:cNvPr>
          <p:cNvGrpSpPr/>
          <p:nvPr/>
        </p:nvGrpSpPr>
        <p:grpSpPr>
          <a:xfrm>
            <a:off x="5160370" y="1628410"/>
            <a:ext cx="1577858" cy="276999"/>
            <a:chOff x="5160370" y="1628410"/>
            <a:chExt cx="1577858" cy="276999"/>
          </a:xfrm>
        </p:grpSpPr>
        <p:sp>
          <p:nvSpPr>
            <p:cNvPr id="9" name="TextBox 8">
              <a:extLst>
                <a:ext uri="{FF2B5EF4-FFF2-40B4-BE49-F238E27FC236}">
                  <a16:creationId xmlns:a16="http://schemas.microsoft.com/office/drawing/2014/main" id="{7358F3F9-A733-2489-861F-E04D7E595D07}"/>
                </a:ext>
              </a:extLst>
            </p:cNvPr>
            <p:cNvSpPr txBox="1"/>
            <p:nvPr/>
          </p:nvSpPr>
          <p:spPr>
            <a:xfrm>
              <a:off x="5207955" y="1628410"/>
              <a:ext cx="1530273" cy="276999"/>
            </a:xfrm>
            <a:prstGeom prst="rect">
              <a:avLst/>
            </a:prstGeom>
            <a:noFill/>
          </p:spPr>
          <p:txBody>
            <a:bodyPr wrap="square" rtlCol="0">
              <a:spAutoFit/>
            </a:bodyPr>
            <a:lstStyle/>
            <a:p>
              <a:r>
                <a:rPr lang="en-US" sz="1200" dirty="0">
                  <a:solidFill>
                    <a:srgbClr val="1977F2"/>
                  </a:solidFill>
                </a:rPr>
                <a:t>5 days ago</a:t>
              </a:r>
            </a:p>
          </p:txBody>
        </p:sp>
        <p:sp>
          <p:nvSpPr>
            <p:cNvPr id="33" name="Oval 32">
              <a:extLst>
                <a:ext uri="{FF2B5EF4-FFF2-40B4-BE49-F238E27FC236}">
                  <a16:creationId xmlns:a16="http://schemas.microsoft.com/office/drawing/2014/main" id="{07890F58-4457-17D3-1B34-B5C009F38B3C}"/>
                </a:ext>
              </a:extLst>
            </p:cNvPr>
            <p:cNvSpPr/>
            <p:nvPr/>
          </p:nvSpPr>
          <p:spPr>
            <a:xfrm>
              <a:off x="5160370" y="1723296"/>
              <a:ext cx="78534" cy="78534"/>
            </a:xfrm>
            <a:prstGeom prst="ellipse">
              <a:avLst/>
            </a:prstGeom>
            <a:solidFill>
              <a:srgbClr val="1977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a:extLst>
              <a:ext uri="{FF2B5EF4-FFF2-40B4-BE49-F238E27FC236}">
                <a16:creationId xmlns:a16="http://schemas.microsoft.com/office/drawing/2014/main" id="{FF1308C5-2481-33B6-07DF-060F7E2F1F0D}"/>
              </a:ext>
            </a:extLst>
          </p:cNvPr>
          <p:cNvGrpSpPr/>
          <p:nvPr/>
        </p:nvGrpSpPr>
        <p:grpSpPr>
          <a:xfrm>
            <a:off x="8733663" y="1628410"/>
            <a:ext cx="1577858" cy="276999"/>
            <a:chOff x="5160370" y="1628410"/>
            <a:chExt cx="1577858" cy="276999"/>
          </a:xfrm>
        </p:grpSpPr>
        <p:sp>
          <p:nvSpPr>
            <p:cNvPr id="56" name="TextBox 55">
              <a:extLst>
                <a:ext uri="{FF2B5EF4-FFF2-40B4-BE49-F238E27FC236}">
                  <a16:creationId xmlns:a16="http://schemas.microsoft.com/office/drawing/2014/main" id="{31D5988E-47C7-B711-00BB-6EE63497CDBF}"/>
                </a:ext>
              </a:extLst>
            </p:cNvPr>
            <p:cNvSpPr txBox="1"/>
            <p:nvPr/>
          </p:nvSpPr>
          <p:spPr>
            <a:xfrm>
              <a:off x="5207955" y="1628410"/>
              <a:ext cx="1530273" cy="276999"/>
            </a:xfrm>
            <a:prstGeom prst="rect">
              <a:avLst/>
            </a:prstGeom>
            <a:noFill/>
          </p:spPr>
          <p:txBody>
            <a:bodyPr wrap="square" rtlCol="0">
              <a:spAutoFit/>
            </a:bodyPr>
            <a:lstStyle/>
            <a:p>
              <a:r>
                <a:rPr lang="en-US" sz="1200" dirty="0">
                  <a:solidFill>
                    <a:srgbClr val="1977F2"/>
                  </a:solidFill>
                </a:rPr>
                <a:t>5 days ago</a:t>
              </a:r>
            </a:p>
          </p:txBody>
        </p:sp>
        <p:sp>
          <p:nvSpPr>
            <p:cNvPr id="57" name="Oval 56">
              <a:extLst>
                <a:ext uri="{FF2B5EF4-FFF2-40B4-BE49-F238E27FC236}">
                  <a16:creationId xmlns:a16="http://schemas.microsoft.com/office/drawing/2014/main" id="{88E720FC-D21E-C7F0-955D-3CB4C873137E}"/>
                </a:ext>
              </a:extLst>
            </p:cNvPr>
            <p:cNvSpPr/>
            <p:nvPr/>
          </p:nvSpPr>
          <p:spPr>
            <a:xfrm>
              <a:off x="5160370" y="1723296"/>
              <a:ext cx="78534" cy="78534"/>
            </a:xfrm>
            <a:prstGeom prst="ellipse">
              <a:avLst/>
            </a:prstGeom>
            <a:solidFill>
              <a:srgbClr val="1977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60" name="Online Media 59">
            <a:hlinkClick r:id="" action="ppaction://media"/>
            <a:extLst>
              <a:ext uri="{FF2B5EF4-FFF2-40B4-BE49-F238E27FC236}">
                <a16:creationId xmlns:a16="http://schemas.microsoft.com/office/drawing/2014/main" id="{3A528811-0984-D886-D6DA-00B3A29C653E}"/>
              </a:ext>
            </a:extLst>
          </p:cNvPr>
          <p:cNvPicPr>
            <a:picLocks noGrp="1" noRot="1" noChangeAspect="1"/>
          </p:cNvPicPr>
          <p:nvPr>
            <p:ph type="media" sz="quarter" idx="10"/>
            <a:videoFile r:link="rId1"/>
          </p:nvPr>
        </p:nvPicPr>
        <p:blipFill>
          <a:blip r:embed="rId23"/>
          <a:stretch>
            <a:fillRect/>
          </a:stretch>
        </p:blipFill>
        <p:spPr>
          <a:xfrm>
            <a:off x="4986338" y="3429000"/>
            <a:ext cx="5675312" cy="3206750"/>
          </a:xfrm>
          <a:prstGeom prst="rect">
            <a:avLst/>
          </a:prstGeom>
        </p:spPr>
      </p:pic>
    </p:spTree>
    <p:extLst>
      <p:ext uri="{BB962C8B-B14F-4D97-AF65-F5344CB8AC3E}">
        <p14:creationId xmlns:p14="http://schemas.microsoft.com/office/powerpoint/2010/main" val="337766653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0"/>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0"/>
                </p:tgtEl>
              </p:cMediaNode>
            </p:video>
            <p:seq concurrent="1" nextAc="seek">
              <p:cTn id="8" restart="whenNotActive" fill="hold" evtFilter="cancelBubble" nodeType="interactiveSeq">
                <p:stCondLst>
                  <p:cond evt="onClick" delay="0">
                    <p:tgtEl>
                      <p:spTgt spid="60"/>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0"/>
                                        </p:tgtEl>
                                      </p:cBhvr>
                                    </p:cmd>
                                  </p:childTnLst>
                                </p:cTn>
                              </p:par>
                            </p:childTnLst>
                          </p:cTn>
                        </p:par>
                      </p:childTnLst>
                    </p:cTn>
                  </p:par>
                </p:childTnLst>
              </p:cTn>
              <p:nextCondLst>
                <p:cond evt="onClick" delay="0">
                  <p:tgtEl>
                    <p:spTgt spid="60"/>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 name="Online Media 55">
            <a:hlinkClick r:id="" action="ppaction://media"/>
            <a:extLst>
              <a:ext uri="{FF2B5EF4-FFF2-40B4-BE49-F238E27FC236}">
                <a16:creationId xmlns:a16="http://schemas.microsoft.com/office/drawing/2014/main" id="{CE00D238-F046-B8F3-A670-704A9E31AC3F}"/>
              </a:ext>
            </a:extLst>
          </p:cNvPr>
          <p:cNvPicPr>
            <a:picLocks noGrp="1" noRot="1" noChangeAspect="1"/>
          </p:cNvPicPr>
          <p:nvPr>
            <p:ph type="media" sz="quarter" idx="10"/>
            <a:videoFile r:link="rId1"/>
          </p:nvPr>
        </p:nvPicPr>
        <p:blipFill>
          <a:blip r:embed="rId3"/>
          <a:stretch>
            <a:fillRect/>
          </a:stretch>
        </p:blipFill>
        <p:spPr>
          <a:xfrm>
            <a:off x="26988" y="0"/>
            <a:ext cx="12138025" cy="6858000"/>
          </a:xfrm>
          <a:prstGeom prst="rect">
            <a:avLst/>
          </a:prstGeom>
        </p:spPr>
      </p:pic>
      <p:sp>
        <p:nvSpPr>
          <p:cNvPr id="57" name="Oval 56">
            <a:hlinkClick r:id="rId4" action="ppaction://hlinksldjump"/>
            <a:extLst>
              <a:ext uri="{FF2B5EF4-FFF2-40B4-BE49-F238E27FC236}">
                <a16:creationId xmlns:a16="http://schemas.microsoft.com/office/drawing/2014/main" id="{41EA6938-75B5-FB05-B25D-E75576C2E40D}"/>
              </a:ext>
            </a:extLst>
          </p:cNvPr>
          <p:cNvSpPr/>
          <p:nvPr/>
        </p:nvSpPr>
        <p:spPr>
          <a:xfrm>
            <a:off x="140118" y="86573"/>
            <a:ext cx="367553" cy="367553"/>
          </a:xfrm>
          <a:prstGeom prst="ellipse">
            <a:avLst/>
          </a:prstGeom>
          <a:solidFill>
            <a:srgbClr val="6366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mj-lt"/>
              </a:rPr>
              <a:t>x</a:t>
            </a:r>
          </a:p>
        </p:txBody>
      </p:sp>
    </p:spTree>
    <p:extLst>
      <p:ext uri="{BB962C8B-B14F-4D97-AF65-F5344CB8AC3E}">
        <p14:creationId xmlns:p14="http://schemas.microsoft.com/office/powerpoint/2010/main" val="175843351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6"/>
                </p:tgtEl>
              </p:cMediaNode>
            </p:video>
            <p:seq concurrent="1" nextAc="seek">
              <p:cTn id="8" restart="whenNotActive" fill="hold" evtFilter="cancelBubble" nodeType="interactiveSeq">
                <p:stCondLst>
                  <p:cond evt="onClick" delay="0">
                    <p:tgtEl>
                      <p:spTgt spid="5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6"/>
                                        </p:tgtEl>
                                      </p:cBhvr>
                                    </p:cmd>
                                  </p:childTnLst>
                                </p:cTn>
                              </p:par>
                            </p:childTnLst>
                          </p:cTn>
                        </p:par>
                      </p:childTnLst>
                    </p:cTn>
                  </p:par>
                </p:childTnLst>
              </p:cTn>
              <p:nextCondLst>
                <p:cond evt="onClick" delay="0">
                  <p:tgtEl>
                    <p:spTgt spid="56"/>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nline Media 4">
            <a:hlinkClick r:id="" action="ppaction://media"/>
            <a:extLst>
              <a:ext uri="{FF2B5EF4-FFF2-40B4-BE49-F238E27FC236}">
                <a16:creationId xmlns:a16="http://schemas.microsoft.com/office/drawing/2014/main" id="{3A382510-34C6-5A3A-EA46-C1EA9D27D634}"/>
              </a:ext>
            </a:extLst>
          </p:cNvPr>
          <p:cNvPicPr>
            <a:picLocks noGrp="1" noRot="1" noChangeAspect="1"/>
          </p:cNvPicPr>
          <p:nvPr>
            <p:ph type="media" sz="quarter" idx="10"/>
            <a:videoFile r:link="rId1"/>
          </p:nvPr>
        </p:nvPicPr>
        <p:blipFill>
          <a:blip r:embed="rId3"/>
          <a:stretch>
            <a:fillRect/>
          </a:stretch>
        </p:blipFill>
        <p:spPr>
          <a:xfrm>
            <a:off x="26988" y="0"/>
            <a:ext cx="12138025" cy="6858000"/>
          </a:xfrm>
          <a:prstGeom prst="rect">
            <a:avLst/>
          </a:prstGeom>
        </p:spPr>
      </p:pic>
      <p:sp>
        <p:nvSpPr>
          <p:cNvPr id="2" name="Oval 1">
            <a:hlinkClick r:id="rId4" action="ppaction://hlinksldjump"/>
            <a:extLst>
              <a:ext uri="{FF2B5EF4-FFF2-40B4-BE49-F238E27FC236}">
                <a16:creationId xmlns:a16="http://schemas.microsoft.com/office/drawing/2014/main" id="{721B0A9C-67DB-B63C-9054-5A0F639435AD}"/>
              </a:ext>
            </a:extLst>
          </p:cNvPr>
          <p:cNvSpPr/>
          <p:nvPr/>
        </p:nvSpPr>
        <p:spPr>
          <a:xfrm>
            <a:off x="140118" y="86573"/>
            <a:ext cx="367553" cy="367553"/>
          </a:xfrm>
          <a:prstGeom prst="ellipse">
            <a:avLst/>
          </a:prstGeom>
          <a:solidFill>
            <a:srgbClr val="6366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mj-lt"/>
              </a:rPr>
              <a:t>x</a:t>
            </a:r>
          </a:p>
        </p:txBody>
      </p:sp>
    </p:spTree>
    <p:extLst>
      <p:ext uri="{BB962C8B-B14F-4D97-AF65-F5344CB8AC3E}">
        <p14:creationId xmlns:p14="http://schemas.microsoft.com/office/powerpoint/2010/main" val="288994908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a:grpSpLocks/>
          </p:cNvGrpSpPr>
          <p:nvPr/>
        </p:nvGrpSpPr>
        <p:grpSpPr bwMode="auto">
          <a:xfrm>
            <a:off x="457200" y="944026"/>
            <a:ext cx="2247900" cy="935857"/>
            <a:chOff x="457200" y="593725"/>
            <a:chExt cx="2247900" cy="936067"/>
          </a:xfrm>
        </p:grpSpPr>
        <p:sp>
          <p:nvSpPr>
            <p:cNvPr id="104464" name="Rectangle 11"/>
            <p:cNvSpPr>
              <a:spLocks noChangeArrowheads="1"/>
            </p:cNvSpPr>
            <p:nvPr/>
          </p:nvSpPr>
          <p:spPr bwMode="auto">
            <a:xfrm>
              <a:off x="779463" y="593725"/>
              <a:ext cx="1647887" cy="338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Montserrat Alternates ExLight" pitchFamily="50" charset="-52"/>
                </a:defRPr>
              </a:lvl1pPr>
              <a:lvl2pPr marL="742950" indent="-285750">
                <a:defRPr>
                  <a:solidFill>
                    <a:schemeClr val="tx1"/>
                  </a:solidFill>
                  <a:latin typeface="Montserrat Alternates ExLight" pitchFamily="50" charset="-52"/>
                </a:defRPr>
              </a:lvl2pPr>
              <a:lvl3pPr marL="1143000" indent="-228600">
                <a:defRPr>
                  <a:solidFill>
                    <a:schemeClr val="tx1"/>
                  </a:solidFill>
                  <a:latin typeface="Montserrat Alternates ExLight" pitchFamily="50" charset="-52"/>
                </a:defRPr>
              </a:lvl3pPr>
              <a:lvl4pPr marL="1600200" indent="-228600">
                <a:defRPr>
                  <a:solidFill>
                    <a:schemeClr val="tx1"/>
                  </a:solidFill>
                  <a:latin typeface="Montserrat Alternates ExLight" pitchFamily="50" charset="-52"/>
                </a:defRPr>
              </a:lvl4pPr>
              <a:lvl5pPr marL="2057400" indent="-228600">
                <a:defRPr>
                  <a:solidFill>
                    <a:schemeClr val="tx1"/>
                  </a:solidFill>
                  <a:latin typeface="Montserrat Alternates ExLight" pitchFamily="50" charset="-52"/>
                </a:defRPr>
              </a:lvl5pPr>
              <a:lvl6pPr marL="2514600" indent="-228600" fontAlgn="base">
                <a:spcBef>
                  <a:spcPct val="0"/>
                </a:spcBef>
                <a:spcAft>
                  <a:spcPct val="0"/>
                </a:spcAft>
                <a:defRPr>
                  <a:solidFill>
                    <a:schemeClr val="tx1"/>
                  </a:solidFill>
                  <a:latin typeface="Montserrat Alternates ExLight" pitchFamily="50" charset="-52"/>
                </a:defRPr>
              </a:lvl6pPr>
              <a:lvl7pPr marL="2971800" indent="-228600" fontAlgn="base">
                <a:spcBef>
                  <a:spcPct val="0"/>
                </a:spcBef>
                <a:spcAft>
                  <a:spcPct val="0"/>
                </a:spcAft>
                <a:defRPr>
                  <a:solidFill>
                    <a:schemeClr val="tx1"/>
                  </a:solidFill>
                  <a:latin typeface="Montserrat Alternates ExLight" pitchFamily="50" charset="-52"/>
                </a:defRPr>
              </a:lvl7pPr>
              <a:lvl8pPr marL="3429000" indent="-228600" fontAlgn="base">
                <a:spcBef>
                  <a:spcPct val="0"/>
                </a:spcBef>
                <a:spcAft>
                  <a:spcPct val="0"/>
                </a:spcAft>
                <a:defRPr>
                  <a:solidFill>
                    <a:schemeClr val="tx1"/>
                  </a:solidFill>
                  <a:latin typeface="Montserrat Alternates ExLight" pitchFamily="50" charset="-52"/>
                </a:defRPr>
              </a:lvl8pPr>
              <a:lvl9pPr marL="3886200" indent="-228600" fontAlgn="base">
                <a:spcBef>
                  <a:spcPct val="0"/>
                </a:spcBef>
                <a:spcAft>
                  <a:spcPct val="0"/>
                </a:spcAft>
                <a:defRPr>
                  <a:solidFill>
                    <a:schemeClr val="tx1"/>
                  </a:solidFill>
                  <a:latin typeface="Montserrat Alternates ExLight" pitchFamily="50" charset="-52"/>
                </a:defRPr>
              </a:lvl9pPr>
            </a:lstStyle>
            <a:p>
              <a:r>
                <a:rPr lang="en-US" altLang="ru-RU" sz="2200" dirty="0">
                  <a:solidFill>
                    <a:schemeClr val="accent1"/>
                  </a:solidFill>
                  <a:latin typeface="Montserrat-Bold" panose="00000800000000000000" pitchFamily="50" charset="0"/>
                </a:rPr>
                <a:t>Y</a:t>
              </a:r>
              <a:r>
                <a:rPr lang="ru-RU" altLang="ru-RU" sz="2200" dirty="0" err="1">
                  <a:solidFill>
                    <a:schemeClr val="accent1"/>
                  </a:solidFill>
                  <a:latin typeface="Montserrat-Bold" panose="00000800000000000000" pitchFamily="50" charset="0"/>
                </a:rPr>
                <a:t>our</a:t>
              </a:r>
              <a:r>
                <a:rPr lang="ru-RU" altLang="ru-RU" sz="2200" dirty="0">
                  <a:solidFill>
                    <a:schemeClr val="accent1"/>
                  </a:solidFill>
                  <a:latin typeface="Montserrat-Bold" panose="00000800000000000000" pitchFamily="50" charset="0"/>
                </a:rPr>
                <a:t> </a:t>
              </a:r>
              <a:r>
                <a:rPr lang="en-US" altLang="ru-RU" sz="2200" dirty="0">
                  <a:solidFill>
                    <a:schemeClr val="accent1"/>
                  </a:solidFill>
                  <a:latin typeface="Montserrat-Bold" panose="00000800000000000000" pitchFamily="50" charset="0"/>
                </a:rPr>
                <a:t>Name</a:t>
              </a:r>
              <a:endParaRPr lang="ru-RU" altLang="ru-RU" dirty="0">
                <a:solidFill>
                  <a:schemeClr val="accent1"/>
                </a:solidFill>
                <a:latin typeface="Montserrat-Bold" panose="00000800000000000000" pitchFamily="50" charset="0"/>
              </a:endParaRPr>
            </a:p>
          </p:txBody>
        </p:sp>
        <p:sp>
          <p:nvSpPr>
            <p:cNvPr id="24" name="Text_02"/>
            <p:cNvSpPr txBox="1"/>
            <p:nvPr/>
          </p:nvSpPr>
          <p:spPr>
            <a:xfrm>
              <a:off x="457200" y="952581"/>
              <a:ext cx="2247900" cy="577211"/>
            </a:xfrm>
            <a:prstGeom prst="rect">
              <a:avLst/>
            </a:prstGeom>
            <a:noFill/>
          </p:spPr>
          <p:txBody>
            <a:bodyPr>
              <a:spAutoFit/>
            </a:bodyPr>
            <a:lstStyle/>
            <a:p>
              <a:pPr algn="ctr" eaLnBrk="1" fontAlgn="auto" hangingPunct="1">
                <a:spcBef>
                  <a:spcPts val="0"/>
                </a:spcBef>
                <a:spcAft>
                  <a:spcPts val="0"/>
                </a:spcAft>
                <a:defRPr/>
              </a:pPr>
              <a:r>
                <a:rPr lang="en-US" sz="1050" dirty="0">
                  <a:solidFill>
                    <a:schemeClr val="tx2"/>
                  </a:solidFill>
                  <a:latin typeface="Montserrat Light" panose="00000400000000000000" pitchFamily="50" charset="0"/>
                </a:rPr>
                <a:t>Lorem ipsum dolor sit amet, consectetur adipiscing elit, sed do eiusmod tempor</a:t>
              </a:r>
              <a:endParaRPr lang="ru-RU" sz="1050" dirty="0">
                <a:solidFill>
                  <a:schemeClr val="tx2"/>
                </a:solidFill>
                <a:latin typeface="Montserrat Light" panose="00000400000000000000" pitchFamily="50" charset="0"/>
              </a:endParaRPr>
            </a:p>
          </p:txBody>
        </p:sp>
      </p:grpSp>
      <p:grpSp>
        <p:nvGrpSpPr>
          <p:cNvPr id="4" name="Group 3"/>
          <p:cNvGrpSpPr>
            <a:grpSpLocks/>
          </p:cNvGrpSpPr>
          <p:nvPr/>
        </p:nvGrpSpPr>
        <p:grpSpPr bwMode="auto">
          <a:xfrm>
            <a:off x="6513285" y="944026"/>
            <a:ext cx="2247900" cy="935857"/>
            <a:chOff x="6629400" y="593725"/>
            <a:chExt cx="2247900" cy="936067"/>
          </a:xfrm>
        </p:grpSpPr>
        <p:sp>
          <p:nvSpPr>
            <p:cNvPr id="104462" name="Rectangle 17"/>
            <p:cNvSpPr>
              <a:spLocks noChangeArrowheads="1"/>
            </p:cNvSpPr>
            <p:nvPr/>
          </p:nvSpPr>
          <p:spPr bwMode="auto">
            <a:xfrm>
              <a:off x="6931025" y="593725"/>
              <a:ext cx="1647887" cy="6156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Montserrat Alternates ExLight" pitchFamily="50" charset="-52"/>
                </a:defRPr>
              </a:lvl1pPr>
              <a:lvl2pPr marL="742950" indent="-285750">
                <a:defRPr>
                  <a:solidFill>
                    <a:schemeClr val="tx1"/>
                  </a:solidFill>
                  <a:latin typeface="Montserrat Alternates ExLight" pitchFamily="50" charset="-52"/>
                </a:defRPr>
              </a:lvl2pPr>
              <a:lvl3pPr marL="1143000" indent="-228600">
                <a:defRPr>
                  <a:solidFill>
                    <a:schemeClr val="tx1"/>
                  </a:solidFill>
                  <a:latin typeface="Montserrat Alternates ExLight" pitchFamily="50" charset="-52"/>
                </a:defRPr>
              </a:lvl3pPr>
              <a:lvl4pPr marL="1600200" indent="-228600">
                <a:defRPr>
                  <a:solidFill>
                    <a:schemeClr val="tx1"/>
                  </a:solidFill>
                  <a:latin typeface="Montserrat Alternates ExLight" pitchFamily="50" charset="-52"/>
                </a:defRPr>
              </a:lvl4pPr>
              <a:lvl5pPr marL="2057400" indent="-228600">
                <a:defRPr>
                  <a:solidFill>
                    <a:schemeClr val="tx1"/>
                  </a:solidFill>
                  <a:latin typeface="Montserrat Alternates ExLight" pitchFamily="50" charset="-52"/>
                </a:defRPr>
              </a:lvl5pPr>
              <a:lvl6pPr marL="2514600" indent="-228600" fontAlgn="base">
                <a:spcBef>
                  <a:spcPct val="0"/>
                </a:spcBef>
                <a:spcAft>
                  <a:spcPct val="0"/>
                </a:spcAft>
                <a:defRPr>
                  <a:solidFill>
                    <a:schemeClr val="tx1"/>
                  </a:solidFill>
                  <a:latin typeface="Montserrat Alternates ExLight" pitchFamily="50" charset="-52"/>
                </a:defRPr>
              </a:lvl6pPr>
              <a:lvl7pPr marL="2971800" indent="-228600" fontAlgn="base">
                <a:spcBef>
                  <a:spcPct val="0"/>
                </a:spcBef>
                <a:spcAft>
                  <a:spcPct val="0"/>
                </a:spcAft>
                <a:defRPr>
                  <a:solidFill>
                    <a:schemeClr val="tx1"/>
                  </a:solidFill>
                  <a:latin typeface="Montserrat Alternates ExLight" pitchFamily="50" charset="-52"/>
                </a:defRPr>
              </a:lvl7pPr>
              <a:lvl8pPr marL="3429000" indent="-228600" fontAlgn="base">
                <a:spcBef>
                  <a:spcPct val="0"/>
                </a:spcBef>
                <a:spcAft>
                  <a:spcPct val="0"/>
                </a:spcAft>
                <a:defRPr>
                  <a:solidFill>
                    <a:schemeClr val="tx1"/>
                  </a:solidFill>
                  <a:latin typeface="Montserrat Alternates ExLight" pitchFamily="50" charset="-52"/>
                </a:defRPr>
              </a:lvl8pPr>
              <a:lvl9pPr marL="3886200" indent="-228600" fontAlgn="base">
                <a:spcBef>
                  <a:spcPct val="0"/>
                </a:spcBef>
                <a:spcAft>
                  <a:spcPct val="0"/>
                </a:spcAft>
                <a:defRPr>
                  <a:solidFill>
                    <a:schemeClr val="tx1"/>
                  </a:solidFill>
                  <a:latin typeface="Montserrat Alternates ExLight" pitchFamily="50" charset="-52"/>
                </a:defRPr>
              </a:lvl9pPr>
            </a:lstStyle>
            <a:p>
              <a:r>
                <a:rPr lang="en-US" altLang="ru-RU" sz="2200" dirty="0">
                  <a:solidFill>
                    <a:schemeClr val="accent1"/>
                  </a:solidFill>
                  <a:latin typeface="Montserrat-Bold" panose="00000800000000000000" pitchFamily="50" charset="0"/>
                </a:rPr>
                <a:t>Y</a:t>
              </a:r>
              <a:r>
                <a:rPr lang="ru-RU" altLang="ru-RU" sz="2200" dirty="0" err="1">
                  <a:solidFill>
                    <a:schemeClr val="accent1"/>
                  </a:solidFill>
                  <a:latin typeface="Montserrat-Bold" panose="00000800000000000000" pitchFamily="50" charset="0"/>
                </a:rPr>
                <a:t>our</a:t>
              </a:r>
              <a:r>
                <a:rPr lang="ru-RU" altLang="ru-RU" sz="2200" dirty="0">
                  <a:solidFill>
                    <a:schemeClr val="accent1"/>
                  </a:solidFill>
                  <a:latin typeface="Montserrat-Bold" panose="00000800000000000000" pitchFamily="50" charset="0"/>
                </a:rPr>
                <a:t> </a:t>
              </a:r>
              <a:r>
                <a:rPr lang="en-US" altLang="ru-RU" sz="2200" dirty="0">
                  <a:solidFill>
                    <a:schemeClr val="accent1"/>
                  </a:solidFill>
                  <a:latin typeface="Montserrat-Bold" panose="00000800000000000000" pitchFamily="50" charset="0"/>
                </a:rPr>
                <a:t>Name</a:t>
              </a:r>
              <a:endParaRPr lang="ru-RU" altLang="ru-RU" sz="2400" dirty="0">
                <a:solidFill>
                  <a:schemeClr val="accent1"/>
                </a:solidFill>
                <a:latin typeface="Montserrat-Bold" panose="00000800000000000000" pitchFamily="50" charset="0"/>
              </a:endParaRPr>
            </a:p>
            <a:p>
              <a:endParaRPr lang="ru-RU" altLang="ru-RU" dirty="0">
                <a:solidFill>
                  <a:schemeClr val="accent6"/>
                </a:solidFill>
                <a:latin typeface="Montserrat-Bold" panose="00000800000000000000" pitchFamily="50" charset="0"/>
              </a:endParaRPr>
            </a:p>
          </p:txBody>
        </p:sp>
        <p:sp>
          <p:nvSpPr>
            <p:cNvPr id="25" name="Text_02"/>
            <p:cNvSpPr txBox="1"/>
            <p:nvPr/>
          </p:nvSpPr>
          <p:spPr>
            <a:xfrm>
              <a:off x="6629400" y="952581"/>
              <a:ext cx="2247900" cy="577211"/>
            </a:xfrm>
            <a:prstGeom prst="rect">
              <a:avLst/>
            </a:prstGeom>
            <a:noFill/>
          </p:spPr>
          <p:txBody>
            <a:bodyPr>
              <a:spAutoFit/>
            </a:bodyPr>
            <a:lstStyle/>
            <a:p>
              <a:pPr algn="ctr" eaLnBrk="1" fontAlgn="auto" hangingPunct="1">
                <a:spcBef>
                  <a:spcPts val="0"/>
                </a:spcBef>
                <a:spcAft>
                  <a:spcPts val="0"/>
                </a:spcAft>
                <a:defRPr/>
              </a:pPr>
              <a:r>
                <a:rPr lang="en-US" sz="1050" dirty="0">
                  <a:solidFill>
                    <a:schemeClr val="tx2"/>
                  </a:solidFill>
                  <a:latin typeface="Montserrat Light" panose="00000400000000000000" pitchFamily="50" charset="0"/>
                </a:rPr>
                <a:t>Lorem ipsum dolor sit amet, consectetur adipiscing elit, sed do eiusmod tempor</a:t>
              </a:r>
              <a:endParaRPr lang="ru-RU" sz="1050" dirty="0">
                <a:solidFill>
                  <a:schemeClr val="tx2"/>
                </a:solidFill>
                <a:latin typeface="Montserrat Light" panose="00000400000000000000" pitchFamily="50" charset="0"/>
              </a:endParaRPr>
            </a:p>
          </p:txBody>
        </p:sp>
      </p:grpSp>
      <p:grpSp>
        <p:nvGrpSpPr>
          <p:cNvPr id="3" name="Group 2"/>
          <p:cNvGrpSpPr>
            <a:grpSpLocks/>
          </p:cNvGrpSpPr>
          <p:nvPr/>
        </p:nvGrpSpPr>
        <p:grpSpPr bwMode="auto">
          <a:xfrm>
            <a:off x="3360510" y="5133976"/>
            <a:ext cx="2247900" cy="958081"/>
            <a:chOff x="3476625" y="5133975"/>
            <a:chExt cx="2247900" cy="958292"/>
          </a:xfrm>
        </p:grpSpPr>
        <p:sp>
          <p:nvSpPr>
            <p:cNvPr id="104460" name="Rectangle 13"/>
            <p:cNvSpPr>
              <a:spLocks noChangeArrowheads="1"/>
            </p:cNvSpPr>
            <p:nvPr/>
          </p:nvSpPr>
          <p:spPr bwMode="auto">
            <a:xfrm>
              <a:off x="3798888" y="5133975"/>
              <a:ext cx="1647887" cy="338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Montserrat Alternates ExLight" pitchFamily="50" charset="-52"/>
                </a:defRPr>
              </a:lvl1pPr>
              <a:lvl2pPr marL="742950" indent="-285750">
                <a:defRPr>
                  <a:solidFill>
                    <a:schemeClr val="tx1"/>
                  </a:solidFill>
                  <a:latin typeface="Montserrat Alternates ExLight" pitchFamily="50" charset="-52"/>
                </a:defRPr>
              </a:lvl2pPr>
              <a:lvl3pPr marL="1143000" indent="-228600">
                <a:defRPr>
                  <a:solidFill>
                    <a:schemeClr val="tx1"/>
                  </a:solidFill>
                  <a:latin typeface="Montserrat Alternates ExLight" pitchFamily="50" charset="-52"/>
                </a:defRPr>
              </a:lvl3pPr>
              <a:lvl4pPr marL="1600200" indent="-228600">
                <a:defRPr>
                  <a:solidFill>
                    <a:schemeClr val="tx1"/>
                  </a:solidFill>
                  <a:latin typeface="Montserrat Alternates ExLight" pitchFamily="50" charset="-52"/>
                </a:defRPr>
              </a:lvl4pPr>
              <a:lvl5pPr marL="2057400" indent="-228600">
                <a:defRPr>
                  <a:solidFill>
                    <a:schemeClr val="tx1"/>
                  </a:solidFill>
                  <a:latin typeface="Montserrat Alternates ExLight" pitchFamily="50" charset="-52"/>
                </a:defRPr>
              </a:lvl5pPr>
              <a:lvl6pPr marL="2514600" indent="-228600" fontAlgn="base">
                <a:spcBef>
                  <a:spcPct val="0"/>
                </a:spcBef>
                <a:spcAft>
                  <a:spcPct val="0"/>
                </a:spcAft>
                <a:defRPr>
                  <a:solidFill>
                    <a:schemeClr val="tx1"/>
                  </a:solidFill>
                  <a:latin typeface="Montserrat Alternates ExLight" pitchFamily="50" charset="-52"/>
                </a:defRPr>
              </a:lvl6pPr>
              <a:lvl7pPr marL="2971800" indent="-228600" fontAlgn="base">
                <a:spcBef>
                  <a:spcPct val="0"/>
                </a:spcBef>
                <a:spcAft>
                  <a:spcPct val="0"/>
                </a:spcAft>
                <a:defRPr>
                  <a:solidFill>
                    <a:schemeClr val="tx1"/>
                  </a:solidFill>
                  <a:latin typeface="Montserrat Alternates ExLight" pitchFamily="50" charset="-52"/>
                </a:defRPr>
              </a:lvl7pPr>
              <a:lvl8pPr marL="3429000" indent="-228600" fontAlgn="base">
                <a:spcBef>
                  <a:spcPct val="0"/>
                </a:spcBef>
                <a:spcAft>
                  <a:spcPct val="0"/>
                </a:spcAft>
                <a:defRPr>
                  <a:solidFill>
                    <a:schemeClr val="tx1"/>
                  </a:solidFill>
                  <a:latin typeface="Montserrat Alternates ExLight" pitchFamily="50" charset="-52"/>
                </a:defRPr>
              </a:lvl8pPr>
              <a:lvl9pPr marL="3886200" indent="-228600" fontAlgn="base">
                <a:spcBef>
                  <a:spcPct val="0"/>
                </a:spcBef>
                <a:spcAft>
                  <a:spcPct val="0"/>
                </a:spcAft>
                <a:defRPr>
                  <a:solidFill>
                    <a:schemeClr val="tx1"/>
                  </a:solidFill>
                  <a:latin typeface="Montserrat Alternates ExLight" pitchFamily="50" charset="-52"/>
                </a:defRPr>
              </a:lvl9pPr>
            </a:lstStyle>
            <a:p>
              <a:r>
                <a:rPr lang="en-US" altLang="ru-RU" sz="2200" dirty="0">
                  <a:solidFill>
                    <a:schemeClr val="accent1"/>
                  </a:solidFill>
                  <a:latin typeface="Montserrat-Bold" panose="00000800000000000000" pitchFamily="50" charset="0"/>
                </a:rPr>
                <a:t>Y</a:t>
              </a:r>
              <a:r>
                <a:rPr lang="ru-RU" altLang="ru-RU" sz="2200" dirty="0" err="1">
                  <a:solidFill>
                    <a:schemeClr val="accent1"/>
                  </a:solidFill>
                  <a:latin typeface="Montserrat-Bold" panose="00000800000000000000" pitchFamily="50" charset="0"/>
                </a:rPr>
                <a:t>our</a:t>
              </a:r>
              <a:r>
                <a:rPr lang="ru-RU" altLang="ru-RU" sz="2200" dirty="0">
                  <a:solidFill>
                    <a:schemeClr val="accent1"/>
                  </a:solidFill>
                  <a:latin typeface="Montserrat-Bold" panose="00000800000000000000" pitchFamily="50" charset="0"/>
                </a:rPr>
                <a:t> </a:t>
              </a:r>
              <a:r>
                <a:rPr lang="en-US" altLang="ru-RU" sz="2200" dirty="0">
                  <a:solidFill>
                    <a:schemeClr val="accent1"/>
                  </a:solidFill>
                  <a:latin typeface="Montserrat-Bold" panose="00000800000000000000" pitchFamily="50" charset="0"/>
                </a:rPr>
                <a:t>Name</a:t>
              </a:r>
              <a:endParaRPr lang="ru-RU" altLang="ru-RU" sz="2400" dirty="0">
                <a:solidFill>
                  <a:schemeClr val="accent1"/>
                </a:solidFill>
                <a:latin typeface="Montserrat-Bold" panose="00000800000000000000" pitchFamily="50" charset="0"/>
              </a:endParaRPr>
            </a:p>
          </p:txBody>
        </p:sp>
        <p:sp>
          <p:nvSpPr>
            <p:cNvPr id="26" name="Text_02"/>
            <p:cNvSpPr txBox="1"/>
            <p:nvPr/>
          </p:nvSpPr>
          <p:spPr>
            <a:xfrm>
              <a:off x="3476625" y="5515059"/>
              <a:ext cx="2247900" cy="577208"/>
            </a:xfrm>
            <a:prstGeom prst="rect">
              <a:avLst/>
            </a:prstGeom>
            <a:noFill/>
          </p:spPr>
          <p:txBody>
            <a:bodyPr>
              <a:spAutoFit/>
            </a:bodyPr>
            <a:lstStyle/>
            <a:p>
              <a:pPr algn="ctr" eaLnBrk="1" fontAlgn="auto" hangingPunct="1">
                <a:spcBef>
                  <a:spcPts val="0"/>
                </a:spcBef>
                <a:spcAft>
                  <a:spcPts val="0"/>
                </a:spcAft>
                <a:defRPr/>
              </a:pPr>
              <a:r>
                <a:rPr lang="en-US" sz="1050" dirty="0">
                  <a:solidFill>
                    <a:schemeClr val="tx2"/>
                  </a:solidFill>
                  <a:latin typeface="Montserrat Light" panose="00000400000000000000" pitchFamily="50" charset="0"/>
                </a:rPr>
                <a:t>Lorem ipsum dolor sit amet, consectetur adipiscing elit, sed do eiusmod tempor</a:t>
              </a:r>
              <a:endParaRPr lang="ru-RU" sz="1050" dirty="0">
                <a:solidFill>
                  <a:schemeClr val="tx2"/>
                </a:solidFill>
                <a:latin typeface="Montserrat Light" panose="00000400000000000000" pitchFamily="50" charset="0"/>
              </a:endParaRPr>
            </a:p>
          </p:txBody>
        </p:sp>
      </p:grpSp>
      <p:grpSp>
        <p:nvGrpSpPr>
          <p:cNvPr id="5" name="Group 4"/>
          <p:cNvGrpSpPr>
            <a:grpSpLocks/>
          </p:cNvGrpSpPr>
          <p:nvPr/>
        </p:nvGrpSpPr>
        <p:grpSpPr bwMode="auto">
          <a:xfrm>
            <a:off x="9565821" y="5133976"/>
            <a:ext cx="2247900" cy="958081"/>
            <a:chOff x="9696450" y="5133975"/>
            <a:chExt cx="2247900" cy="958292"/>
          </a:xfrm>
        </p:grpSpPr>
        <p:sp>
          <p:nvSpPr>
            <p:cNvPr id="104458" name="Rectangle 15"/>
            <p:cNvSpPr>
              <a:spLocks noChangeArrowheads="1"/>
            </p:cNvSpPr>
            <p:nvPr/>
          </p:nvSpPr>
          <p:spPr bwMode="auto">
            <a:xfrm>
              <a:off x="10006013" y="5133975"/>
              <a:ext cx="1647887" cy="338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Montserrat Alternates ExLight" pitchFamily="50" charset="-52"/>
                </a:defRPr>
              </a:lvl1pPr>
              <a:lvl2pPr marL="742950" indent="-285750">
                <a:defRPr>
                  <a:solidFill>
                    <a:schemeClr val="tx1"/>
                  </a:solidFill>
                  <a:latin typeface="Montserrat Alternates ExLight" pitchFamily="50" charset="-52"/>
                </a:defRPr>
              </a:lvl2pPr>
              <a:lvl3pPr marL="1143000" indent="-228600">
                <a:defRPr>
                  <a:solidFill>
                    <a:schemeClr val="tx1"/>
                  </a:solidFill>
                  <a:latin typeface="Montserrat Alternates ExLight" pitchFamily="50" charset="-52"/>
                </a:defRPr>
              </a:lvl3pPr>
              <a:lvl4pPr marL="1600200" indent="-228600">
                <a:defRPr>
                  <a:solidFill>
                    <a:schemeClr val="tx1"/>
                  </a:solidFill>
                  <a:latin typeface="Montserrat Alternates ExLight" pitchFamily="50" charset="-52"/>
                </a:defRPr>
              </a:lvl4pPr>
              <a:lvl5pPr marL="2057400" indent="-228600">
                <a:defRPr>
                  <a:solidFill>
                    <a:schemeClr val="tx1"/>
                  </a:solidFill>
                  <a:latin typeface="Montserrat Alternates ExLight" pitchFamily="50" charset="-52"/>
                </a:defRPr>
              </a:lvl5pPr>
              <a:lvl6pPr marL="2514600" indent="-228600" fontAlgn="base">
                <a:spcBef>
                  <a:spcPct val="0"/>
                </a:spcBef>
                <a:spcAft>
                  <a:spcPct val="0"/>
                </a:spcAft>
                <a:defRPr>
                  <a:solidFill>
                    <a:schemeClr val="tx1"/>
                  </a:solidFill>
                  <a:latin typeface="Montserrat Alternates ExLight" pitchFamily="50" charset="-52"/>
                </a:defRPr>
              </a:lvl6pPr>
              <a:lvl7pPr marL="2971800" indent="-228600" fontAlgn="base">
                <a:spcBef>
                  <a:spcPct val="0"/>
                </a:spcBef>
                <a:spcAft>
                  <a:spcPct val="0"/>
                </a:spcAft>
                <a:defRPr>
                  <a:solidFill>
                    <a:schemeClr val="tx1"/>
                  </a:solidFill>
                  <a:latin typeface="Montserrat Alternates ExLight" pitchFamily="50" charset="-52"/>
                </a:defRPr>
              </a:lvl7pPr>
              <a:lvl8pPr marL="3429000" indent="-228600" fontAlgn="base">
                <a:spcBef>
                  <a:spcPct val="0"/>
                </a:spcBef>
                <a:spcAft>
                  <a:spcPct val="0"/>
                </a:spcAft>
                <a:defRPr>
                  <a:solidFill>
                    <a:schemeClr val="tx1"/>
                  </a:solidFill>
                  <a:latin typeface="Montserrat Alternates ExLight" pitchFamily="50" charset="-52"/>
                </a:defRPr>
              </a:lvl8pPr>
              <a:lvl9pPr marL="3886200" indent="-228600" fontAlgn="base">
                <a:spcBef>
                  <a:spcPct val="0"/>
                </a:spcBef>
                <a:spcAft>
                  <a:spcPct val="0"/>
                </a:spcAft>
                <a:defRPr>
                  <a:solidFill>
                    <a:schemeClr val="tx1"/>
                  </a:solidFill>
                  <a:latin typeface="Montserrat Alternates ExLight" pitchFamily="50" charset="-52"/>
                </a:defRPr>
              </a:lvl9pPr>
            </a:lstStyle>
            <a:p>
              <a:r>
                <a:rPr lang="en-US" altLang="ru-RU" sz="2200" dirty="0">
                  <a:solidFill>
                    <a:schemeClr val="accent1"/>
                  </a:solidFill>
                  <a:latin typeface="Montserrat-Bold" panose="00000800000000000000" pitchFamily="50" charset="0"/>
                </a:rPr>
                <a:t>Y</a:t>
              </a:r>
              <a:r>
                <a:rPr lang="ru-RU" altLang="ru-RU" sz="2200" dirty="0" err="1">
                  <a:solidFill>
                    <a:schemeClr val="accent1"/>
                  </a:solidFill>
                  <a:latin typeface="Montserrat-Bold" panose="00000800000000000000" pitchFamily="50" charset="0"/>
                </a:rPr>
                <a:t>our</a:t>
              </a:r>
              <a:r>
                <a:rPr lang="ru-RU" altLang="ru-RU" sz="2200" dirty="0">
                  <a:solidFill>
                    <a:schemeClr val="accent1"/>
                  </a:solidFill>
                  <a:latin typeface="Montserrat-Bold" panose="00000800000000000000" pitchFamily="50" charset="0"/>
                </a:rPr>
                <a:t> </a:t>
              </a:r>
              <a:r>
                <a:rPr lang="en-US" altLang="ru-RU" sz="2200" dirty="0">
                  <a:solidFill>
                    <a:schemeClr val="accent1"/>
                  </a:solidFill>
                  <a:latin typeface="Montserrat-Bold" panose="00000800000000000000" pitchFamily="50" charset="0"/>
                </a:rPr>
                <a:t>Name</a:t>
              </a:r>
              <a:endParaRPr lang="ru-RU" altLang="ru-RU" sz="2400" dirty="0">
                <a:solidFill>
                  <a:schemeClr val="accent1"/>
                </a:solidFill>
                <a:latin typeface="Montserrat-Bold" panose="00000800000000000000" pitchFamily="50" charset="0"/>
              </a:endParaRPr>
            </a:p>
          </p:txBody>
        </p:sp>
        <p:sp>
          <p:nvSpPr>
            <p:cNvPr id="27" name="Text_02"/>
            <p:cNvSpPr txBox="1"/>
            <p:nvPr/>
          </p:nvSpPr>
          <p:spPr>
            <a:xfrm>
              <a:off x="9696450" y="5515059"/>
              <a:ext cx="2247900" cy="577208"/>
            </a:xfrm>
            <a:prstGeom prst="rect">
              <a:avLst/>
            </a:prstGeom>
            <a:noFill/>
          </p:spPr>
          <p:txBody>
            <a:bodyPr>
              <a:spAutoFit/>
            </a:bodyPr>
            <a:lstStyle/>
            <a:p>
              <a:pPr algn="ctr" eaLnBrk="1" fontAlgn="auto" hangingPunct="1">
                <a:spcBef>
                  <a:spcPts val="0"/>
                </a:spcBef>
                <a:spcAft>
                  <a:spcPts val="0"/>
                </a:spcAft>
                <a:defRPr/>
              </a:pPr>
              <a:r>
                <a:rPr lang="en-US" sz="1050" dirty="0">
                  <a:solidFill>
                    <a:schemeClr val="tx2"/>
                  </a:solidFill>
                  <a:latin typeface="Montserrat Light" panose="00000400000000000000" pitchFamily="50" charset="0"/>
                </a:rPr>
                <a:t>Lorem ipsum dolor sit amet, consectetur adipiscing elit, sed do eiusmod tempor</a:t>
              </a:r>
              <a:endParaRPr lang="ru-RU" sz="1050" dirty="0">
                <a:solidFill>
                  <a:schemeClr val="tx2"/>
                </a:solidFill>
                <a:latin typeface="Montserrat Light" panose="00000400000000000000" pitchFamily="50" charset="0"/>
              </a:endParaRPr>
            </a:p>
          </p:txBody>
        </p:sp>
      </p:grpSp>
      <p:sp>
        <p:nvSpPr>
          <p:cNvPr id="11" name="Picture Placeholder 10">
            <a:extLst>
              <a:ext uri="{FF2B5EF4-FFF2-40B4-BE49-F238E27FC236}">
                <a16:creationId xmlns:a16="http://schemas.microsoft.com/office/drawing/2014/main" id="{08BB6039-F976-7EF1-52EF-85E1190E7AEC}"/>
              </a:ext>
            </a:extLst>
          </p:cNvPr>
          <p:cNvSpPr>
            <a:spLocks noGrp="1"/>
          </p:cNvSpPr>
          <p:nvPr>
            <p:ph type="pic" sz="quarter" idx="10"/>
          </p:nvPr>
        </p:nvSpPr>
        <p:spPr/>
        <p:txBody>
          <a:bodyPr/>
          <a:lstStyle/>
          <a:p>
            <a:endParaRPr lang="es-CO"/>
          </a:p>
        </p:txBody>
      </p:sp>
      <p:sp>
        <p:nvSpPr>
          <p:cNvPr id="13" name="Picture Placeholder 12">
            <a:extLst>
              <a:ext uri="{FF2B5EF4-FFF2-40B4-BE49-F238E27FC236}">
                <a16:creationId xmlns:a16="http://schemas.microsoft.com/office/drawing/2014/main" id="{54F08060-C98E-3C08-136A-3FF70D608638}"/>
              </a:ext>
            </a:extLst>
          </p:cNvPr>
          <p:cNvSpPr>
            <a:spLocks noGrp="1"/>
          </p:cNvSpPr>
          <p:nvPr>
            <p:ph type="pic" sz="quarter" idx="12"/>
          </p:nvPr>
        </p:nvSpPr>
        <p:spPr/>
        <p:txBody>
          <a:bodyPr/>
          <a:lstStyle/>
          <a:p>
            <a:endParaRPr lang="es-CO"/>
          </a:p>
        </p:txBody>
      </p:sp>
      <p:sp>
        <p:nvSpPr>
          <p:cNvPr id="15" name="Picture Placeholder 14">
            <a:extLst>
              <a:ext uri="{FF2B5EF4-FFF2-40B4-BE49-F238E27FC236}">
                <a16:creationId xmlns:a16="http://schemas.microsoft.com/office/drawing/2014/main" id="{0C21B161-903D-F1AA-0A98-BD94D3BD5534}"/>
              </a:ext>
            </a:extLst>
          </p:cNvPr>
          <p:cNvSpPr>
            <a:spLocks noGrp="1"/>
          </p:cNvSpPr>
          <p:nvPr>
            <p:ph type="pic" sz="quarter" idx="11"/>
          </p:nvPr>
        </p:nvSpPr>
        <p:spPr/>
        <p:txBody>
          <a:bodyPr/>
          <a:lstStyle/>
          <a:p>
            <a:endParaRPr lang="es-CO"/>
          </a:p>
        </p:txBody>
      </p:sp>
      <p:sp>
        <p:nvSpPr>
          <p:cNvPr id="17" name="Picture Placeholder 16">
            <a:extLst>
              <a:ext uri="{FF2B5EF4-FFF2-40B4-BE49-F238E27FC236}">
                <a16:creationId xmlns:a16="http://schemas.microsoft.com/office/drawing/2014/main" id="{FBC534C2-9F6B-AABF-256B-338B6506A8D8}"/>
              </a:ext>
            </a:extLst>
          </p:cNvPr>
          <p:cNvSpPr>
            <a:spLocks noGrp="1"/>
          </p:cNvSpPr>
          <p:nvPr>
            <p:ph type="pic" sz="quarter" idx="13"/>
          </p:nvPr>
        </p:nvSpPr>
        <p:spPr/>
        <p:txBody>
          <a:bodyPr/>
          <a:lstStyle/>
          <a:p>
            <a:endParaRPr lang="es-CO"/>
          </a:p>
        </p:txBody>
      </p:sp>
      <p:sp>
        <p:nvSpPr>
          <p:cNvPr id="6" name="Rectangle 5">
            <a:extLst>
              <a:ext uri="{FF2B5EF4-FFF2-40B4-BE49-F238E27FC236}">
                <a16:creationId xmlns:a16="http://schemas.microsoft.com/office/drawing/2014/main" id="{991A609F-5043-9DDC-1A7C-456F333E2DE6}"/>
              </a:ext>
            </a:extLst>
          </p:cNvPr>
          <p:cNvSpPr/>
          <p:nvPr/>
        </p:nvSpPr>
        <p:spPr>
          <a:xfrm>
            <a:off x="0" y="0"/>
            <a:ext cx="12192000" cy="489098"/>
          </a:xfrm>
          <a:prstGeom prst="rect">
            <a:avLst/>
          </a:prstGeom>
          <a:solidFill>
            <a:schemeClr val="bg1"/>
          </a:solidFill>
          <a:ln>
            <a:noFill/>
          </a:ln>
          <a:effectLst>
            <a:outerShdw blurRad="172839" dir="1649998"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Freeform 6">
            <a:extLst>
              <a:ext uri="{FF2B5EF4-FFF2-40B4-BE49-F238E27FC236}">
                <a16:creationId xmlns:a16="http://schemas.microsoft.com/office/drawing/2014/main" id="{CD89328B-3462-8283-EF49-ED5A1B75FD5B}"/>
              </a:ext>
            </a:extLst>
          </p:cNvPr>
          <p:cNvSpPr/>
          <p:nvPr/>
        </p:nvSpPr>
        <p:spPr>
          <a:xfrm>
            <a:off x="6657392" y="184100"/>
            <a:ext cx="34721" cy="64282"/>
          </a:xfrm>
          <a:custGeom>
            <a:avLst/>
            <a:gdLst>
              <a:gd name="connsiteX0" fmla="*/ 184641 w 201164"/>
              <a:gd name="connsiteY0" fmla="*/ 193211 h 372429"/>
              <a:gd name="connsiteX1" fmla="*/ 186342 w 201164"/>
              <a:gd name="connsiteY1" fmla="*/ 320046 h 372429"/>
              <a:gd name="connsiteX2" fmla="*/ 78882 w 201164"/>
              <a:gd name="connsiteY2" fmla="*/ 372396 h 372429"/>
              <a:gd name="connsiteX3" fmla="*/ 78882 w 201164"/>
              <a:gd name="connsiteY3" fmla="*/ 357099 h 372429"/>
              <a:gd name="connsiteX4" fmla="*/ 62532 w 201164"/>
              <a:gd name="connsiteY4" fmla="*/ 340758 h 372429"/>
              <a:gd name="connsiteX5" fmla="*/ 51474 w 201164"/>
              <a:gd name="connsiteY5" fmla="*/ 340758 h 372429"/>
              <a:gd name="connsiteX6" fmla="*/ 158744 w 201164"/>
              <a:gd name="connsiteY6" fmla="*/ 302755 h 372429"/>
              <a:gd name="connsiteX7" fmla="*/ 156004 w 201164"/>
              <a:gd name="connsiteY7" fmla="*/ 209363 h 372429"/>
              <a:gd name="connsiteX8" fmla="*/ -35 w 201164"/>
              <a:gd name="connsiteY8" fmla="*/ 14312 h 372429"/>
              <a:gd name="connsiteX9" fmla="*/ 14142 w 201164"/>
              <a:gd name="connsiteY9" fmla="*/ 14312 h 372429"/>
              <a:gd name="connsiteX10" fmla="*/ 30303 w 201164"/>
              <a:gd name="connsiteY10" fmla="*/ -34 h 372429"/>
              <a:gd name="connsiteX11" fmla="*/ 182656 w 201164"/>
              <a:gd name="connsiteY11" fmla="*/ 189981 h 372429"/>
              <a:gd name="connsiteX12" fmla="*/ 184641 w 201164"/>
              <a:gd name="connsiteY12" fmla="*/ 193211 h 372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1164" h="372429">
                <a:moveTo>
                  <a:pt x="184641" y="193211"/>
                </a:moveTo>
                <a:cubicBezTo>
                  <a:pt x="186058" y="196251"/>
                  <a:pt x="219894" y="266652"/>
                  <a:pt x="186342" y="320046"/>
                </a:cubicBezTo>
                <a:cubicBezTo>
                  <a:pt x="167440" y="350449"/>
                  <a:pt x="131147" y="367550"/>
                  <a:pt x="78882" y="372396"/>
                </a:cubicBezTo>
                <a:lnTo>
                  <a:pt x="78882" y="357099"/>
                </a:lnTo>
                <a:cubicBezTo>
                  <a:pt x="78830" y="348059"/>
                  <a:pt x="71525" y="340758"/>
                  <a:pt x="62532" y="340758"/>
                </a:cubicBezTo>
                <a:lnTo>
                  <a:pt x="51474" y="340758"/>
                </a:lnTo>
                <a:cubicBezTo>
                  <a:pt x="106858" y="340758"/>
                  <a:pt x="142772" y="327932"/>
                  <a:pt x="158744" y="302755"/>
                </a:cubicBezTo>
                <a:cubicBezTo>
                  <a:pt x="180199" y="268647"/>
                  <a:pt x="159973" y="218483"/>
                  <a:pt x="156004" y="209363"/>
                </a:cubicBezTo>
                <a:lnTo>
                  <a:pt x="-35" y="14312"/>
                </a:lnTo>
                <a:lnTo>
                  <a:pt x="14142" y="14312"/>
                </a:lnTo>
                <a:cubicBezTo>
                  <a:pt x="22379" y="14369"/>
                  <a:pt x="29340" y="8189"/>
                  <a:pt x="30303" y="-34"/>
                </a:cubicBezTo>
                <a:lnTo>
                  <a:pt x="182656" y="189981"/>
                </a:lnTo>
                <a:cubicBezTo>
                  <a:pt x="183414" y="190995"/>
                  <a:pt x="184078" y="192076"/>
                  <a:pt x="184641" y="193211"/>
                </a:cubicBezTo>
                <a:close/>
              </a:path>
            </a:pathLst>
          </a:custGeom>
          <a:noFill/>
          <a:ln w="9451" cap="flat">
            <a:solidFill>
              <a:srgbClr val="63666A"/>
            </a:solid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AD99D378-2395-B287-0797-28BF5D7075DA}"/>
              </a:ext>
            </a:extLst>
          </p:cNvPr>
          <p:cNvSpPr/>
          <p:nvPr/>
        </p:nvSpPr>
        <p:spPr>
          <a:xfrm>
            <a:off x="6487123" y="186576"/>
            <a:ext cx="199350" cy="56313"/>
          </a:xfrm>
          <a:custGeom>
            <a:avLst/>
            <a:gdLst>
              <a:gd name="connsiteX0" fmla="*/ 1142484 w 1154967"/>
              <a:gd name="connsiteY0" fmla="*/ 194826 h 326256"/>
              <a:gd name="connsiteX1" fmla="*/ 1145225 w 1154967"/>
              <a:gd name="connsiteY1" fmla="*/ 288219 h 326256"/>
              <a:gd name="connsiteX2" fmla="*/ 1037954 w 1154967"/>
              <a:gd name="connsiteY2" fmla="*/ 326222 h 326256"/>
              <a:gd name="connsiteX3" fmla="*/ 1033134 w 1154967"/>
              <a:gd name="connsiteY3" fmla="*/ 326222 h 326256"/>
              <a:gd name="connsiteX4" fmla="*/ 350099 w 1154967"/>
              <a:gd name="connsiteY4" fmla="*/ 326222 h 326256"/>
              <a:gd name="connsiteX5" fmla="*/ 113820 w 1154967"/>
              <a:gd name="connsiteY5" fmla="*/ 326222 h 326256"/>
              <a:gd name="connsiteX6" fmla="*/ 11463 w 1154967"/>
              <a:gd name="connsiteY6" fmla="*/ 289454 h 326256"/>
              <a:gd name="connsiteX7" fmla="*/ 7399 w 1154967"/>
              <a:gd name="connsiteY7" fmla="*/ 204707 h 326256"/>
              <a:gd name="connsiteX8" fmla="*/ 162399 w 1154967"/>
              <a:gd name="connsiteY8" fmla="*/ -34 h 326256"/>
              <a:gd name="connsiteX9" fmla="*/ 986445 w 1154967"/>
              <a:gd name="connsiteY9" fmla="*/ -34 h 326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54967" h="326256">
                <a:moveTo>
                  <a:pt x="1142484" y="194826"/>
                </a:moveTo>
                <a:cubicBezTo>
                  <a:pt x="1146454" y="204327"/>
                  <a:pt x="1166679" y="254111"/>
                  <a:pt x="1145225" y="288219"/>
                </a:cubicBezTo>
                <a:cubicBezTo>
                  <a:pt x="1129253" y="313586"/>
                  <a:pt x="1093338" y="326222"/>
                  <a:pt x="1037954" y="326222"/>
                </a:cubicBezTo>
                <a:lnTo>
                  <a:pt x="1033134" y="326222"/>
                </a:lnTo>
                <a:cubicBezTo>
                  <a:pt x="961305" y="325272"/>
                  <a:pt x="607832" y="325652"/>
                  <a:pt x="350099" y="326222"/>
                </a:cubicBezTo>
                <a:lnTo>
                  <a:pt x="113820" y="326222"/>
                </a:lnTo>
                <a:cubicBezTo>
                  <a:pt x="62311" y="326222"/>
                  <a:pt x="27814" y="313871"/>
                  <a:pt x="11463" y="289454"/>
                </a:cubicBezTo>
                <a:cubicBezTo>
                  <a:pt x="-9613" y="258197"/>
                  <a:pt x="4092" y="214113"/>
                  <a:pt x="7399" y="204707"/>
                </a:cubicBezTo>
                <a:lnTo>
                  <a:pt x="162399" y="-34"/>
                </a:lnTo>
                <a:lnTo>
                  <a:pt x="986445" y="-34"/>
                </a:lnTo>
                <a:close/>
              </a:path>
            </a:pathLst>
          </a:custGeom>
          <a:noFill/>
          <a:ln w="9451" cap="flat">
            <a:solidFill>
              <a:srgbClr val="63666A"/>
            </a:solid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0F6C82AA-BEBB-EA0A-A890-56C1EEE2BF68}"/>
              </a:ext>
            </a:extLst>
          </p:cNvPr>
          <p:cNvSpPr/>
          <p:nvPr/>
        </p:nvSpPr>
        <p:spPr>
          <a:xfrm>
            <a:off x="6618583" y="248382"/>
            <a:ext cx="52430" cy="102737"/>
          </a:xfrm>
          <a:custGeom>
            <a:avLst/>
            <a:gdLst>
              <a:gd name="connsiteX0" fmla="*/ 303725 w 303760"/>
              <a:gd name="connsiteY0" fmla="*/ -34 h 595222"/>
              <a:gd name="connsiteX1" fmla="*/ 303725 w 303760"/>
              <a:gd name="connsiteY1" fmla="*/ 578847 h 595222"/>
              <a:gd name="connsiteX2" fmla="*/ 287375 w 303760"/>
              <a:gd name="connsiteY2" fmla="*/ 595189 h 595222"/>
              <a:gd name="connsiteX3" fmla="*/ -35 w 303760"/>
              <a:gd name="connsiteY3" fmla="*/ 595189 h 595222"/>
              <a:gd name="connsiteX4" fmla="*/ 16221 w 303760"/>
              <a:gd name="connsiteY4" fmla="*/ 578847 h 595222"/>
              <a:gd name="connsiteX5" fmla="*/ 16221 w 303760"/>
              <a:gd name="connsiteY5" fmla="*/ 562411 h 595222"/>
              <a:gd name="connsiteX6" fmla="*/ 271402 w 303760"/>
              <a:gd name="connsiteY6" fmla="*/ 562411 h 595222"/>
              <a:gd name="connsiteX7" fmla="*/ 271402 w 303760"/>
              <a:gd name="connsiteY7" fmla="*/ 1011 h 595222"/>
              <a:gd name="connsiteX8" fmla="*/ 276506 w 303760"/>
              <a:gd name="connsiteY8" fmla="*/ 1011 h 595222"/>
              <a:gd name="connsiteX9" fmla="*/ 303725 w 303760"/>
              <a:gd name="connsiteY9" fmla="*/ -34 h 595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3760" h="595222">
                <a:moveTo>
                  <a:pt x="303725" y="-34"/>
                </a:moveTo>
                <a:lnTo>
                  <a:pt x="303725" y="578847"/>
                </a:lnTo>
                <a:cubicBezTo>
                  <a:pt x="303673" y="587888"/>
                  <a:pt x="296368" y="595189"/>
                  <a:pt x="287375" y="595189"/>
                </a:cubicBezTo>
                <a:lnTo>
                  <a:pt x="-35" y="595189"/>
                </a:lnTo>
                <a:cubicBezTo>
                  <a:pt x="8943" y="595189"/>
                  <a:pt x="16221" y="587872"/>
                  <a:pt x="16221" y="578847"/>
                </a:cubicBezTo>
                <a:lnTo>
                  <a:pt x="16221" y="562411"/>
                </a:lnTo>
                <a:lnTo>
                  <a:pt x="271402" y="562411"/>
                </a:lnTo>
                <a:lnTo>
                  <a:pt x="271402" y="1011"/>
                </a:lnTo>
                <a:lnTo>
                  <a:pt x="276506" y="1011"/>
                </a:lnTo>
                <a:cubicBezTo>
                  <a:pt x="285957" y="1074"/>
                  <a:pt x="295030" y="726"/>
                  <a:pt x="303725" y="-34"/>
                </a:cubicBezTo>
                <a:close/>
              </a:path>
            </a:pathLst>
          </a:custGeom>
          <a:noFill/>
          <a:ln w="9451" cap="flat">
            <a:solidFill>
              <a:srgbClr val="63666A"/>
            </a:solid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40213FFB-9432-F804-3D81-C675E64F043C}"/>
              </a:ext>
            </a:extLst>
          </p:cNvPr>
          <p:cNvSpPr/>
          <p:nvPr/>
        </p:nvSpPr>
        <p:spPr>
          <a:xfrm>
            <a:off x="6504017" y="243003"/>
            <a:ext cx="166996" cy="5575"/>
          </a:xfrm>
          <a:custGeom>
            <a:avLst/>
            <a:gdLst>
              <a:gd name="connsiteX0" fmla="*/ 967481 w 967515"/>
              <a:gd name="connsiteY0" fmla="*/ 15832 h 32302"/>
              <a:gd name="connsiteX1" fmla="*/ 967481 w 967515"/>
              <a:gd name="connsiteY1" fmla="*/ 31128 h 32302"/>
              <a:gd name="connsiteX2" fmla="*/ 939978 w 967515"/>
              <a:gd name="connsiteY2" fmla="*/ 32268 h 32302"/>
              <a:gd name="connsiteX3" fmla="*/ 934779 w 967515"/>
              <a:gd name="connsiteY3" fmla="*/ 32268 h 32302"/>
              <a:gd name="connsiteX4" fmla="*/ 252311 w 967515"/>
              <a:gd name="connsiteY4" fmla="*/ 32268 h 32302"/>
              <a:gd name="connsiteX5" fmla="*/ 32571 w 967515"/>
              <a:gd name="connsiteY5" fmla="*/ 32268 h 32302"/>
              <a:gd name="connsiteX6" fmla="*/ 16221 w 967515"/>
              <a:gd name="connsiteY6" fmla="*/ 32268 h 32302"/>
              <a:gd name="connsiteX7" fmla="*/ -35 w 967515"/>
              <a:gd name="connsiteY7" fmla="*/ 32268 h 32302"/>
              <a:gd name="connsiteX8" fmla="*/ -35 w 967515"/>
              <a:gd name="connsiteY8" fmla="*/ 16307 h 32302"/>
              <a:gd name="connsiteX9" fmla="*/ 16221 w 967515"/>
              <a:gd name="connsiteY9" fmla="*/ -34 h 32302"/>
              <a:gd name="connsiteX10" fmla="*/ 951130 w 967515"/>
              <a:gd name="connsiteY10" fmla="*/ -34 h 32302"/>
              <a:gd name="connsiteX11" fmla="*/ 967481 w 967515"/>
              <a:gd name="connsiteY11" fmla="*/ 15832 h 3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67515" h="32302">
                <a:moveTo>
                  <a:pt x="967481" y="15832"/>
                </a:moveTo>
                <a:lnTo>
                  <a:pt x="967481" y="31128"/>
                </a:lnTo>
                <a:cubicBezTo>
                  <a:pt x="958785" y="31888"/>
                  <a:pt x="949618" y="32268"/>
                  <a:pt x="939978" y="32268"/>
                </a:cubicBezTo>
                <a:lnTo>
                  <a:pt x="934779" y="32268"/>
                </a:lnTo>
                <a:cubicBezTo>
                  <a:pt x="863234" y="31318"/>
                  <a:pt x="510139" y="32268"/>
                  <a:pt x="252311" y="32268"/>
                </a:cubicBezTo>
                <a:lnTo>
                  <a:pt x="32571" y="32268"/>
                </a:lnTo>
                <a:lnTo>
                  <a:pt x="16221" y="32268"/>
                </a:lnTo>
                <a:cubicBezTo>
                  <a:pt x="10645" y="32268"/>
                  <a:pt x="5163" y="32268"/>
                  <a:pt x="-35" y="32268"/>
                </a:cubicBezTo>
                <a:lnTo>
                  <a:pt x="-35" y="16307"/>
                </a:lnTo>
                <a:cubicBezTo>
                  <a:pt x="-35" y="7282"/>
                  <a:pt x="7243" y="-34"/>
                  <a:pt x="16221" y="-34"/>
                </a:cubicBezTo>
                <a:lnTo>
                  <a:pt x="951130" y="-34"/>
                </a:lnTo>
                <a:cubicBezTo>
                  <a:pt x="959943" y="-40"/>
                  <a:pt x="967175" y="6978"/>
                  <a:pt x="967481" y="15832"/>
                </a:cubicBezTo>
                <a:close/>
              </a:path>
            </a:pathLst>
          </a:custGeom>
          <a:noFill/>
          <a:ln w="9451" cap="flat">
            <a:solidFill>
              <a:srgbClr val="63666A"/>
            </a:solid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0CEA21FF-4A0C-624F-A4D5-FC33B85E82B2}"/>
              </a:ext>
            </a:extLst>
          </p:cNvPr>
          <p:cNvSpPr/>
          <p:nvPr/>
        </p:nvSpPr>
        <p:spPr>
          <a:xfrm>
            <a:off x="6506823" y="242860"/>
            <a:ext cx="158627" cy="61"/>
          </a:xfrm>
          <a:custGeom>
            <a:avLst/>
            <a:gdLst>
              <a:gd name="connsiteX0" fmla="*/ 918996 w 919031"/>
              <a:gd name="connsiteY0" fmla="*/ 322 h 356"/>
              <a:gd name="connsiteX1" fmla="*/ -35 w 919031"/>
              <a:gd name="connsiteY1" fmla="*/ 322 h 356"/>
              <a:gd name="connsiteX2" fmla="*/ 236244 w 919031"/>
              <a:gd name="connsiteY2" fmla="*/ 322 h 356"/>
              <a:gd name="connsiteX3" fmla="*/ 918996 w 919031"/>
              <a:gd name="connsiteY3" fmla="*/ 322 h 356"/>
            </a:gdLst>
            <a:ahLst/>
            <a:cxnLst>
              <a:cxn ang="0">
                <a:pos x="connsiteX0" y="connsiteY0"/>
              </a:cxn>
              <a:cxn ang="0">
                <a:pos x="connsiteX1" y="connsiteY1"/>
              </a:cxn>
              <a:cxn ang="0">
                <a:pos x="connsiteX2" y="connsiteY2"/>
              </a:cxn>
              <a:cxn ang="0">
                <a:pos x="connsiteX3" y="connsiteY3"/>
              </a:cxn>
            </a:cxnLst>
            <a:rect l="l" t="t" r="r" b="b"/>
            <a:pathLst>
              <a:path w="919031" h="356">
                <a:moveTo>
                  <a:pt x="918996" y="322"/>
                </a:moveTo>
                <a:lnTo>
                  <a:pt x="-35" y="322"/>
                </a:lnTo>
                <a:lnTo>
                  <a:pt x="236244" y="322"/>
                </a:lnTo>
                <a:cubicBezTo>
                  <a:pt x="493977" y="-153"/>
                  <a:pt x="847167" y="-153"/>
                  <a:pt x="918996" y="322"/>
                </a:cubicBezTo>
                <a:close/>
              </a:path>
            </a:pathLst>
          </a:custGeom>
          <a:noFill/>
          <a:ln w="9451" cap="flat">
            <a:solidFill>
              <a:srgbClr val="63666A"/>
            </a:solid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A28CBE6D-91F1-0AAF-2DF8-7359C7F643FF}"/>
              </a:ext>
            </a:extLst>
          </p:cNvPr>
          <p:cNvSpPr/>
          <p:nvPr/>
        </p:nvSpPr>
        <p:spPr>
          <a:xfrm>
            <a:off x="6509645" y="248468"/>
            <a:ext cx="155723" cy="95"/>
          </a:xfrm>
          <a:custGeom>
            <a:avLst/>
            <a:gdLst>
              <a:gd name="connsiteX0" fmla="*/ 902173 w 902207"/>
              <a:gd name="connsiteY0" fmla="*/ 514 h 548"/>
              <a:gd name="connsiteX1" fmla="*/ -35 w 902207"/>
              <a:gd name="connsiteY1" fmla="*/ 514 h 548"/>
              <a:gd name="connsiteX2" fmla="*/ 219704 w 902207"/>
              <a:gd name="connsiteY2" fmla="*/ 514 h 548"/>
              <a:gd name="connsiteX3" fmla="*/ 902173 w 902207"/>
              <a:gd name="connsiteY3" fmla="*/ 514 h 548"/>
            </a:gdLst>
            <a:ahLst/>
            <a:cxnLst>
              <a:cxn ang="0">
                <a:pos x="connsiteX0" y="connsiteY0"/>
              </a:cxn>
              <a:cxn ang="0">
                <a:pos x="connsiteX1" y="connsiteY1"/>
              </a:cxn>
              <a:cxn ang="0">
                <a:pos x="connsiteX2" y="connsiteY2"/>
              </a:cxn>
              <a:cxn ang="0">
                <a:pos x="connsiteX3" y="connsiteY3"/>
              </a:cxn>
            </a:cxnLst>
            <a:rect l="l" t="t" r="r" b="b"/>
            <a:pathLst>
              <a:path w="902207" h="548">
                <a:moveTo>
                  <a:pt x="902173" y="514"/>
                </a:moveTo>
                <a:lnTo>
                  <a:pt x="-35" y="514"/>
                </a:lnTo>
                <a:lnTo>
                  <a:pt x="219704" y="514"/>
                </a:lnTo>
                <a:cubicBezTo>
                  <a:pt x="477532" y="39"/>
                  <a:pt x="830628" y="-436"/>
                  <a:pt x="902173" y="514"/>
                </a:cubicBezTo>
                <a:close/>
              </a:path>
            </a:pathLst>
          </a:custGeom>
          <a:noFill/>
          <a:ln w="9451" cap="flat">
            <a:solidFill>
              <a:srgbClr val="63666A"/>
            </a:solid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9FD434B3-578E-E21E-D6E2-1558E2EEAB5B}"/>
              </a:ext>
            </a:extLst>
          </p:cNvPr>
          <p:cNvSpPr/>
          <p:nvPr/>
        </p:nvSpPr>
        <p:spPr>
          <a:xfrm>
            <a:off x="6511896" y="136708"/>
            <a:ext cx="150776" cy="47441"/>
          </a:xfrm>
          <a:custGeom>
            <a:avLst/>
            <a:gdLst>
              <a:gd name="connsiteX0" fmla="*/ 873441 w 873546"/>
              <a:gd name="connsiteY0" fmla="*/ 16307 h 274857"/>
              <a:gd name="connsiteX1" fmla="*/ 873441 w 873546"/>
              <a:gd name="connsiteY1" fmla="*/ 272828 h 274857"/>
              <a:gd name="connsiteX2" fmla="*/ 873441 w 873546"/>
              <a:gd name="connsiteY2" fmla="*/ 274823 h 274857"/>
              <a:gd name="connsiteX3" fmla="*/ 859265 w 873546"/>
              <a:gd name="connsiteY3" fmla="*/ 257152 h 274857"/>
              <a:gd name="connsiteX4" fmla="*/ 841024 w 873546"/>
              <a:gd name="connsiteY4" fmla="*/ 252021 h 274857"/>
              <a:gd name="connsiteX5" fmla="*/ 841024 w 873546"/>
              <a:gd name="connsiteY5" fmla="*/ 32364 h 274857"/>
              <a:gd name="connsiteX6" fmla="*/ 32571 w 873546"/>
              <a:gd name="connsiteY6" fmla="*/ 32364 h 274857"/>
              <a:gd name="connsiteX7" fmla="*/ 32571 w 873546"/>
              <a:gd name="connsiteY7" fmla="*/ 252781 h 274857"/>
              <a:gd name="connsiteX8" fmla="*/ 28791 w 873546"/>
              <a:gd name="connsiteY8" fmla="*/ 248696 h 274857"/>
              <a:gd name="connsiteX9" fmla="*/ 6129 w 873546"/>
              <a:gd name="connsiteY9" fmla="*/ 251679 h 274857"/>
              <a:gd name="connsiteX10" fmla="*/ 6014 w 873546"/>
              <a:gd name="connsiteY10" fmla="*/ 251831 h 274857"/>
              <a:gd name="connsiteX11" fmla="*/ -35 w 873546"/>
              <a:gd name="connsiteY11" fmla="*/ 259812 h 274857"/>
              <a:gd name="connsiteX12" fmla="*/ -35 w 873546"/>
              <a:gd name="connsiteY12" fmla="*/ 16307 h 274857"/>
              <a:gd name="connsiteX13" fmla="*/ 16221 w 873546"/>
              <a:gd name="connsiteY13" fmla="*/ -34 h 274857"/>
              <a:gd name="connsiteX14" fmla="*/ 16315 w 873546"/>
              <a:gd name="connsiteY14" fmla="*/ -34 h 274857"/>
              <a:gd name="connsiteX15" fmla="*/ 857469 w 873546"/>
              <a:gd name="connsiteY15" fmla="*/ -34 h 274857"/>
              <a:gd name="connsiteX16" fmla="*/ 873441 w 873546"/>
              <a:gd name="connsiteY16" fmla="*/ 16307 h 274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73546" h="274857">
                <a:moveTo>
                  <a:pt x="873441" y="16307"/>
                </a:moveTo>
                <a:lnTo>
                  <a:pt x="873441" y="272828"/>
                </a:lnTo>
                <a:cubicBezTo>
                  <a:pt x="873534" y="273490"/>
                  <a:pt x="873534" y="274161"/>
                  <a:pt x="873441" y="274823"/>
                </a:cubicBezTo>
                <a:lnTo>
                  <a:pt x="859265" y="257152"/>
                </a:lnTo>
                <a:cubicBezTo>
                  <a:pt x="854940" y="251638"/>
                  <a:pt x="847567" y="249564"/>
                  <a:pt x="841024" y="252021"/>
                </a:cubicBezTo>
                <a:lnTo>
                  <a:pt x="841024" y="32364"/>
                </a:lnTo>
                <a:lnTo>
                  <a:pt x="32571" y="32364"/>
                </a:lnTo>
                <a:lnTo>
                  <a:pt x="32571" y="252781"/>
                </a:lnTo>
                <a:cubicBezTo>
                  <a:pt x="31568" y="251201"/>
                  <a:pt x="30287" y="249816"/>
                  <a:pt x="28791" y="248696"/>
                </a:cubicBezTo>
                <a:cubicBezTo>
                  <a:pt x="21713" y="243229"/>
                  <a:pt x="11567" y="244564"/>
                  <a:pt x="6129" y="251679"/>
                </a:cubicBezTo>
                <a:cubicBezTo>
                  <a:pt x="6090" y="251730"/>
                  <a:pt x="6052" y="251780"/>
                  <a:pt x="6014" y="251831"/>
                </a:cubicBezTo>
                <a:lnTo>
                  <a:pt x="-35" y="259812"/>
                </a:lnTo>
                <a:lnTo>
                  <a:pt x="-35" y="16307"/>
                </a:lnTo>
                <a:cubicBezTo>
                  <a:pt x="-35" y="7282"/>
                  <a:pt x="7243" y="-34"/>
                  <a:pt x="16221" y="-34"/>
                </a:cubicBezTo>
                <a:cubicBezTo>
                  <a:pt x="16252" y="-34"/>
                  <a:pt x="16284" y="-34"/>
                  <a:pt x="16315" y="-34"/>
                </a:cubicBezTo>
                <a:lnTo>
                  <a:pt x="857469" y="-34"/>
                </a:lnTo>
                <a:cubicBezTo>
                  <a:pt x="866336" y="121"/>
                  <a:pt x="873443" y="7392"/>
                  <a:pt x="873441" y="16307"/>
                </a:cubicBezTo>
                <a:close/>
              </a:path>
            </a:pathLst>
          </a:custGeom>
          <a:noFill/>
          <a:ln w="9451" cap="flat">
            <a:solidFill>
              <a:srgbClr val="63666A"/>
            </a:solid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69431850-ADCD-1692-C1D7-1CD3E014116A}"/>
              </a:ext>
            </a:extLst>
          </p:cNvPr>
          <p:cNvSpPr/>
          <p:nvPr/>
        </p:nvSpPr>
        <p:spPr>
          <a:xfrm>
            <a:off x="6655137" y="179973"/>
            <a:ext cx="7491" cy="6603"/>
          </a:xfrm>
          <a:custGeom>
            <a:avLst/>
            <a:gdLst>
              <a:gd name="connsiteX0" fmla="*/ 29191 w 43402"/>
              <a:gd name="connsiteY0" fmla="*/ 6203 h 38254"/>
              <a:gd name="connsiteX1" fmla="*/ 43368 w 43402"/>
              <a:gd name="connsiteY1" fmla="*/ 23874 h 38254"/>
              <a:gd name="connsiteX2" fmla="*/ 27206 w 43402"/>
              <a:gd name="connsiteY2" fmla="*/ 38220 h 38254"/>
              <a:gd name="connsiteX3" fmla="*/ 13029 w 43402"/>
              <a:gd name="connsiteY3" fmla="*/ 38220 h 38254"/>
              <a:gd name="connsiteX4" fmla="*/ 3578 w 43402"/>
              <a:gd name="connsiteY4" fmla="*/ 26724 h 38254"/>
              <a:gd name="connsiteX5" fmla="*/ 4145 w 43402"/>
              <a:gd name="connsiteY5" fmla="*/ 5442 h 38254"/>
              <a:gd name="connsiteX6" fmla="*/ 10666 w 43402"/>
              <a:gd name="connsiteY6" fmla="*/ 5442 h 38254"/>
              <a:gd name="connsiteX7" fmla="*/ 10666 w 43402"/>
              <a:gd name="connsiteY7" fmla="*/ 1072 h 38254"/>
              <a:gd name="connsiteX8" fmla="*/ 29191 w 43402"/>
              <a:gd name="connsiteY8" fmla="*/ 6203 h 38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402" h="38254">
                <a:moveTo>
                  <a:pt x="29191" y="6203"/>
                </a:moveTo>
                <a:lnTo>
                  <a:pt x="43368" y="23874"/>
                </a:lnTo>
                <a:cubicBezTo>
                  <a:pt x="42404" y="32097"/>
                  <a:pt x="35443" y="38277"/>
                  <a:pt x="27206" y="38220"/>
                </a:cubicBezTo>
                <a:lnTo>
                  <a:pt x="13029" y="38220"/>
                </a:lnTo>
                <a:lnTo>
                  <a:pt x="3578" y="26724"/>
                </a:lnTo>
                <a:cubicBezTo>
                  <a:pt x="-1446" y="20449"/>
                  <a:pt x="-1206" y="11438"/>
                  <a:pt x="4145" y="5442"/>
                </a:cubicBezTo>
                <a:lnTo>
                  <a:pt x="10666" y="5442"/>
                </a:lnTo>
                <a:lnTo>
                  <a:pt x="10666" y="1072"/>
                </a:lnTo>
                <a:cubicBezTo>
                  <a:pt x="17290" y="-1527"/>
                  <a:pt x="24825" y="560"/>
                  <a:pt x="29191" y="6203"/>
                </a:cubicBezTo>
                <a:close/>
              </a:path>
            </a:pathLst>
          </a:custGeom>
          <a:noFill/>
          <a:ln w="9451" cap="flat">
            <a:solidFill>
              <a:srgbClr val="63666A"/>
            </a:solid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A336548E-892A-D9F7-9B40-51FD7005E9AC}"/>
              </a:ext>
            </a:extLst>
          </p:cNvPr>
          <p:cNvSpPr/>
          <p:nvPr/>
        </p:nvSpPr>
        <p:spPr>
          <a:xfrm>
            <a:off x="6515159" y="180919"/>
            <a:ext cx="142281" cy="5657"/>
          </a:xfrm>
          <a:custGeom>
            <a:avLst/>
            <a:gdLst>
              <a:gd name="connsiteX0" fmla="*/ 814844 w 824330"/>
              <a:gd name="connsiteY0" fmla="*/ 21247 h 32777"/>
              <a:gd name="connsiteX1" fmla="*/ 824295 w 824330"/>
              <a:gd name="connsiteY1" fmla="*/ 32743 h 32777"/>
              <a:gd name="connsiteX2" fmla="*/ -35 w 824330"/>
              <a:gd name="connsiteY2" fmla="*/ 32743 h 32777"/>
              <a:gd name="connsiteX3" fmla="*/ 13008 w 824330"/>
              <a:gd name="connsiteY3" fmla="*/ 15452 h 32777"/>
              <a:gd name="connsiteX4" fmla="*/ 15276 w 824330"/>
              <a:gd name="connsiteY4" fmla="*/ -34 h 32777"/>
              <a:gd name="connsiteX5" fmla="*/ 815789 w 824330"/>
              <a:gd name="connsiteY5" fmla="*/ -34 h 32777"/>
              <a:gd name="connsiteX6" fmla="*/ 814844 w 824330"/>
              <a:gd name="connsiteY6" fmla="*/ 21248 h 32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4330" h="32777">
                <a:moveTo>
                  <a:pt x="814844" y="21247"/>
                </a:moveTo>
                <a:lnTo>
                  <a:pt x="824295" y="32743"/>
                </a:lnTo>
                <a:lnTo>
                  <a:pt x="-35" y="32743"/>
                </a:lnTo>
                <a:lnTo>
                  <a:pt x="13008" y="15452"/>
                </a:lnTo>
                <a:cubicBezTo>
                  <a:pt x="16385" y="11035"/>
                  <a:pt x="17244" y="5174"/>
                  <a:pt x="15276" y="-34"/>
                </a:cubicBezTo>
                <a:lnTo>
                  <a:pt x="815789" y="-34"/>
                </a:lnTo>
                <a:cubicBezTo>
                  <a:pt x="810325" y="5867"/>
                  <a:pt x="809925" y="14881"/>
                  <a:pt x="814844" y="21248"/>
                </a:cubicBezTo>
                <a:close/>
              </a:path>
            </a:pathLst>
          </a:custGeom>
          <a:noFill/>
          <a:ln w="9451" cap="flat">
            <a:solidFill>
              <a:srgbClr val="63666A"/>
            </a:solid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716AF629-F282-15A4-4F4F-23851FE6201A}"/>
              </a:ext>
            </a:extLst>
          </p:cNvPr>
          <p:cNvSpPr/>
          <p:nvPr/>
        </p:nvSpPr>
        <p:spPr>
          <a:xfrm>
            <a:off x="6655972" y="180164"/>
            <a:ext cx="1060" cy="754"/>
          </a:xfrm>
          <a:custGeom>
            <a:avLst/>
            <a:gdLst>
              <a:gd name="connsiteX0" fmla="*/ 6108 w 6143"/>
              <a:gd name="connsiteY0" fmla="*/ -34 h 4370"/>
              <a:gd name="connsiteX1" fmla="*/ 6108 w 6143"/>
              <a:gd name="connsiteY1" fmla="*/ 4336 h 4370"/>
              <a:gd name="connsiteX2" fmla="*/ -35 w 6143"/>
              <a:gd name="connsiteY2" fmla="*/ 4336 h 4370"/>
              <a:gd name="connsiteX3" fmla="*/ 1855 w 6143"/>
              <a:gd name="connsiteY3" fmla="*/ 2531 h 4370"/>
              <a:gd name="connsiteX4" fmla="*/ 6108 w 6143"/>
              <a:gd name="connsiteY4" fmla="*/ -34 h 43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43" h="4370">
                <a:moveTo>
                  <a:pt x="6108" y="-34"/>
                </a:moveTo>
                <a:lnTo>
                  <a:pt x="6108" y="4336"/>
                </a:lnTo>
                <a:lnTo>
                  <a:pt x="-35" y="4336"/>
                </a:lnTo>
                <a:cubicBezTo>
                  <a:pt x="524" y="3664"/>
                  <a:pt x="1159" y="3058"/>
                  <a:pt x="1855" y="2531"/>
                </a:cubicBezTo>
                <a:cubicBezTo>
                  <a:pt x="3131" y="1459"/>
                  <a:pt x="4566" y="593"/>
                  <a:pt x="6108" y="-34"/>
                </a:cubicBezTo>
                <a:close/>
              </a:path>
            </a:pathLst>
          </a:custGeom>
          <a:noFill/>
          <a:ln w="9451" cap="flat">
            <a:solidFill>
              <a:srgbClr val="63666A"/>
            </a:solid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A1F5645B-99F6-AEC0-711F-CCE5EDA53ECE}"/>
              </a:ext>
            </a:extLst>
          </p:cNvPr>
          <p:cNvSpPr/>
          <p:nvPr/>
        </p:nvSpPr>
        <p:spPr>
          <a:xfrm>
            <a:off x="6517525" y="142300"/>
            <a:ext cx="139508" cy="38619"/>
          </a:xfrm>
          <a:custGeom>
            <a:avLst/>
            <a:gdLst>
              <a:gd name="connsiteX0" fmla="*/ 808228 w 808263"/>
              <a:gd name="connsiteY0" fmla="*/ -34 h 223743"/>
              <a:gd name="connsiteX1" fmla="*/ 808228 w 808263"/>
              <a:gd name="connsiteY1" fmla="*/ 219338 h 223743"/>
              <a:gd name="connsiteX2" fmla="*/ 803597 w 808263"/>
              <a:gd name="connsiteY2" fmla="*/ 221904 h 223743"/>
              <a:gd name="connsiteX3" fmla="*/ 801707 w 808263"/>
              <a:gd name="connsiteY3" fmla="*/ 223709 h 223743"/>
              <a:gd name="connsiteX4" fmla="*/ 1572 w 808263"/>
              <a:gd name="connsiteY4" fmla="*/ 223709 h 223743"/>
              <a:gd name="connsiteX5" fmla="*/ -35 w 808263"/>
              <a:gd name="connsiteY5" fmla="*/ 220384 h 223743"/>
              <a:gd name="connsiteX6" fmla="*/ -35 w 808263"/>
              <a:gd name="connsiteY6" fmla="*/ -34 h 223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8263" h="223743">
                <a:moveTo>
                  <a:pt x="808228" y="-34"/>
                </a:moveTo>
                <a:lnTo>
                  <a:pt x="808228" y="219338"/>
                </a:lnTo>
                <a:cubicBezTo>
                  <a:pt x="806554" y="219929"/>
                  <a:pt x="804988" y="220796"/>
                  <a:pt x="803597" y="221904"/>
                </a:cubicBezTo>
                <a:cubicBezTo>
                  <a:pt x="802901" y="222431"/>
                  <a:pt x="802267" y="223037"/>
                  <a:pt x="801707" y="223709"/>
                </a:cubicBezTo>
                <a:lnTo>
                  <a:pt x="1572" y="223709"/>
                </a:lnTo>
                <a:cubicBezTo>
                  <a:pt x="1190" y="222532"/>
                  <a:pt x="650" y="221413"/>
                  <a:pt x="-35" y="220384"/>
                </a:cubicBezTo>
                <a:lnTo>
                  <a:pt x="-35" y="-34"/>
                </a:lnTo>
                <a:close/>
              </a:path>
            </a:pathLst>
          </a:custGeom>
          <a:noFill/>
          <a:ln w="9451" cap="flat">
            <a:solidFill>
              <a:srgbClr val="63666A"/>
            </a:solid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977DCAB4-6899-2A97-4F7E-AC6533AF41FD}"/>
              </a:ext>
            </a:extLst>
          </p:cNvPr>
          <p:cNvSpPr/>
          <p:nvPr/>
        </p:nvSpPr>
        <p:spPr>
          <a:xfrm>
            <a:off x="6558682" y="345462"/>
            <a:ext cx="62707" cy="5657"/>
          </a:xfrm>
          <a:custGeom>
            <a:avLst/>
            <a:gdLst>
              <a:gd name="connsiteX0" fmla="*/ 363268 w 363302"/>
              <a:gd name="connsiteY0" fmla="*/ -34 h 32777"/>
              <a:gd name="connsiteX1" fmla="*/ 363268 w 363302"/>
              <a:gd name="connsiteY1" fmla="*/ 16402 h 32777"/>
              <a:gd name="connsiteX2" fmla="*/ 347012 w 363302"/>
              <a:gd name="connsiteY2" fmla="*/ 32743 h 32777"/>
              <a:gd name="connsiteX3" fmla="*/ 16221 w 363302"/>
              <a:gd name="connsiteY3" fmla="*/ 32743 h 32777"/>
              <a:gd name="connsiteX4" fmla="*/ -35 w 363302"/>
              <a:gd name="connsiteY4" fmla="*/ 16402 h 32777"/>
              <a:gd name="connsiteX5" fmla="*/ -35 w 363302"/>
              <a:gd name="connsiteY5" fmla="*/ -34 h 32777"/>
              <a:gd name="connsiteX6" fmla="*/ 363268 w 363302"/>
              <a:gd name="connsiteY6" fmla="*/ -34 h 32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3302" h="32777">
                <a:moveTo>
                  <a:pt x="363268" y="-34"/>
                </a:moveTo>
                <a:lnTo>
                  <a:pt x="363268" y="16402"/>
                </a:lnTo>
                <a:cubicBezTo>
                  <a:pt x="363268" y="25427"/>
                  <a:pt x="355990" y="32743"/>
                  <a:pt x="347012" y="32743"/>
                </a:cubicBezTo>
                <a:lnTo>
                  <a:pt x="16221" y="32743"/>
                </a:lnTo>
                <a:cubicBezTo>
                  <a:pt x="7243" y="32743"/>
                  <a:pt x="-35" y="25427"/>
                  <a:pt x="-35" y="16402"/>
                </a:cubicBezTo>
                <a:lnTo>
                  <a:pt x="-35" y="-34"/>
                </a:lnTo>
                <a:lnTo>
                  <a:pt x="363268" y="-34"/>
                </a:lnTo>
                <a:close/>
              </a:path>
            </a:pathLst>
          </a:custGeom>
          <a:noFill/>
          <a:ln w="9451" cap="flat">
            <a:solidFill>
              <a:srgbClr val="63666A"/>
            </a:solid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01A1B2D2-B706-AF5E-D263-8E45F94533F2}"/>
              </a:ext>
            </a:extLst>
          </p:cNvPr>
          <p:cNvSpPr/>
          <p:nvPr/>
        </p:nvSpPr>
        <p:spPr>
          <a:xfrm>
            <a:off x="6558731" y="265797"/>
            <a:ext cx="62658" cy="79664"/>
          </a:xfrm>
          <a:custGeom>
            <a:avLst/>
            <a:gdLst>
              <a:gd name="connsiteX0" fmla="*/ 362984 w 363019"/>
              <a:gd name="connsiteY0" fmla="*/ 16117 h 461547"/>
              <a:gd name="connsiteX1" fmla="*/ 362984 w 363019"/>
              <a:gd name="connsiteY1" fmla="*/ 461513 h 461547"/>
              <a:gd name="connsiteX2" fmla="*/ 330378 w 363019"/>
              <a:gd name="connsiteY2" fmla="*/ 461513 h 461547"/>
              <a:gd name="connsiteX3" fmla="*/ 330378 w 363019"/>
              <a:gd name="connsiteY3" fmla="*/ 32458 h 461547"/>
              <a:gd name="connsiteX4" fmla="*/ 32571 w 363019"/>
              <a:gd name="connsiteY4" fmla="*/ 32458 h 461547"/>
              <a:gd name="connsiteX5" fmla="*/ 32571 w 363019"/>
              <a:gd name="connsiteY5" fmla="*/ 461513 h 461547"/>
              <a:gd name="connsiteX6" fmla="*/ -35 w 363019"/>
              <a:gd name="connsiteY6" fmla="*/ 461513 h 461547"/>
              <a:gd name="connsiteX7" fmla="*/ -35 w 363019"/>
              <a:gd name="connsiteY7" fmla="*/ 16117 h 461547"/>
              <a:gd name="connsiteX8" fmla="*/ 16221 w 363019"/>
              <a:gd name="connsiteY8" fmla="*/ -34 h 461547"/>
              <a:gd name="connsiteX9" fmla="*/ 347012 w 363019"/>
              <a:gd name="connsiteY9" fmla="*/ -34 h 461547"/>
              <a:gd name="connsiteX10" fmla="*/ 362984 w 363019"/>
              <a:gd name="connsiteY10" fmla="*/ 16117 h 461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63019" h="461547">
                <a:moveTo>
                  <a:pt x="362984" y="16117"/>
                </a:moveTo>
                <a:lnTo>
                  <a:pt x="362984" y="461513"/>
                </a:lnTo>
                <a:lnTo>
                  <a:pt x="330378" y="461513"/>
                </a:lnTo>
                <a:lnTo>
                  <a:pt x="330378" y="32458"/>
                </a:lnTo>
                <a:lnTo>
                  <a:pt x="32571" y="32458"/>
                </a:lnTo>
                <a:lnTo>
                  <a:pt x="32571" y="461513"/>
                </a:lnTo>
                <a:lnTo>
                  <a:pt x="-35" y="461513"/>
                </a:lnTo>
                <a:lnTo>
                  <a:pt x="-35" y="16117"/>
                </a:lnTo>
                <a:cubicBezTo>
                  <a:pt x="119" y="7188"/>
                  <a:pt x="7337" y="16"/>
                  <a:pt x="16221" y="-34"/>
                </a:cubicBezTo>
                <a:lnTo>
                  <a:pt x="347012" y="-34"/>
                </a:lnTo>
                <a:cubicBezTo>
                  <a:pt x="355785" y="168"/>
                  <a:pt x="362834" y="7297"/>
                  <a:pt x="362984" y="16117"/>
                </a:cubicBezTo>
                <a:close/>
              </a:path>
            </a:pathLst>
          </a:custGeom>
          <a:noFill/>
          <a:ln w="9451" cap="flat">
            <a:solidFill>
              <a:srgbClr val="63666A"/>
            </a:solid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223EAC10-38B7-A507-A954-C88F1A75B98C}"/>
              </a:ext>
            </a:extLst>
          </p:cNvPr>
          <p:cNvSpPr/>
          <p:nvPr/>
        </p:nvSpPr>
        <p:spPr>
          <a:xfrm>
            <a:off x="6564359" y="271406"/>
            <a:ext cx="51402" cy="74056"/>
          </a:xfrm>
          <a:custGeom>
            <a:avLst/>
            <a:gdLst>
              <a:gd name="connsiteX0" fmla="*/ 0 w 297806"/>
              <a:gd name="connsiteY0" fmla="*/ 0 h 429054"/>
              <a:gd name="connsiteX1" fmla="*/ 297806 w 297806"/>
              <a:gd name="connsiteY1" fmla="*/ 0 h 429054"/>
              <a:gd name="connsiteX2" fmla="*/ 297806 w 297806"/>
              <a:gd name="connsiteY2" fmla="*/ 429055 h 429054"/>
              <a:gd name="connsiteX3" fmla="*/ 0 w 297806"/>
              <a:gd name="connsiteY3" fmla="*/ 429055 h 429054"/>
            </a:gdLst>
            <a:ahLst/>
            <a:cxnLst>
              <a:cxn ang="0">
                <a:pos x="connsiteX0" y="connsiteY0"/>
              </a:cxn>
              <a:cxn ang="0">
                <a:pos x="connsiteX1" y="connsiteY1"/>
              </a:cxn>
              <a:cxn ang="0">
                <a:pos x="connsiteX2" y="connsiteY2"/>
              </a:cxn>
              <a:cxn ang="0">
                <a:pos x="connsiteX3" y="connsiteY3"/>
              </a:cxn>
            </a:cxnLst>
            <a:rect l="l" t="t" r="r" b="b"/>
            <a:pathLst>
              <a:path w="297806" h="429054">
                <a:moveTo>
                  <a:pt x="0" y="0"/>
                </a:moveTo>
                <a:lnTo>
                  <a:pt x="297806" y="0"/>
                </a:lnTo>
                <a:lnTo>
                  <a:pt x="297806" y="429055"/>
                </a:lnTo>
                <a:lnTo>
                  <a:pt x="0" y="429055"/>
                </a:lnTo>
                <a:close/>
              </a:path>
            </a:pathLst>
          </a:custGeom>
          <a:noFill/>
          <a:ln w="9451" cap="flat">
            <a:solidFill>
              <a:srgbClr val="63666A"/>
            </a:solid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1935381E-7FB5-80AE-F761-AF9874835711}"/>
              </a:ext>
            </a:extLst>
          </p:cNvPr>
          <p:cNvSpPr/>
          <p:nvPr/>
        </p:nvSpPr>
        <p:spPr>
          <a:xfrm>
            <a:off x="6504017" y="248497"/>
            <a:ext cx="57519" cy="102573"/>
          </a:xfrm>
          <a:custGeom>
            <a:avLst/>
            <a:gdLst>
              <a:gd name="connsiteX0" fmla="*/ 333213 w 333248"/>
              <a:gd name="connsiteY0" fmla="*/ 594239 h 594272"/>
              <a:gd name="connsiteX1" fmla="*/ 16221 w 333248"/>
              <a:gd name="connsiteY1" fmla="*/ 594239 h 594272"/>
              <a:gd name="connsiteX2" fmla="*/ -35 w 333248"/>
              <a:gd name="connsiteY2" fmla="*/ 577897 h 594272"/>
              <a:gd name="connsiteX3" fmla="*/ -35 w 333248"/>
              <a:gd name="connsiteY3" fmla="*/ -34 h 594272"/>
              <a:gd name="connsiteX4" fmla="*/ 16221 w 333248"/>
              <a:gd name="connsiteY4" fmla="*/ -34 h 594272"/>
              <a:gd name="connsiteX5" fmla="*/ 32571 w 333248"/>
              <a:gd name="connsiteY5" fmla="*/ -34 h 594272"/>
              <a:gd name="connsiteX6" fmla="*/ 32571 w 333248"/>
              <a:gd name="connsiteY6" fmla="*/ 561366 h 594272"/>
              <a:gd name="connsiteX7" fmla="*/ 316957 w 333248"/>
              <a:gd name="connsiteY7" fmla="*/ 561366 h 594272"/>
              <a:gd name="connsiteX8" fmla="*/ 316957 w 333248"/>
              <a:gd name="connsiteY8" fmla="*/ 577802 h 594272"/>
              <a:gd name="connsiteX9" fmla="*/ 333118 w 333248"/>
              <a:gd name="connsiteY9" fmla="*/ 594238 h 594272"/>
              <a:gd name="connsiteX10" fmla="*/ 333213 w 333248"/>
              <a:gd name="connsiteY10" fmla="*/ 594239 h 594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3248" h="594272">
                <a:moveTo>
                  <a:pt x="333213" y="594239"/>
                </a:moveTo>
                <a:lnTo>
                  <a:pt x="16221" y="594239"/>
                </a:lnTo>
                <a:cubicBezTo>
                  <a:pt x="7243" y="594239"/>
                  <a:pt x="-35" y="586922"/>
                  <a:pt x="-35" y="577897"/>
                </a:cubicBezTo>
                <a:lnTo>
                  <a:pt x="-35" y="-34"/>
                </a:lnTo>
                <a:cubicBezTo>
                  <a:pt x="5163" y="-34"/>
                  <a:pt x="10645" y="-34"/>
                  <a:pt x="16221" y="-34"/>
                </a:cubicBezTo>
                <a:lnTo>
                  <a:pt x="32571" y="-34"/>
                </a:lnTo>
                <a:lnTo>
                  <a:pt x="32571" y="561366"/>
                </a:lnTo>
                <a:lnTo>
                  <a:pt x="316957" y="561366"/>
                </a:lnTo>
                <a:lnTo>
                  <a:pt x="316957" y="577802"/>
                </a:lnTo>
                <a:cubicBezTo>
                  <a:pt x="316905" y="586827"/>
                  <a:pt x="324140" y="594186"/>
                  <a:pt x="333118" y="594238"/>
                </a:cubicBezTo>
                <a:cubicBezTo>
                  <a:pt x="333150" y="594238"/>
                  <a:pt x="333181" y="594239"/>
                  <a:pt x="333213" y="594239"/>
                </a:cubicBezTo>
                <a:close/>
              </a:path>
            </a:pathLst>
          </a:custGeom>
          <a:noFill/>
          <a:ln w="9451" cap="flat">
            <a:solidFill>
              <a:srgbClr val="63666A"/>
            </a:solid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B5857436-B02D-69C7-6EB4-C4006277CD96}"/>
              </a:ext>
            </a:extLst>
          </p:cNvPr>
          <p:cNvSpPr/>
          <p:nvPr/>
        </p:nvSpPr>
        <p:spPr>
          <a:xfrm>
            <a:off x="6511896" y="179059"/>
            <a:ext cx="6085" cy="7517"/>
          </a:xfrm>
          <a:custGeom>
            <a:avLst/>
            <a:gdLst>
              <a:gd name="connsiteX0" fmla="*/ 34178 w 35254"/>
              <a:gd name="connsiteY0" fmla="*/ 10741 h 43553"/>
              <a:gd name="connsiteX1" fmla="*/ 31910 w 35254"/>
              <a:gd name="connsiteY1" fmla="*/ 26228 h 43553"/>
              <a:gd name="connsiteX2" fmla="*/ 18867 w 35254"/>
              <a:gd name="connsiteY2" fmla="*/ 43519 h 43553"/>
              <a:gd name="connsiteX3" fmla="*/ 16315 w 35254"/>
              <a:gd name="connsiteY3" fmla="*/ 43519 h 43553"/>
              <a:gd name="connsiteX4" fmla="*/ -35 w 35254"/>
              <a:gd name="connsiteY4" fmla="*/ 27463 h 43553"/>
              <a:gd name="connsiteX5" fmla="*/ -35 w 35254"/>
              <a:gd name="connsiteY5" fmla="*/ 14447 h 43553"/>
              <a:gd name="connsiteX6" fmla="*/ 6014 w 35254"/>
              <a:gd name="connsiteY6" fmla="*/ 6466 h 43553"/>
              <a:gd name="connsiteX7" fmla="*/ 28640 w 35254"/>
              <a:gd name="connsiteY7" fmla="*/ 3215 h 43553"/>
              <a:gd name="connsiteX8" fmla="*/ 28791 w 35254"/>
              <a:gd name="connsiteY8" fmla="*/ 3331 h 43553"/>
              <a:gd name="connsiteX9" fmla="*/ 32571 w 35254"/>
              <a:gd name="connsiteY9" fmla="*/ 7416 h 43553"/>
              <a:gd name="connsiteX10" fmla="*/ 32571 w 35254"/>
              <a:gd name="connsiteY10" fmla="*/ 10741 h 43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5254" h="43553">
                <a:moveTo>
                  <a:pt x="34178" y="10741"/>
                </a:moveTo>
                <a:cubicBezTo>
                  <a:pt x="36146" y="15950"/>
                  <a:pt x="35287" y="21811"/>
                  <a:pt x="31910" y="26228"/>
                </a:cubicBezTo>
                <a:lnTo>
                  <a:pt x="18867" y="43519"/>
                </a:lnTo>
                <a:lnTo>
                  <a:pt x="16315" y="43519"/>
                </a:lnTo>
                <a:cubicBezTo>
                  <a:pt x="7410" y="43573"/>
                  <a:pt x="120" y="36413"/>
                  <a:pt x="-35" y="27463"/>
                </a:cubicBezTo>
                <a:lnTo>
                  <a:pt x="-35" y="14447"/>
                </a:lnTo>
                <a:lnTo>
                  <a:pt x="6014" y="6466"/>
                </a:lnTo>
                <a:cubicBezTo>
                  <a:pt x="11369" y="-712"/>
                  <a:pt x="21499" y="-2168"/>
                  <a:pt x="28640" y="3215"/>
                </a:cubicBezTo>
                <a:cubicBezTo>
                  <a:pt x="28690" y="3254"/>
                  <a:pt x="28741" y="3292"/>
                  <a:pt x="28791" y="3331"/>
                </a:cubicBezTo>
                <a:cubicBezTo>
                  <a:pt x="30287" y="4451"/>
                  <a:pt x="31568" y="5836"/>
                  <a:pt x="32571" y="7416"/>
                </a:cubicBezTo>
                <a:lnTo>
                  <a:pt x="32571" y="10741"/>
                </a:lnTo>
                <a:close/>
              </a:path>
            </a:pathLst>
          </a:custGeom>
          <a:noFill/>
          <a:ln w="9451" cap="flat">
            <a:solidFill>
              <a:srgbClr val="63666A"/>
            </a:solid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893486A2-F08F-AAFA-7DA3-F566758D038B}"/>
              </a:ext>
            </a:extLst>
          </p:cNvPr>
          <p:cNvSpPr/>
          <p:nvPr/>
        </p:nvSpPr>
        <p:spPr>
          <a:xfrm>
            <a:off x="6517525" y="180345"/>
            <a:ext cx="277" cy="574"/>
          </a:xfrm>
          <a:custGeom>
            <a:avLst/>
            <a:gdLst>
              <a:gd name="connsiteX0" fmla="*/ 1572 w 1606"/>
              <a:gd name="connsiteY0" fmla="*/ 3291 h 3325"/>
              <a:gd name="connsiteX1" fmla="*/ -35 w 1606"/>
              <a:gd name="connsiteY1" fmla="*/ 3291 h 3325"/>
              <a:gd name="connsiteX2" fmla="*/ -35 w 1606"/>
              <a:gd name="connsiteY2" fmla="*/ -34 h 3325"/>
              <a:gd name="connsiteX3" fmla="*/ 1572 w 1606"/>
              <a:gd name="connsiteY3" fmla="*/ 3291 h 3325"/>
            </a:gdLst>
            <a:ahLst/>
            <a:cxnLst>
              <a:cxn ang="0">
                <a:pos x="connsiteX0" y="connsiteY0"/>
              </a:cxn>
              <a:cxn ang="0">
                <a:pos x="connsiteX1" y="connsiteY1"/>
              </a:cxn>
              <a:cxn ang="0">
                <a:pos x="connsiteX2" y="connsiteY2"/>
              </a:cxn>
              <a:cxn ang="0">
                <a:pos x="connsiteX3" y="connsiteY3"/>
              </a:cxn>
            </a:cxnLst>
            <a:rect l="l" t="t" r="r" b="b"/>
            <a:pathLst>
              <a:path w="1606" h="3325">
                <a:moveTo>
                  <a:pt x="1572" y="3291"/>
                </a:moveTo>
                <a:lnTo>
                  <a:pt x="-35" y="3291"/>
                </a:lnTo>
                <a:lnTo>
                  <a:pt x="-35" y="-34"/>
                </a:lnTo>
                <a:cubicBezTo>
                  <a:pt x="650" y="995"/>
                  <a:pt x="1190" y="2114"/>
                  <a:pt x="1572" y="3291"/>
                </a:cubicBezTo>
                <a:close/>
              </a:path>
            </a:pathLst>
          </a:custGeom>
          <a:noFill/>
          <a:ln w="9451" cap="flat">
            <a:solidFill>
              <a:srgbClr val="63666A"/>
            </a:solid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90201930-FDB2-F48B-92D2-901C8FFC8A9D}"/>
              </a:ext>
            </a:extLst>
          </p:cNvPr>
          <p:cNvSpPr/>
          <p:nvPr/>
        </p:nvSpPr>
        <p:spPr>
          <a:xfrm>
            <a:off x="6481520" y="181558"/>
            <a:ext cx="33639" cy="66939"/>
          </a:xfrm>
          <a:custGeom>
            <a:avLst/>
            <a:gdLst>
              <a:gd name="connsiteX0" fmla="*/ 194858 w 194893"/>
              <a:gd name="connsiteY0" fmla="*/ 29038 h 387821"/>
              <a:gd name="connsiteX1" fmla="*/ 40143 w 194893"/>
              <a:gd name="connsiteY1" fmla="*/ 233970 h 387821"/>
              <a:gd name="connsiteX2" fmla="*/ 44207 w 194893"/>
              <a:gd name="connsiteY2" fmla="*/ 318716 h 387821"/>
              <a:gd name="connsiteX3" fmla="*/ 146563 w 194893"/>
              <a:gd name="connsiteY3" fmla="*/ 355484 h 387821"/>
              <a:gd name="connsiteX4" fmla="*/ 130307 w 194893"/>
              <a:gd name="connsiteY4" fmla="*/ 371826 h 387821"/>
              <a:gd name="connsiteX5" fmla="*/ 130307 w 194893"/>
              <a:gd name="connsiteY5" fmla="*/ 387787 h 387821"/>
              <a:gd name="connsiteX6" fmla="*/ 16893 w 194893"/>
              <a:gd name="connsiteY6" fmla="*/ 336863 h 387821"/>
              <a:gd name="connsiteX7" fmla="*/ 10466 w 194893"/>
              <a:gd name="connsiteY7" fmla="*/ 219813 h 387821"/>
              <a:gd name="connsiteX8" fmla="*/ 12546 w 194893"/>
              <a:gd name="connsiteY8" fmla="*/ 216108 h 387821"/>
              <a:gd name="connsiteX9" fmla="*/ 175956 w 194893"/>
              <a:gd name="connsiteY9" fmla="*/ -34 h 387821"/>
              <a:gd name="connsiteX10" fmla="*/ 175956 w 194893"/>
              <a:gd name="connsiteY10" fmla="*/ 12982 h 387821"/>
              <a:gd name="connsiteX11" fmla="*/ 192212 w 194893"/>
              <a:gd name="connsiteY11" fmla="*/ 29323 h 387821"/>
              <a:gd name="connsiteX12" fmla="*/ 192307 w 194893"/>
              <a:gd name="connsiteY12" fmla="*/ 29323 h 387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94893" h="387821">
                <a:moveTo>
                  <a:pt x="194858" y="29038"/>
                </a:moveTo>
                <a:lnTo>
                  <a:pt x="40143" y="233970"/>
                </a:lnTo>
                <a:cubicBezTo>
                  <a:pt x="36835" y="243470"/>
                  <a:pt x="23131" y="287459"/>
                  <a:pt x="44207" y="318716"/>
                </a:cubicBezTo>
                <a:cubicBezTo>
                  <a:pt x="60557" y="343133"/>
                  <a:pt x="95054" y="355484"/>
                  <a:pt x="146563" y="355484"/>
                </a:cubicBezTo>
                <a:cubicBezTo>
                  <a:pt x="137585" y="355484"/>
                  <a:pt x="130307" y="362801"/>
                  <a:pt x="130307" y="371826"/>
                </a:cubicBezTo>
                <a:lnTo>
                  <a:pt x="130307" y="387787"/>
                </a:lnTo>
                <a:cubicBezTo>
                  <a:pt x="75868" y="385032"/>
                  <a:pt x="37875" y="367930"/>
                  <a:pt x="16893" y="336863"/>
                </a:cubicBezTo>
                <a:cubicBezTo>
                  <a:pt x="-16281" y="287269"/>
                  <a:pt x="9332" y="222854"/>
                  <a:pt x="10466" y="219813"/>
                </a:cubicBezTo>
                <a:cubicBezTo>
                  <a:pt x="10971" y="218481"/>
                  <a:pt x="11672" y="217232"/>
                  <a:pt x="12546" y="216108"/>
                </a:cubicBezTo>
                <a:lnTo>
                  <a:pt x="175956" y="-34"/>
                </a:lnTo>
                <a:lnTo>
                  <a:pt x="175956" y="12982"/>
                </a:lnTo>
                <a:cubicBezTo>
                  <a:pt x="175956" y="22007"/>
                  <a:pt x="183234" y="29323"/>
                  <a:pt x="192212" y="29323"/>
                </a:cubicBezTo>
                <a:cubicBezTo>
                  <a:pt x="192243" y="29323"/>
                  <a:pt x="192275" y="29323"/>
                  <a:pt x="192307" y="29323"/>
                </a:cubicBezTo>
                <a:close/>
              </a:path>
            </a:pathLst>
          </a:custGeom>
          <a:noFill/>
          <a:ln w="9451" cap="flat">
            <a:solidFill>
              <a:srgbClr val="63666A"/>
            </a:solidFill>
            <a:prstDash val="solid"/>
            <a:miter/>
          </a:ln>
        </p:spPr>
        <p:txBody>
          <a:bodyPr rtlCol="0" anchor="ctr"/>
          <a:lstStyle/>
          <a:p>
            <a:endParaRPr lang="en-US"/>
          </a:p>
        </p:txBody>
      </p:sp>
      <p:sp>
        <p:nvSpPr>
          <p:cNvPr id="33" name="Graphic 29">
            <a:extLst>
              <a:ext uri="{FF2B5EF4-FFF2-40B4-BE49-F238E27FC236}">
                <a16:creationId xmlns:a16="http://schemas.microsoft.com/office/drawing/2014/main" id="{474E4621-F361-203D-E777-D96DEB5E9046}"/>
              </a:ext>
            </a:extLst>
          </p:cNvPr>
          <p:cNvSpPr/>
          <p:nvPr/>
        </p:nvSpPr>
        <p:spPr>
          <a:xfrm>
            <a:off x="4306125" y="131465"/>
            <a:ext cx="197694" cy="209515"/>
          </a:xfrm>
          <a:custGeom>
            <a:avLst/>
            <a:gdLst>
              <a:gd name="connsiteX0" fmla="*/ 192330 w 197694"/>
              <a:gd name="connsiteY0" fmla="*/ 110689 h 209515"/>
              <a:gd name="connsiteX1" fmla="*/ 174651 w 197694"/>
              <a:gd name="connsiteY1" fmla="*/ 110689 h 209515"/>
              <a:gd name="connsiteX2" fmla="*/ 174651 w 197694"/>
              <a:gd name="connsiteY2" fmla="*/ 205066 h 209515"/>
              <a:gd name="connsiteX3" fmla="*/ 170354 w 197694"/>
              <a:gd name="connsiteY3" fmla="*/ 209469 h 209515"/>
              <a:gd name="connsiteX4" fmla="*/ 170216 w 197694"/>
              <a:gd name="connsiteY4" fmla="*/ 209469 h 209515"/>
              <a:gd name="connsiteX5" fmla="*/ 128938 w 197694"/>
              <a:gd name="connsiteY5" fmla="*/ 209469 h 209515"/>
              <a:gd name="connsiteX6" fmla="*/ 124523 w 197694"/>
              <a:gd name="connsiteY6" fmla="*/ 205184 h 209515"/>
              <a:gd name="connsiteX7" fmla="*/ 124523 w 197694"/>
              <a:gd name="connsiteY7" fmla="*/ 205066 h 209515"/>
              <a:gd name="connsiteX8" fmla="*/ 124523 w 197694"/>
              <a:gd name="connsiteY8" fmla="*/ 147824 h 209515"/>
              <a:gd name="connsiteX9" fmla="*/ 119581 w 197694"/>
              <a:gd name="connsiteY9" fmla="*/ 142856 h 209515"/>
              <a:gd name="connsiteX10" fmla="*/ 119542 w 197694"/>
              <a:gd name="connsiteY10" fmla="*/ 142856 h 209515"/>
              <a:gd name="connsiteX11" fmla="*/ 77639 w 197694"/>
              <a:gd name="connsiteY11" fmla="*/ 142856 h 209515"/>
              <a:gd name="connsiteX12" fmla="*/ 72658 w 197694"/>
              <a:gd name="connsiteY12" fmla="*/ 147785 h 209515"/>
              <a:gd name="connsiteX13" fmla="*/ 72658 w 197694"/>
              <a:gd name="connsiteY13" fmla="*/ 147824 h 209515"/>
              <a:gd name="connsiteX14" fmla="*/ 72658 w 197694"/>
              <a:gd name="connsiteY14" fmla="*/ 205066 h 209515"/>
              <a:gd name="connsiteX15" fmla="*/ 68361 w 197694"/>
              <a:gd name="connsiteY15" fmla="*/ 209469 h 209515"/>
              <a:gd name="connsiteX16" fmla="*/ 68243 w 197694"/>
              <a:gd name="connsiteY16" fmla="*/ 209469 h 209515"/>
              <a:gd name="connsiteX17" fmla="*/ 27043 w 197694"/>
              <a:gd name="connsiteY17" fmla="*/ 209469 h 209515"/>
              <a:gd name="connsiteX18" fmla="*/ 22609 w 197694"/>
              <a:gd name="connsiteY18" fmla="*/ 205164 h 209515"/>
              <a:gd name="connsiteX19" fmla="*/ 22608 w 197694"/>
              <a:gd name="connsiteY19" fmla="*/ 205066 h 209515"/>
              <a:gd name="connsiteX20" fmla="*/ 22608 w 197694"/>
              <a:gd name="connsiteY20" fmla="*/ 110689 h 209515"/>
              <a:gd name="connsiteX21" fmla="*/ 5027 w 197694"/>
              <a:gd name="connsiteY21" fmla="*/ 110689 h 209515"/>
              <a:gd name="connsiteX22" fmla="*/ -49 w 197694"/>
              <a:gd name="connsiteY22" fmla="*/ 105619 h 209515"/>
              <a:gd name="connsiteX23" fmla="*/ 1256 w 197694"/>
              <a:gd name="connsiteY23" fmla="*/ 102233 h 209515"/>
              <a:gd name="connsiteX24" fmla="*/ 95025 w 197694"/>
              <a:gd name="connsiteY24" fmla="*/ 1621 h 209515"/>
              <a:gd name="connsiteX25" fmla="*/ 102086 w 197694"/>
              <a:gd name="connsiteY25" fmla="*/ 1221 h 209515"/>
              <a:gd name="connsiteX26" fmla="*/ 102488 w 197694"/>
              <a:gd name="connsiteY26" fmla="*/ 1621 h 209515"/>
              <a:gd name="connsiteX27" fmla="*/ 196257 w 197694"/>
              <a:gd name="connsiteY27" fmla="*/ 102233 h 209515"/>
              <a:gd name="connsiteX28" fmla="*/ 196091 w 197694"/>
              <a:gd name="connsiteY28" fmla="*/ 109312 h 209515"/>
              <a:gd name="connsiteX29" fmla="*/ 192330 w 197694"/>
              <a:gd name="connsiteY29" fmla="*/ 110689 h 209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97694" h="209515">
                <a:moveTo>
                  <a:pt x="192330" y="110689"/>
                </a:moveTo>
                <a:lnTo>
                  <a:pt x="174651" y="110689"/>
                </a:lnTo>
                <a:lnTo>
                  <a:pt x="174651" y="205066"/>
                </a:lnTo>
                <a:cubicBezTo>
                  <a:pt x="174684" y="207465"/>
                  <a:pt x="172760" y="209437"/>
                  <a:pt x="170354" y="209469"/>
                </a:cubicBezTo>
                <a:cubicBezTo>
                  <a:pt x="170308" y="209470"/>
                  <a:pt x="170262" y="209470"/>
                  <a:pt x="170216" y="209469"/>
                </a:cubicBezTo>
                <a:lnTo>
                  <a:pt x="128938" y="209469"/>
                </a:lnTo>
                <a:cubicBezTo>
                  <a:pt x="126533" y="209502"/>
                  <a:pt x="124556" y="207583"/>
                  <a:pt x="124523" y="205184"/>
                </a:cubicBezTo>
                <a:cubicBezTo>
                  <a:pt x="124523" y="205144"/>
                  <a:pt x="124523" y="205105"/>
                  <a:pt x="124523" y="205066"/>
                </a:cubicBezTo>
                <a:lnTo>
                  <a:pt x="124523" y="147824"/>
                </a:lnTo>
                <a:cubicBezTo>
                  <a:pt x="124534" y="145091"/>
                  <a:pt x="122322" y="142866"/>
                  <a:pt x="119581" y="142856"/>
                </a:cubicBezTo>
                <a:cubicBezTo>
                  <a:pt x="119568" y="142856"/>
                  <a:pt x="119555" y="142856"/>
                  <a:pt x="119542" y="142856"/>
                </a:cubicBezTo>
                <a:lnTo>
                  <a:pt x="77639" y="142856"/>
                </a:lnTo>
                <a:cubicBezTo>
                  <a:pt x="74899" y="142845"/>
                  <a:pt x="72668" y="145052"/>
                  <a:pt x="72658" y="147785"/>
                </a:cubicBezTo>
                <a:cubicBezTo>
                  <a:pt x="72657" y="147798"/>
                  <a:pt x="72657" y="147811"/>
                  <a:pt x="72658" y="147824"/>
                </a:cubicBezTo>
                <a:lnTo>
                  <a:pt x="72658" y="205066"/>
                </a:lnTo>
                <a:cubicBezTo>
                  <a:pt x="72690" y="207465"/>
                  <a:pt x="70766" y="209437"/>
                  <a:pt x="68361" y="209469"/>
                </a:cubicBezTo>
                <a:cubicBezTo>
                  <a:pt x="68321" y="209470"/>
                  <a:pt x="68282" y="209470"/>
                  <a:pt x="68243" y="209469"/>
                </a:cubicBezTo>
                <a:lnTo>
                  <a:pt x="27043" y="209469"/>
                </a:lnTo>
                <a:cubicBezTo>
                  <a:pt x="24626" y="209501"/>
                  <a:pt x="22641" y="207574"/>
                  <a:pt x="22609" y="205164"/>
                </a:cubicBezTo>
                <a:cubicBezTo>
                  <a:pt x="22608" y="205131"/>
                  <a:pt x="22608" y="205099"/>
                  <a:pt x="22608" y="205066"/>
                </a:cubicBezTo>
                <a:lnTo>
                  <a:pt x="22608" y="110689"/>
                </a:lnTo>
                <a:lnTo>
                  <a:pt x="5027" y="110689"/>
                </a:lnTo>
                <a:cubicBezTo>
                  <a:pt x="2222" y="110687"/>
                  <a:pt x="-51" y="108417"/>
                  <a:pt x="-49" y="105619"/>
                </a:cubicBezTo>
                <a:cubicBezTo>
                  <a:pt x="-48" y="104369"/>
                  <a:pt x="417" y="103162"/>
                  <a:pt x="1256" y="102233"/>
                </a:cubicBezTo>
                <a:lnTo>
                  <a:pt x="95025" y="1621"/>
                </a:lnTo>
                <a:cubicBezTo>
                  <a:pt x="96864" y="-434"/>
                  <a:pt x="100026" y="-613"/>
                  <a:pt x="102086" y="1221"/>
                </a:cubicBezTo>
                <a:cubicBezTo>
                  <a:pt x="102228" y="1347"/>
                  <a:pt x="102362" y="1480"/>
                  <a:pt x="102488" y="1621"/>
                </a:cubicBezTo>
                <a:lnTo>
                  <a:pt x="196257" y="102233"/>
                </a:lnTo>
                <a:cubicBezTo>
                  <a:pt x="198171" y="104233"/>
                  <a:pt x="198097" y="107403"/>
                  <a:pt x="196091" y="109312"/>
                </a:cubicBezTo>
                <a:cubicBezTo>
                  <a:pt x="195083" y="110272"/>
                  <a:pt x="193721" y="110770"/>
                  <a:pt x="192330" y="110689"/>
                </a:cubicBezTo>
                <a:close/>
              </a:path>
            </a:pathLst>
          </a:custGeom>
          <a:solidFill>
            <a:srgbClr val="1977F2"/>
          </a:solidFill>
          <a:ln w="1868" cap="flat">
            <a:noFill/>
            <a:prstDash val="solid"/>
            <a:miter/>
          </a:ln>
        </p:spPr>
        <p:txBody>
          <a:bodyPr rtlCol="0" anchor="ctr"/>
          <a:lstStyle/>
          <a:p>
            <a:endParaRPr lang="en-US"/>
          </a:p>
        </p:txBody>
      </p:sp>
      <p:grpSp>
        <p:nvGrpSpPr>
          <p:cNvPr id="34" name="Group 33">
            <a:extLst>
              <a:ext uri="{FF2B5EF4-FFF2-40B4-BE49-F238E27FC236}">
                <a16:creationId xmlns:a16="http://schemas.microsoft.com/office/drawing/2014/main" id="{0C8696DA-6A99-7822-C13D-B127643EE3E9}"/>
              </a:ext>
            </a:extLst>
          </p:cNvPr>
          <p:cNvGrpSpPr/>
          <p:nvPr/>
        </p:nvGrpSpPr>
        <p:grpSpPr>
          <a:xfrm>
            <a:off x="5394231" y="131465"/>
            <a:ext cx="212915" cy="185892"/>
            <a:chOff x="5368643" y="131465"/>
            <a:chExt cx="233639" cy="203986"/>
          </a:xfrm>
        </p:grpSpPr>
        <p:sp>
          <p:nvSpPr>
            <p:cNvPr id="35" name="Freeform 34">
              <a:hlinkClick r:id="rId2" action="ppaction://hlinksldjump"/>
              <a:extLst>
                <a:ext uri="{FF2B5EF4-FFF2-40B4-BE49-F238E27FC236}">
                  <a16:creationId xmlns:a16="http://schemas.microsoft.com/office/drawing/2014/main" id="{9F116F81-6BF9-ED73-4D8C-8B17AA050E6C}"/>
                </a:ext>
              </a:extLst>
            </p:cNvPr>
            <p:cNvSpPr/>
            <p:nvPr/>
          </p:nvSpPr>
          <p:spPr>
            <a:xfrm>
              <a:off x="5368643" y="131465"/>
              <a:ext cx="233639" cy="172357"/>
            </a:xfrm>
            <a:custGeom>
              <a:avLst/>
              <a:gdLst>
                <a:gd name="connsiteX0" fmla="*/ 206765 w 233639"/>
                <a:gd name="connsiteY0" fmla="*/ 172285 h 172357"/>
                <a:gd name="connsiteX1" fmla="*/ 26796 w 233639"/>
                <a:gd name="connsiteY1" fmla="*/ 172285 h 172357"/>
                <a:gd name="connsiteX2" fmla="*/ -40 w 233639"/>
                <a:gd name="connsiteY2" fmla="*/ 145449 h 172357"/>
                <a:gd name="connsiteX3" fmla="*/ -40 w 233639"/>
                <a:gd name="connsiteY3" fmla="*/ 26763 h 172357"/>
                <a:gd name="connsiteX4" fmla="*/ 26796 w 233639"/>
                <a:gd name="connsiteY4" fmla="*/ -73 h 172357"/>
                <a:gd name="connsiteX5" fmla="*/ 206765 w 233639"/>
                <a:gd name="connsiteY5" fmla="*/ -73 h 172357"/>
                <a:gd name="connsiteX6" fmla="*/ 233600 w 233639"/>
                <a:gd name="connsiteY6" fmla="*/ 26763 h 172357"/>
                <a:gd name="connsiteX7" fmla="*/ 233600 w 233639"/>
                <a:gd name="connsiteY7" fmla="*/ 145449 h 172357"/>
                <a:gd name="connsiteX8" fmla="*/ 206765 w 233639"/>
                <a:gd name="connsiteY8" fmla="*/ 172285 h 172357"/>
                <a:gd name="connsiteX9" fmla="*/ 26796 w 233639"/>
                <a:gd name="connsiteY9" fmla="*/ 14248 h 172357"/>
                <a:gd name="connsiteX10" fmla="*/ 14256 w 233639"/>
                <a:gd name="connsiteY10" fmla="*/ 26763 h 172357"/>
                <a:gd name="connsiteX11" fmla="*/ 14256 w 233639"/>
                <a:gd name="connsiteY11" fmla="*/ 145449 h 172357"/>
                <a:gd name="connsiteX12" fmla="*/ 26796 w 233639"/>
                <a:gd name="connsiteY12" fmla="*/ 157989 h 172357"/>
                <a:gd name="connsiteX13" fmla="*/ 206765 w 233639"/>
                <a:gd name="connsiteY13" fmla="*/ 157989 h 172357"/>
                <a:gd name="connsiteX14" fmla="*/ 219280 w 233639"/>
                <a:gd name="connsiteY14" fmla="*/ 145449 h 172357"/>
                <a:gd name="connsiteX15" fmla="*/ 219280 w 233639"/>
                <a:gd name="connsiteY15" fmla="*/ 26763 h 172357"/>
                <a:gd name="connsiteX16" fmla="*/ 206765 w 233639"/>
                <a:gd name="connsiteY16" fmla="*/ 14248 h 172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33639" h="172357">
                  <a:moveTo>
                    <a:pt x="206765" y="172285"/>
                  </a:moveTo>
                  <a:lnTo>
                    <a:pt x="26796" y="172285"/>
                  </a:lnTo>
                  <a:cubicBezTo>
                    <a:pt x="11975" y="172285"/>
                    <a:pt x="-40" y="160270"/>
                    <a:pt x="-40" y="145449"/>
                  </a:cubicBezTo>
                  <a:lnTo>
                    <a:pt x="-40" y="26763"/>
                  </a:lnTo>
                  <a:cubicBezTo>
                    <a:pt x="-40" y="11942"/>
                    <a:pt x="11975" y="-73"/>
                    <a:pt x="26796" y="-73"/>
                  </a:cubicBezTo>
                  <a:lnTo>
                    <a:pt x="206765" y="-73"/>
                  </a:lnTo>
                  <a:cubicBezTo>
                    <a:pt x="221586" y="-73"/>
                    <a:pt x="233600" y="11942"/>
                    <a:pt x="233600" y="26763"/>
                  </a:cubicBezTo>
                  <a:lnTo>
                    <a:pt x="233600" y="145449"/>
                  </a:lnTo>
                  <a:cubicBezTo>
                    <a:pt x="233600" y="160270"/>
                    <a:pt x="221586" y="172285"/>
                    <a:pt x="206765" y="172285"/>
                  </a:cubicBezTo>
                  <a:close/>
                  <a:moveTo>
                    <a:pt x="26796" y="14248"/>
                  </a:moveTo>
                  <a:cubicBezTo>
                    <a:pt x="19880" y="14248"/>
                    <a:pt x="14270" y="19847"/>
                    <a:pt x="14256" y="26763"/>
                  </a:cubicBezTo>
                  <a:lnTo>
                    <a:pt x="14256" y="145449"/>
                  </a:lnTo>
                  <a:cubicBezTo>
                    <a:pt x="14270" y="152369"/>
                    <a:pt x="19876" y="157975"/>
                    <a:pt x="26796" y="157989"/>
                  </a:cubicBezTo>
                  <a:lnTo>
                    <a:pt x="206765" y="157989"/>
                  </a:lnTo>
                  <a:cubicBezTo>
                    <a:pt x="213680" y="157975"/>
                    <a:pt x="219280" y="152365"/>
                    <a:pt x="219280" y="145449"/>
                  </a:cubicBezTo>
                  <a:lnTo>
                    <a:pt x="219280" y="26763"/>
                  </a:lnTo>
                  <a:cubicBezTo>
                    <a:pt x="219280" y="19851"/>
                    <a:pt x="213677" y="14248"/>
                    <a:pt x="206765" y="14248"/>
                  </a:cubicBezTo>
                  <a:close/>
                </a:path>
              </a:pathLst>
            </a:custGeom>
            <a:solidFill>
              <a:srgbClr val="363636"/>
            </a:solidFill>
            <a:ln w="2381" cap="flat">
              <a:solidFill>
                <a:srgbClr val="63666A"/>
              </a:solidFill>
              <a:prstDash val="solid"/>
              <a:miter/>
            </a:ln>
          </p:spPr>
          <p:txBody>
            <a:bodyPr rtlCol="0" anchor="ctr"/>
            <a:lstStyle/>
            <a:p>
              <a:endParaRPr lang="en-US"/>
            </a:p>
          </p:txBody>
        </p:sp>
        <p:sp>
          <p:nvSpPr>
            <p:cNvPr id="36" name="Freeform 35">
              <a:extLst>
                <a:ext uri="{FF2B5EF4-FFF2-40B4-BE49-F238E27FC236}">
                  <a16:creationId xmlns:a16="http://schemas.microsoft.com/office/drawing/2014/main" id="{597768C2-B261-AB88-D101-2516C7069E9C}"/>
                </a:ext>
              </a:extLst>
            </p:cNvPr>
            <p:cNvSpPr/>
            <p:nvPr/>
          </p:nvSpPr>
          <p:spPr>
            <a:xfrm>
              <a:off x="5423677" y="321106"/>
              <a:ext cx="117156" cy="14345"/>
            </a:xfrm>
            <a:custGeom>
              <a:avLst/>
              <a:gdLst>
                <a:gd name="connsiteX0" fmla="*/ 109526 w 117156"/>
                <a:gd name="connsiteY0" fmla="*/ 14260 h 14345"/>
                <a:gd name="connsiteX1" fmla="*/ 7551 w 117156"/>
                <a:gd name="connsiteY1" fmla="*/ 14260 h 14345"/>
                <a:gd name="connsiteX2" fmla="*/ -27 w 117156"/>
                <a:gd name="connsiteY2" fmla="*/ 7518 h 14345"/>
                <a:gd name="connsiteX3" fmla="*/ 6715 w 117156"/>
                <a:gd name="connsiteY3" fmla="*/ -60 h 14345"/>
                <a:gd name="connsiteX4" fmla="*/ 7551 w 117156"/>
                <a:gd name="connsiteY4" fmla="*/ -60 h 14345"/>
                <a:gd name="connsiteX5" fmla="*/ 109526 w 117156"/>
                <a:gd name="connsiteY5" fmla="*/ -60 h 14345"/>
                <a:gd name="connsiteX6" fmla="*/ 117104 w 117156"/>
                <a:gd name="connsiteY6" fmla="*/ 6682 h 14345"/>
                <a:gd name="connsiteX7" fmla="*/ 110362 w 117156"/>
                <a:gd name="connsiteY7" fmla="*/ 14260 h 14345"/>
                <a:gd name="connsiteX8" fmla="*/ 109526 w 117156"/>
                <a:gd name="connsiteY8" fmla="*/ 14260 h 1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156" h="14345">
                  <a:moveTo>
                    <a:pt x="109526" y="14260"/>
                  </a:moveTo>
                  <a:lnTo>
                    <a:pt x="7551" y="14260"/>
                  </a:lnTo>
                  <a:cubicBezTo>
                    <a:pt x="3597" y="14491"/>
                    <a:pt x="204" y="11473"/>
                    <a:pt x="-27" y="7518"/>
                  </a:cubicBezTo>
                  <a:cubicBezTo>
                    <a:pt x="-258" y="3564"/>
                    <a:pt x="2760" y="171"/>
                    <a:pt x="6715" y="-60"/>
                  </a:cubicBezTo>
                  <a:cubicBezTo>
                    <a:pt x="6993" y="-76"/>
                    <a:pt x="7273" y="-76"/>
                    <a:pt x="7551" y="-60"/>
                  </a:cubicBezTo>
                  <a:lnTo>
                    <a:pt x="109526" y="-60"/>
                  </a:lnTo>
                  <a:cubicBezTo>
                    <a:pt x="113481" y="-291"/>
                    <a:pt x="116873" y="2727"/>
                    <a:pt x="117104" y="6682"/>
                  </a:cubicBezTo>
                  <a:cubicBezTo>
                    <a:pt x="117335" y="10636"/>
                    <a:pt x="114317" y="14029"/>
                    <a:pt x="110362" y="14260"/>
                  </a:cubicBezTo>
                  <a:cubicBezTo>
                    <a:pt x="110084" y="14277"/>
                    <a:pt x="109805" y="14277"/>
                    <a:pt x="109526" y="14260"/>
                  </a:cubicBezTo>
                  <a:close/>
                </a:path>
              </a:pathLst>
            </a:custGeom>
            <a:solidFill>
              <a:srgbClr val="363636"/>
            </a:solidFill>
            <a:ln w="2381" cap="flat">
              <a:solidFill>
                <a:srgbClr val="63666A"/>
              </a:solid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ECCBD8B2-3CF6-1F04-77AA-2F1DA022238B}"/>
                </a:ext>
              </a:extLst>
            </p:cNvPr>
            <p:cNvSpPr/>
            <p:nvPr/>
          </p:nvSpPr>
          <p:spPr>
            <a:xfrm>
              <a:off x="5462275" y="189141"/>
              <a:ext cx="49711" cy="57004"/>
            </a:xfrm>
            <a:custGeom>
              <a:avLst/>
              <a:gdLst>
                <a:gd name="connsiteX0" fmla="*/ 49021 w 49711"/>
                <a:gd name="connsiteY0" fmla="*/ 27320 h 57004"/>
                <a:gd name="connsiteX1" fmla="*/ 1888 w 49711"/>
                <a:gd name="connsiteY1" fmla="*/ 94 h 57004"/>
                <a:gd name="connsiteX2" fmla="*/ 127 w 49711"/>
                <a:gd name="connsiteY2" fmla="*/ 586 h 57004"/>
                <a:gd name="connsiteX3" fmla="*/ -40 w 49711"/>
                <a:gd name="connsiteY3" fmla="*/ 1216 h 57004"/>
                <a:gd name="connsiteX4" fmla="*/ -40 w 49711"/>
                <a:gd name="connsiteY4" fmla="*/ 55644 h 57004"/>
                <a:gd name="connsiteX5" fmla="*/ 1258 w 49711"/>
                <a:gd name="connsiteY5" fmla="*/ 56932 h 57004"/>
                <a:gd name="connsiteX6" fmla="*/ 1888 w 49711"/>
                <a:gd name="connsiteY6" fmla="*/ 56766 h 57004"/>
                <a:gd name="connsiteX7" fmla="*/ 49021 w 49711"/>
                <a:gd name="connsiteY7" fmla="*/ 29564 h 57004"/>
                <a:gd name="connsiteX8" fmla="*/ 49501 w 49711"/>
                <a:gd name="connsiteY8" fmla="*/ 27800 h 57004"/>
                <a:gd name="connsiteX9" fmla="*/ 49021 w 49711"/>
                <a:gd name="connsiteY9" fmla="*/ 27320 h 57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9711" h="57004">
                  <a:moveTo>
                    <a:pt x="49021" y="27320"/>
                  </a:moveTo>
                  <a:lnTo>
                    <a:pt x="1888" y="94"/>
                  </a:lnTo>
                  <a:cubicBezTo>
                    <a:pt x="1265" y="-256"/>
                    <a:pt x="477" y="-36"/>
                    <a:pt x="127" y="586"/>
                  </a:cubicBezTo>
                  <a:cubicBezTo>
                    <a:pt x="18" y="779"/>
                    <a:pt x="-39" y="995"/>
                    <a:pt x="-40" y="1216"/>
                  </a:cubicBezTo>
                  <a:lnTo>
                    <a:pt x="-40" y="55644"/>
                  </a:lnTo>
                  <a:cubicBezTo>
                    <a:pt x="-37" y="56358"/>
                    <a:pt x="544" y="56934"/>
                    <a:pt x="1258" y="56932"/>
                  </a:cubicBezTo>
                  <a:cubicBezTo>
                    <a:pt x="1478" y="56931"/>
                    <a:pt x="1695" y="56874"/>
                    <a:pt x="1888" y="56766"/>
                  </a:cubicBezTo>
                  <a:lnTo>
                    <a:pt x="49021" y="29564"/>
                  </a:lnTo>
                  <a:cubicBezTo>
                    <a:pt x="49640" y="29210"/>
                    <a:pt x="49855" y="28420"/>
                    <a:pt x="49501" y="27800"/>
                  </a:cubicBezTo>
                  <a:cubicBezTo>
                    <a:pt x="49386" y="27600"/>
                    <a:pt x="49220" y="27434"/>
                    <a:pt x="49021" y="27320"/>
                  </a:cubicBezTo>
                  <a:close/>
                </a:path>
              </a:pathLst>
            </a:custGeom>
            <a:solidFill>
              <a:srgbClr val="363636"/>
            </a:solidFill>
            <a:ln w="2381" cap="flat">
              <a:solidFill>
                <a:srgbClr val="63666A"/>
              </a:solidFill>
              <a:prstDash val="solid"/>
              <a:miter/>
            </a:ln>
          </p:spPr>
          <p:txBody>
            <a:bodyPr rtlCol="0" anchor="ctr"/>
            <a:lstStyle/>
            <a:p>
              <a:endParaRPr lang="en-US"/>
            </a:p>
          </p:txBody>
        </p:sp>
      </p:grpSp>
      <p:grpSp>
        <p:nvGrpSpPr>
          <p:cNvPr id="38" name="Group 37">
            <a:extLst>
              <a:ext uri="{FF2B5EF4-FFF2-40B4-BE49-F238E27FC236}">
                <a16:creationId xmlns:a16="http://schemas.microsoft.com/office/drawing/2014/main" id="{D870CE5F-ADFB-C377-3129-F690D2D1E1B7}"/>
              </a:ext>
            </a:extLst>
          </p:cNvPr>
          <p:cNvGrpSpPr/>
          <p:nvPr/>
        </p:nvGrpSpPr>
        <p:grpSpPr>
          <a:xfrm>
            <a:off x="7573019" y="131444"/>
            <a:ext cx="200356" cy="200336"/>
            <a:chOff x="7558427" y="131444"/>
            <a:chExt cx="200356" cy="200336"/>
          </a:xfrm>
        </p:grpSpPr>
        <p:sp>
          <p:nvSpPr>
            <p:cNvPr id="39" name="Freeform 38">
              <a:extLst>
                <a:ext uri="{FF2B5EF4-FFF2-40B4-BE49-F238E27FC236}">
                  <a16:creationId xmlns:a16="http://schemas.microsoft.com/office/drawing/2014/main" id="{3682CD7F-8208-25D3-ACA2-7E63518B4D78}"/>
                </a:ext>
              </a:extLst>
            </p:cNvPr>
            <p:cNvSpPr/>
            <p:nvPr/>
          </p:nvSpPr>
          <p:spPr>
            <a:xfrm>
              <a:off x="7558427" y="131444"/>
              <a:ext cx="200336" cy="200336"/>
            </a:xfrm>
            <a:custGeom>
              <a:avLst/>
              <a:gdLst>
                <a:gd name="connsiteX0" fmla="*/ 187728 w 200336"/>
                <a:gd name="connsiteY0" fmla="*/ 200286 h 200336"/>
                <a:gd name="connsiteX1" fmla="*/ 12527 w 200336"/>
                <a:gd name="connsiteY1" fmla="*/ 200286 h 200336"/>
                <a:gd name="connsiteX2" fmla="*/ -51 w 200336"/>
                <a:gd name="connsiteY2" fmla="*/ 187729 h 200336"/>
                <a:gd name="connsiteX3" fmla="*/ -51 w 200336"/>
                <a:gd name="connsiteY3" fmla="*/ 12506 h 200336"/>
                <a:gd name="connsiteX4" fmla="*/ 12506 w 200336"/>
                <a:gd name="connsiteY4" fmla="*/ -51 h 200336"/>
                <a:gd name="connsiteX5" fmla="*/ 187708 w 200336"/>
                <a:gd name="connsiteY5" fmla="*/ -51 h 200336"/>
                <a:gd name="connsiteX6" fmla="*/ 200285 w 200336"/>
                <a:gd name="connsiteY6" fmla="*/ 12506 h 200336"/>
                <a:gd name="connsiteX7" fmla="*/ 200285 w 200336"/>
                <a:gd name="connsiteY7" fmla="*/ 187708 h 200336"/>
                <a:gd name="connsiteX8" fmla="*/ 187728 w 200336"/>
                <a:gd name="connsiteY8" fmla="*/ 200286 h 200336"/>
                <a:gd name="connsiteX9" fmla="*/ 12527 w 200336"/>
                <a:gd name="connsiteY9" fmla="*/ 12033 h 200336"/>
                <a:gd name="connsiteX10" fmla="*/ 12033 w 200336"/>
                <a:gd name="connsiteY10" fmla="*/ 12527 h 200336"/>
                <a:gd name="connsiteX11" fmla="*/ 12033 w 200336"/>
                <a:gd name="connsiteY11" fmla="*/ 187729 h 200336"/>
                <a:gd name="connsiteX12" fmla="*/ 187728 w 200336"/>
                <a:gd name="connsiteY12" fmla="*/ 188222 h 200336"/>
                <a:gd name="connsiteX13" fmla="*/ 188222 w 200336"/>
                <a:gd name="connsiteY13" fmla="*/ 12506 h 200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0336" h="200336">
                  <a:moveTo>
                    <a:pt x="187728" y="200286"/>
                  </a:moveTo>
                  <a:lnTo>
                    <a:pt x="12527" y="200286"/>
                  </a:lnTo>
                  <a:cubicBezTo>
                    <a:pt x="5588" y="200286"/>
                    <a:pt x="-40" y="194667"/>
                    <a:pt x="-51" y="187729"/>
                  </a:cubicBezTo>
                  <a:lnTo>
                    <a:pt x="-51" y="12506"/>
                  </a:lnTo>
                  <a:cubicBezTo>
                    <a:pt x="-40" y="5576"/>
                    <a:pt x="5576" y="-40"/>
                    <a:pt x="12506" y="-51"/>
                  </a:cubicBezTo>
                  <a:lnTo>
                    <a:pt x="187708" y="-51"/>
                  </a:lnTo>
                  <a:cubicBezTo>
                    <a:pt x="194646" y="-51"/>
                    <a:pt x="200274" y="5568"/>
                    <a:pt x="200285" y="12506"/>
                  </a:cubicBezTo>
                  <a:lnTo>
                    <a:pt x="200285" y="187708"/>
                  </a:lnTo>
                  <a:cubicBezTo>
                    <a:pt x="200285" y="194646"/>
                    <a:pt x="194667" y="200274"/>
                    <a:pt x="187728" y="200286"/>
                  </a:cubicBezTo>
                  <a:close/>
                  <a:moveTo>
                    <a:pt x="12527" y="12033"/>
                  </a:moveTo>
                  <a:cubicBezTo>
                    <a:pt x="12254" y="12033"/>
                    <a:pt x="12033" y="12254"/>
                    <a:pt x="12033" y="12527"/>
                  </a:cubicBezTo>
                  <a:lnTo>
                    <a:pt x="12033" y="187729"/>
                  </a:lnTo>
                  <a:lnTo>
                    <a:pt x="187728" y="188222"/>
                  </a:lnTo>
                  <a:lnTo>
                    <a:pt x="188222" y="12506"/>
                  </a:lnTo>
                  <a:close/>
                </a:path>
              </a:pathLst>
            </a:custGeom>
            <a:solidFill>
              <a:srgbClr val="383838"/>
            </a:solidFill>
            <a:ln w="1964" cap="flat">
              <a:solidFill>
                <a:srgbClr val="63666A"/>
              </a:solid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139A7695-7F6C-5A56-4F34-0C673B9EFD80}"/>
                </a:ext>
              </a:extLst>
            </p:cNvPr>
            <p:cNvSpPr/>
            <p:nvPr/>
          </p:nvSpPr>
          <p:spPr>
            <a:xfrm>
              <a:off x="7611717" y="194208"/>
              <a:ext cx="147066" cy="74807"/>
            </a:xfrm>
            <a:custGeom>
              <a:avLst/>
              <a:gdLst>
                <a:gd name="connsiteX0" fmla="*/ 70276 w 147066"/>
                <a:gd name="connsiteY0" fmla="*/ 74757 h 74807"/>
                <a:gd name="connsiteX1" fmla="*/ 9177 w 147066"/>
                <a:gd name="connsiteY1" fmla="*/ 74757 h 74807"/>
                <a:gd name="connsiteX2" fmla="*/ -51 w 147066"/>
                <a:gd name="connsiteY2" fmla="*/ 65550 h 74807"/>
                <a:gd name="connsiteX3" fmla="*/ -51 w 147066"/>
                <a:gd name="connsiteY3" fmla="*/ 9177 h 74807"/>
                <a:gd name="connsiteX4" fmla="*/ 9177 w 147066"/>
                <a:gd name="connsiteY4" fmla="*/ -51 h 74807"/>
                <a:gd name="connsiteX5" fmla="*/ 137788 w 147066"/>
                <a:gd name="connsiteY5" fmla="*/ -51 h 74807"/>
                <a:gd name="connsiteX6" fmla="*/ 147016 w 147066"/>
                <a:gd name="connsiteY6" fmla="*/ 9177 h 74807"/>
                <a:gd name="connsiteX7" fmla="*/ 147016 w 147066"/>
                <a:gd name="connsiteY7" fmla="*/ 65550 h 74807"/>
                <a:gd name="connsiteX8" fmla="*/ 134952 w 147066"/>
                <a:gd name="connsiteY8" fmla="*/ 65550 h 74807"/>
                <a:gd name="connsiteX9" fmla="*/ 134952 w 147066"/>
                <a:gd name="connsiteY9" fmla="*/ 12116 h 74807"/>
                <a:gd name="connsiteX10" fmla="*/ 11992 w 147066"/>
                <a:gd name="connsiteY10" fmla="*/ 12116 h 74807"/>
                <a:gd name="connsiteX11" fmla="*/ 11992 w 147066"/>
                <a:gd name="connsiteY11" fmla="*/ 62775 h 74807"/>
                <a:gd name="connsiteX12" fmla="*/ 70276 w 147066"/>
                <a:gd name="connsiteY12" fmla="*/ 62775 h 74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7066" h="74807">
                  <a:moveTo>
                    <a:pt x="70276" y="74757"/>
                  </a:moveTo>
                  <a:lnTo>
                    <a:pt x="9177" y="74757"/>
                  </a:lnTo>
                  <a:cubicBezTo>
                    <a:pt x="4088" y="74757"/>
                    <a:pt x="-40" y="70638"/>
                    <a:pt x="-51" y="65550"/>
                  </a:cubicBezTo>
                  <a:lnTo>
                    <a:pt x="-51" y="9177"/>
                  </a:lnTo>
                  <a:cubicBezTo>
                    <a:pt x="-40" y="4085"/>
                    <a:pt x="4085" y="-40"/>
                    <a:pt x="9177" y="-51"/>
                  </a:cubicBezTo>
                  <a:lnTo>
                    <a:pt x="137788" y="-51"/>
                  </a:lnTo>
                  <a:cubicBezTo>
                    <a:pt x="142880" y="-40"/>
                    <a:pt x="147005" y="4085"/>
                    <a:pt x="147016" y="9177"/>
                  </a:cubicBezTo>
                  <a:lnTo>
                    <a:pt x="147016" y="65550"/>
                  </a:lnTo>
                  <a:lnTo>
                    <a:pt x="134952" y="65550"/>
                  </a:lnTo>
                  <a:lnTo>
                    <a:pt x="134952" y="12116"/>
                  </a:lnTo>
                  <a:lnTo>
                    <a:pt x="11992" y="12116"/>
                  </a:lnTo>
                  <a:lnTo>
                    <a:pt x="11992" y="62775"/>
                  </a:lnTo>
                  <a:lnTo>
                    <a:pt x="70276" y="62775"/>
                  </a:lnTo>
                  <a:close/>
                </a:path>
              </a:pathLst>
            </a:custGeom>
            <a:solidFill>
              <a:srgbClr val="383838"/>
            </a:solidFill>
            <a:ln w="1964" cap="flat">
              <a:solidFill>
                <a:srgbClr val="63666A"/>
              </a:solidFill>
              <a:prstDash val="solid"/>
              <a:miter/>
            </a:ln>
          </p:spPr>
          <p:txBody>
            <a:bodyPr rtlCol="0" anchor="ctr"/>
            <a:lstStyle/>
            <a:p>
              <a:endParaRPr lang="en-US"/>
            </a:p>
          </p:txBody>
        </p:sp>
        <p:sp>
          <p:nvSpPr>
            <p:cNvPr id="41" name="Freeform 40">
              <a:extLst>
                <a:ext uri="{FF2B5EF4-FFF2-40B4-BE49-F238E27FC236}">
                  <a16:creationId xmlns:a16="http://schemas.microsoft.com/office/drawing/2014/main" id="{0B6406E6-AE0A-B5EB-684A-51E3CBA316AE}"/>
                </a:ext>
              </a:extLst>
            </p:cNvPr>
            <p:cNvSpPr/>
            <p:nvPr/>
          </p:nvSpPr>
          <p:spPr>
            <a:xfrm>
              <a:off x="7679208" y="257034"/>
              <a:ext cx="12063" cy="74745"/>
            </a:xfrm>
            <a:custGeom>
              <a:avLst/>
              <a:gdLst>
                <a:gd name="connsiteX0" fmla="*/ 2785 w 12063"/>
                <a:gd name="connsiteY0" fmla="*/ 74695 h 74745"/>
                <a:gd name="connsiteX1" fmla="*/ 2785 w 12063"/>
                <a:gd name="connsiteY1" fmla="*/ 62631 h 74745"/>
                <a:gd name="connsiteX2" fmla="*/ -51 w 12063"/>
                <a:gd name="connsiteY2" fmla="*/ 65467 h 74745"/>
                <a:gd name="connsiteX3" fmla="*/ -51 w 12063"/>
                <a:gd name="connsiteY3" fmla="*/ 9095 h 74745"/>
                <a:gd name="connsiteX4" fmla="*/ 2785 w 12063"/>
                <a:gd name="connsiteY4" fmla="*/ 11931 h 74745"/>
                <a:gd name="connsiteX5" fmla="*/ 2785 w 12063"/>
                <a:gd name="connsiteY5" fmla="*/ -51 h 74745"/>
                <a:gd name="connsiteX6" fmla="*/ 12013 w 12063"/>
                <a:gd name="connsiteY6" fmla="*/ 9156 h 74745"/>
                <a:gd name="connsiteX7" fmla="*/ 12013 w 12063"/>
                <a:gd name="connsiteY7" fmla="*/ 65529 h 74745"/>
                <a:gd name="connsiteX8" fmla="*/ 2785 w 12063"/>
                <a:gd name="connsiteY8" fmla="*/ 74695 h 74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63" h="74745">
                  <a:moveTo>
                    <a:pt x="2785" y="74695"/>
                  </a:moveTo>
                  <a:lnTo>
                    <a:pt x="2785" y="62631"/>
                  </a:lnTo>
                  <a:cubicBezTo>
                    <a:pt x="1219" y="62631"/>
                    <a:pt x="-51" y="63901"/>
                    <a:pt x="-51" y="65467"/>
                  </a:cubicBezTo>
                  <a:lnTo>
                    <a:pt x="-51" y="9095"/>
                  </a:lnTo>
                  <a:cubicBezTo>
                    <a:pt x="-51" y="10661"/>
                    <a:pt x="1219" y="11931"/>
                    <a:pt x="2785" y="11931"/>
                  </a:cubicBezTo>
                  <a:lnTo>
                    <a:pt x="2785" y="-51"/>
                  </a:lnTo>
                  <a:cubicBezTo>
                    <a:pt x="7873" y="-51"/>
                    <a:pt x="12001" y="4068"/>
                    <a:pt x="12013" y="9156"/>
                  </a:cubicBezTo>
                  <a:lnTo>
                    <a:pt x="12013" y="65529"/>
                  </a:lnTo>
                  <a:cubicBezTo>
                    <a:pt x="11968" y="70597"/>
                    <a:pt x="7853" y="74684"/>
                    <a:pt x="2785" y="74695"/>
                  </a:cubicBezTo>
                  <a:close/>
                </a:path>
              </a:pathLst>
            </a:custGeom>
            <a:solidFill>
              <a:srgbClr val="383838"/>
            </a:solidFill>
            <a:ln w="1964" cap="flat">
              <a:solidFill>
                <a:srgbClr val="63666A"/>
              </a:solidFill>
              <a:prstDash val="solid"/>
              <a:miter/>
            </a:ln>
          </p:spPr>
          <p:txBody>
            <a:bodyPr rtlCol="0" anchor="ctr"/>
            <a:lstStyle/>
            <a:p>
              <a:endParaRPr lang="en-US"/>
            </a:p>
          </p:txBody>
        </p:sp>
      </p:grpSp>
      <p:pic>
        <p:nvPicPr>
          <p:cNvPr id="42" name="Graphic 41">
            <a:extLst>
              <a:ext uri="{FF2B5EF4-FFF2-40B4-BE49-F238E27FC236}">
                <a16:creationId xmlns:a16="http://schemas.microsoft.com/office/drawing/2014/main" id="{D05A04F7-97B2-3E5C-B2BA-321BB5FF0D0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3063" y="58190"/>
            <a:ext cx="346841" cy="346841"/>
          </a:xfrm>
          <a:prstGeom prst="rect">
            <a:avLst/>
          </a:prstGeom>
        </p:spPr>
      </p:pic>
      <p:grpSp>
        <p:nvGrpSpPr>
          <p:cNvPr id="43" name="Group 42">
            <a:extLst>
              <a:ext uri="{FF2B5EF4-FFF2-40B4-BE49-F238E27FC236}">
                <a16:creationId xmlns:a16="http://schemas.microsoft.com/office/drawing/2014/main" id="{FA97D7BB-F601-9B29-7177-80ED55941D3C}"/>
              </a:ext>
            </a:extLst>
          </p:cNvPr>
          <p:cNvGrpSpPr/>
          <p:nvPr/>
        </p:nvGrpSpPr>
        <p:grpSpPr>
          <a:xfrm>
            <a:off x="10374940" y="58190"/>
            <a:ext cx="332905" cy="332905"/>
            <a:chOff x="9568115" y="69501"/>
            <a:chExt cx="332905" cy="332905"/>
          </a:xfrm>
        </p:grpSpPr>
        <p:sp>
          <p:nvSpPr>
            <p:cNvPr id="44" name="Oval 43">
              <a:extLst>
                <a:ext uri="{FF2B5EF4-FFF2-40B4-BE49-F238E27FC236}">
                  <a16:creationId xmlns:a16="http://schemas.microsoft.com/office/drawing/2014/main" id="{32E214D4-0803-B9FE-9179-B357162DCB2B}"/>
                </a:ext>
              </a:extLst>
            </p:cNvPr>
            <p:cNvSpPr/>
            <p:nvPr/>
          </p:nvSpPr>
          <p:spPr>
            <a:xfrm>
              <a:off x="9568115" y="69501"/>
              <a:ext cx="332905" cy="332905"/>
            </a:xfrm>
            <a:prstGeom prst="ellipse">
              <a:avLst/>
            </a:prstGeom>
            <a:solidFill>
              <a:srgbClr val="E3E6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CDD5554C-9935-9B5F-F92A-5C20555A15EF}"/>
                </a:ext>
              </a:extLst>
            </p:cNvPr>
            <p:cNvGrpSpPr/>
            <p:nvPr/>
          </p:nvGrpSpPr>
          <p:grpSpPr>
            <a:xfrm>
              <a:off x="9624280" y="153369"/>
              <a:ext cx="203903" cy="163988"/>
              <a:chOff x="5695950" y="3105150"/>
              <a:chExt cx="800099" cy="643475"/>
            </a:xfrm>
            <a:solidFill>
              <a:schemeClr val="tx1">
                <a:lumMod val="85000"/>
                <a:lumOff val="15000"/>
              </a:schemeClr>
            </a:solidFill>
          </p:grpSpPr>
          <p:sp>
            <p:nvSpPr>
              <p:cNvPr id="46" name="Freeform 45">
                <a:extLst>
                  <a:ext uri="{FF2B5EF4-FFF2-40B4-BE49-F238E27FC236}">
                    <a16:creationId xmlns:a16="http://schemas.microsoft.com/office/drawing/2014/main" id="{1241FCD1-B214-BD68-28CA-0C1E08E53DBD}"/>
                  </a:ext>
                </a:extLst>
              </p:cNvPr>
              <p:cNvSpPr/>
              <p:nvPr/>
            </p:nvSpPr>
            <p:spPr>
              <a:xfrm>
                <a:off x="5695950" y="3105150"/>
                <a:ext cx="180728" cy="180229"/>
              </a:xfrm>
              <a:custGeom>
                <a:avLst/>
                <a:gdLst>
                  <a:gd name="connsiteX0" fmla="*/ 180728 w 180728"/>
                  <a:gd name="connsiteY0" fmla="*/ 90115 h 180229"/>
                  <a:gd name="connsiteX1" fmla="*/ 90364 w 180728"/>
                  <a:gd name="connsiteY1" fmla="*/ 180230 h 180229"/>
                  <a:gd name="connsiteX2" fmla="*/ 0 w 180728"/>
                  <a:gd name="connsiteY2" fmla="*/ 90115 h 180229"/>
                  <a:gd name="connsiteX3" fmla="*/ 90364 w 180728"/>
                  <a:gd name="connsiteY3" fmla="*/ 0 h 180229"/>
                  <a:gd name="connsiteX4" fmla="*/ 180728 w 180728"/>
                  <a:gd name="connsiteY4" fmla="*/ 90115 h 1802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728" h="180229">
                    <a:moveTo>
                      <a:pt x="180728" y="90115"/>
                    </a:moveTo>
                    <a:cubicBezTo>
                      <a:pt x="180728" y="139884"/>
                      <a:pt x="140271" y="180230"/>
                      <a:pt x="90364" y="180230"/>
                    </a:cubicBezTo>
                    <a:cubicBezTo>
                      <a:pt x="40457" y="180230"/>
                      <a:pt x="0" y="139884"/>
                      <a:pt x="0" y="90115"/>
                    </a:cubicBezTo>
                    <a:cubicBezTo>
                      <a:pt x="0" y="40346"/>
                      <a:pt x="40457" y="0"/>
                      <a:pt x="90364" y="0"/>
                    </a:cubicBezTo>
                    <a:cubicBezTo>
                      <a:pt x="140271" y="0"/>
                      <a:pt x="180728" y="40346"/>
                      <a:pt x="180728" y="90115"/>
                    </a:cubicBezTo>
                    <a:close/>
                  </a:path>
                </a:pathLst>
              </a:custGeom>
              <a:grpFill/>
              <a:ln w="9413"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7F4A6656-B7A0-5909-79E4-C027F976DFBA}"/>
                  </a:ext>
                </a:extLst>
              </p:cNvPr>
              <p:cNvSpPr/>
              <p:nvPr/>
            </p:nvSpPr>
            <p:spPr>
              <a:xfrm>
                <a:off x="6005635" y="3105150"/>
                <a:ext cx="180728" cy="180229"/>
              </a:xfrm>
              <a:custGeom>
                <a:avLst/>
                <a:gdLst>
                  <a:gd name="connsiteX0" fmla="*/ 180728 w 180728"/>
                  <a:gd name="connsiteY0" fmla="*/ 90115 h 180229"/>
                  <a:gd name="connsiteX1" fmla="*/ 90364 w 180728"/>
                  <a:gd name="connsiteY1" fmla="*/ 180230 h 180229"/>
                  <a:gd name="connsiteX2" fmla="*/ 0 w 180728"/>
                  <a:gd name="connsiteY2" fmla="*/ 90115 h 180229"/>
                  <a:gd name="connsiteX3" fmla="*/ 90364 w 180728"/>
                  <a:gd name="connsiteY3" fmla="*/ 0 h 180229"/>
                  <a:gd name="connsiteX4" fmla="*/ 180728 w 180728"/>
                  <a:gd name="connsiteY4" fmla="*/ 90115 h 1802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728" h="180229">
                    <a:moveTo>
                      <a:pt x="180728" y="90115"/>
                    </a:moveTo>
                    <a:cubicBezTo>
                      <a:pt x="180728" y="139884"/>
                      <a:pt x="140271" y="180230"/>
                      <a:pt x="90364" y="180230"/>
                    </a:cubicBezTo>
                    <a:cubicBezTo>
                      <a:pt x="40457" y="180230"/>
                      <a:pt x="0" y="139884"/>
                      <a:pt x="0" y="90115"/>
                    </a:cubicBezTo>
                    <a:cubicBezTo>
                      <a:pt x="0" y="40346"/>
                      <a:pt x="40457" y="0"/>
                      <a:pt x="90364" y="0"/>
                    </a:cubicBezTo>
                    <a:cubicBezTo>
                      <a:pt x="140271" y="0"/>
                      <a:pt x="180728" y="40346"/>
                      <a:pt x="180728" y="90115"/>
                    </a:cubicBezTo>
                    <a:close/>
                  </a:path>
                </a:pathLst>
              </a:custGeom>
              <a:grpFill/>
              <a:ln w="9413"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2D10983F-705E-2045-8573-5D7750CFBEBC}"/>
                  </a:ext>
                </a:extLst>
              </p:cNvPr>
              <p:cNvSpPr/>
              <p:nvPr/>
            </p:nvSpPr>
            <p:spPr>
              <a:xfrm>
                <a:off x="6315321" y="3105150"/>
                <a:ext cx="180728" cy="180229"/>
              </a:xfrm>
              <a:custGeom>
                <a:avLst/>
                <a:gdLst>
                  <a:gd name="connsiteX0" fmla="*/ 180728 w 180728"/>
                  <a:gd name="connsiteY0" fmla="*/ 90115 h 180229"/>
                  <a:gd name="connsiteX1" fmla="*/ 90364 w 180728"/>
                  <a:gd name="connsiteY1" fmla="*/ 180230 h 180229"/>
                  <a:gd name="connsiteX2" fmla="*/ 0 w 180728"/>
                  <a:gd name="connsiteY2" fmla="*/ 90115 h 180229"/>
                  <a:gd name="connsiteX3" fmla="*/ 90364 w 180728"/>
                  <a:gd name="connsiteY3" fmla="*/ 0 h 180229"/>
                  <a:gd name="connsiteX4" fmla="*/ 180728 w 180728"/>
                  <a:gd name="connsiteY4" fmla="*/ 90115 h 1802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728" h="180229">
                    <a:moveTo>
                      <a:pt x="180728" y="90115"/>
                    </a:moveTo>
                    <a:cubicBezTo>
                      <a:pt x="180728" y="139884"/>
                      <a:pt x="140271" y="180230"/>
                      <a:pt x="90364" y="180230"/>
                    </a:cubicBezTo>
                    <a:cubicBezTo>
                      <a:pt x="40457" y="180230"/>
                      <a:pt x="0" y="139884"/>
                      <a:pt x="0" y="90115"/>
                    </a:cubicBezTo>
                    <a:cubicBezTo>
                      <a:pt x="0" y="40346"/>
                      <a:pt x="40457" y="0"/>
                      <a:pt x="90364" y="0"/>
                    </a:cubicBezTo>
                    <a:cubicBezTo>
                      <a:pt x="140271" y="0"/>
                      <a:pt x="180728" y="40346"/>
                      <a:pt x="180728" y="90115"/>
                    </a:cubicBezTo>
                    <a:close/>
                  </a:path>
                </a:pathLst>
              </a:custGeom>
              <a:grpFill/>
              <a:ln w="9413"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B2456198-CA16-6B0C-7E6C-7BEAA235E50F}"/>
                  </a:ext>
                </a:extLst>
              </p:cNvPr>
              <p:cNvSpPr/>
              <p:nvPr/>
            </p:nvSpPr>
            <p:spPr>
              <a:xfrm>
                <a:off x="5695950" y="3336726"/>
                <a:ext cx="180728" cy="180229"/>
              </a:xfrm>
              <a:custGeom>
                <a:avLst/>
                <a:gdLst>
                  <a:gd name="connsiteX0" fmla="*/ 180728 w 180728"/>
                  <a:gd name="connsiteY0" fmla="*/ 90115 h 180229"/>
                  <a:gd name="connsiteX1" fmla="*/ 90364 w 180728"/>
                  <a:gd name="connsiteY1" fmla="*/ 180230 h 180229"/>
                  <a:gd name="connsiteX2" fmla="*/ 0 w 180728"/>
                  <a:gd name="connsiteY2" fmla="*/ 90115 h 180229"/>
                  <a:gd name="connsiteX3" fmla="*/ 90364 w 180728"/>
                  <a:gd name="connsiteY3" fmla="*/ 0 h 180229"/>
                  <a:gd name="connsiteX4" fmla="*/ 180728 w 180728"/>
                  <a:gd name="connsiteY4" fmla="*/ 90115 h 1802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728" h="180229">
                    <a:moveTo>
                      <a:pt x="180728" y="90115"/>
                    </a:moveTo>
                    <a:cubicBezTo>
                      <a:pt x="180728" y="139884"/>
                      <a:pt x="140271" y="180230"/>
                      <a:pt x="90364" y="180230"/>
                    </a:cubicBezTo>
                    <a:cubicBezTo>
                      <a:pt x="40457" y="180230"/>
                      <a:pt x="0" y="139884"/>
                      <a:pt x="0" y="90115"/>
                    </a:cubicBezTo>
                    <a:cubicBezTo>
                      <a:pt x="0" y="40346"/>
                      <a:pt x="40457" y="0"/>
                      <a:pt x="90364" y="0"/>
                    </a:cubicBezTo>
                    <a:cubicBezTo>
                      <a:pt x="140271" y="0"/>
                      <a:pt x="180728" y="40346"/>
                      <a:pt x="180728" y="90115"/>
                    </a:cubicBezTo>
                    <a:close/>
                  </a:path>
                </a:pathLst>
              </a:custGeom>
              <a:grpFill/>
              <a:ln w="9413"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C117EB5D-9F41-DC56-AB72-65C0C254D5BC}"/>
                  </a:ext>
                </a:extLst>
              </p:cNvPr>
              <p:cNvSpPr/>
              <p:nvPr/>
            </p:nvSpPr>
            <p:spPr>
              <a:xfrm>
                <a:off x="6005635" y="3336726"/>
                <a:ext cx="180728" cy="180229"/>
              </a:xfrm>
              <a:custGeom>
                <a:avLst/>
                <a:gdLst>
                  <a:gd name="connsiteX0" fmla="*/ 180728 w 180728"/>
                  <a:gd name="connsiteY0" fmla="*/ 90115 h 180229"/>
                  <a:gd name="connsiteX1" fmla="*/ 90364 w 180728"/>
                  <a:gd name="connsiteY1" fmla="*/ 180230 h 180229"/>
                  <a:gd name="connsiteX2" fmla="*/ 0 w 180728"/>
                  <a:gd name="connsiteY2" fmla="*/ 90115 h 180229"/>
                  <a:gd name="connsiteX3" fmla="*/ 90364 w 180728"/>
                  <a:gd name="connsiteY3" fmla="*/ 0 h 180229"/>
                  <a:gd name="connsiteX4" fmla="*/ 180728 w 180728"/>
                  <a:gd name="connsiteY4" fmla="*/ 90115 h 1802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728" h="180229">
                    <a:moveTo>
                      <a:pt x="180728" y="90115"/>
                    </a:moveTo>
                    <a:cubicBezTo>
                      <a:pt x="180728" y="139884"/>
                      <a:pt x="140271" y="180230"/>
                      <a:pt x="90364" y="180230"/>
                    </a:cubicBezTo>
                    <a:cubicBezTo>
                      <a:pt x="40457" y="180230"/>
                      <a:pt x="0" y="139884"/>
                      <a:pt x="0" y="90115"/>
                    </a:cubicBezTo>
                    <a:cubicBezTo>
                      <a:pt x="0" y="40346"/>
                      <a:pt x="40457" y="0"/>
                      <a:pt x="90364" y="0"/>
                    </a:cubicBezTo>
                    <a:cubicBezTo>
                      <a:pt x="140271" y="0"/>
                      <a:pt x="180728" y="40346"/>
                      <a:pt x="180728" y="90115"/>
                    </a:cubicBezTo>
                    <a:close/>
                  </a:path>
                </a:pathLst>
              </a:custGeom>
              <a:grpFill/>
              <a:ln w="9413"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606EB848-B6C9-FDFE-2611-C4688D78D0D7}"/>
                  </a:ext>
                </a:extLst>
              </p:cNvPr>
              <p:cNvSpPr/>
              <p:nvPr/>
            </p:nvSpPr>
            <p:spPr>
              <a:xfrm>
                <a:off x="6315321" y="3336726"/>
                <a:ext cx="180728" cy="180229"/>
              </a:xfrm>
              <a:custGeom>
                <a:avLst/>
                <a:gdLst>
                  <a:gd name="connsiteX0" fmla="*/ 180728 w 180728"/>
                  <a:gd name="connsiteY0" fmla="*/ 90115 h 180229"/>
                  <a:gd name="connsiteX1" fmla="*/ 90364 w 180728"/>
                  <a:gd name="connsiteY1" fmla="*/ 180230 h 180229"/>
                  <a:gd name="connsiteX2" fmla="*/ 0 w 180728"/>
                  <a:gd name="connsiteY2" fmla="*/ 90115 h 180229"/>
                  <a:gd name="connsiteX3" fmla="*/ 90364 w 180728"/>
                  <a:gd name="connsiteY3" fmla="*/ 0 h 180229"/>
                  <a:gd name="connsiteX4" fmla="*/ 180728 w 180728"/>
                  <a:gd name="connsiteY4" fmla="*/ 90115 h 1802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728" h="180229">
                    <a:moveTo>
                      <a:pt x="180728" y="90115"/>
                    </a:moveTo>
                    <a:cubicBezTo>
                      <a:pt x="180728" y="139884"/>
                      <a:pt x="140271" y="180230"/>
                      <a:pt x="90364" y="180230"/>
                    </a:cubicBezTo>
                    <a:cubicBezTo>
                      <a:pt x="40457" y="180230"/>
                      <a:pt x="0" y="139884"/>
                      <a:pt x="0" y="90115"/>
                    </a:cubicBezTo>
                    <a:cubicBezTo>
                      <a:pt x="0" y="40346"/>
                      <a:pt x="40457" y="0"/>
                      <a:pt x="90364" y="0"/>
                    </a:cubicBezTo>
                    <a:cubicBezTo>
                      <a:pt x="140271" y="0"/>
                      <a:pt x="180728" y="40346"/>
                      <a:pt x="180728" y="90115"/>
                    </a:cubicBezTo>
                    <a:close/>
                  </a:path>
                </a:pathLst>
              </a:custGeom>
              <a:grpFill/>
              <a:ln w="9413"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6979760C-8B0A-960C-EF49-83AF325C5A7C}"/>
                  </a:ext>
                </a:extLst>
              </p:cNvPr>
              <p:cNvSpPr/>
              <p:nvPr/>
            </p:nvSpPr>
            <p:spPr>
              <a:xfrm>
                <a:off x="5695950" y="3568396"/>
                <a:ext cx="180728" cy="180229"/>
              </a:xfrm>
              <a:custGeom>
                <a:avLst/>
                <a:gdLst>
                  <a:gd name="connsiteX0" fmla="*/ 180728 w 180728"/>
                  <a:gd name="connsiteY0" fmla="*/ 90115 h 180229"/>
                  <a:gd name="connsiteX1" fmla="*/ 90364 w 180728"/>
                  <a:gd name="connsiteY1" fmla="*/ 180230 h 180229"/>
                  <a:gd name="connsiteX2" fmla="*/ 0 w 180728"/>
                  <a:gd name="connsiteY2" fmla="*/ 90115 h 180229"/>
                  <a:gd name="connsiteX3" fmla="*/ 90364 w 180728"/>
                  <a:gd name="connsiteY3" fmla="*/ 0 h 180229"/>
                  <a:gd name="connsiteX4" fmla="*/ 180728 w 180728"/>
                  <a:gd name="connsiteY4" fmla="*/ 90115 h 1802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728" h="180229">
                    <a:moveTo>
                      <a:pt x="180728" y="90115"/>
                    </a:moveTo>
                    <a:cubicBezTo>
                      <a:pt x="180728" y="139884"/>
                      <a:pt x="140271" y="180230"/>
                      <a:pt x="90364" y="180230"/>
                    </a:cubicBezTo>
                    <a:cubicBezTo>
                      <a:pt x="40457" y="180230"/>
                      <a:pt x="0" y="139884"/>
                      <a:pt x="0" y="90115"/>
                    </a:cubicBezTo>
                    <a:cubicBezTo>
                      <a:pt x="0" y="40346"/>
                      <a:pt x="40457" y="0"/>
                      <a:pt x="90364" y="0"/>
                    </a:cubicBezTo>
                    <a:cubicBezTo>
                      <a:pt x="140271" y="0"/>
                      <a:pt x="180728" y="40346"/>
                      <a:pt x="180728" y="90115"/>
                    </a:cubicBezTo>
                    <a:close/>
                  </a:path>
                </a:pathLst>
              </a:custGeom>
              <a:grpFill/>
              <a:ln w="9413"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60A9F132-BFBA-E6B9-F9CE-0FFF2983F6B3}"/>
                  </a:ext>
                </a:extLst>
              </p:cNvPr>
              <p:cNvSpPr/>
              <p:nvPr/>
            </p:nvSpPr>
            <p:spPr>
              <a:xfrm>
                <a:off x="6005635" y="3568396"/>
                <a:ext cx="180728" cy="180229"/>
              </a:xfrm>
              <a:custGeom>
                <a:avLst/>
                <a:gdLst>
                  <a:gd name="connsiteX0" fmla="*/ 180728 w 180728"/>
                  <a:gd name="connsiteY0" fmla="*/ 90115 h 180229"/>
                  <a:gd name="connsiteX1" fmla="*/ 90364 w 180728"/>
                  <a:gd name="connsiteY1" fmla="*/ 180230 h 180229"/>
                  <a:gd name="connsiteX2" fmla="*/ 0 w 180728"/>
                  <a:gd name="connsiteY2" fmla="*/ 90115 h 180229"/>
                  <a:gd name="connsiteX3" fmla="*/ 90364 w 180728"/>
                  <a:gd name="connsiteY3" fmla="*/ 0 h 180229"/>
                  <a:gd name="connsiteX4" fmla="*/ 180728 w 180728"/>
                  <a:gd name="connsiteY4" fmla="*/ 90115 h 1802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728" h="180229">
                    <a:moveTo>
                      <a:pt x="180728" y="90115"/>
                    </a:moveTo>
                    <a:cubicBezTo>
                      <a:pt x="180728" y="139884"/>
                      <a:pt x="140271" y="180230"/>
                      <a:pt x="90364" y="180230"/>
                    </a:cubicBezTo>
                    <a:cubicBezTo>
                      <a:pt x="40457" y="180230"/>
                      <a:pt x="0" y="139884"/>
                      <a:pt x="0" y="90115"/>
                    </a:cubicBezTo>
                    <a:cubicBezTo>
                      <a:pt x="0" y="40346"/>
                      <a:pt x="40457" y="0"/>
                      <a:pt x="90364" y="0"/>
                    </a:cubicBezTo>
                    <a:cubicBezTo>
                      <a:pt x="140271" y="0"/>
                      <a:pt x="180728" y="40346"/>
                      <a:pt x="180728" y="90115"/>
                    </a:cubicBezTo>
                    <a:close/>
                  </a:path>
                </a:pathLst>
              </a:custGeom>
              <a:grpFill/>
              <a:ln w="9413"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1BD5E474-725F-431B-5C3E-5A62F5CF8ADE}"/>
                  </a:ext>
                </a:extLst>
              </p:cNvPr>
              <p:cNvSpPr/>
              <p:nvPr/>
            </p:nvSpPr>
            <p:spPr>
              <a:xfrm>
                <a:off x="6315321" y="3568396"/>
                <a:ext cx="180728" cy="180229"/>
              </a:xfrm>
              <a:custGeom>
                <a:avLst/>
                <a:gdLst>
                  <a:gd name="connsiteX0" fmla="*/ 180728 w 180728"/>
                  <a:gd name="connsiteY0" fmla="*/ 90115 h 180229"/>
                  <a:gd name="connsiteX1" fmla="*/ 90364 w 180728"/>
                  <a:gd name="connsiteY1" fmla="*/ 180230 h 180229"/>
                  <a:gd name="connsiteX2" fmla="*/ 0 w 180728"/>
                  <a:gd name="connsiteY2" fmla="*/ 90115 h 180229"/>
                  <a:gd name="connsiteX3" fmla="*/ 90364 w 180728"/>
                  <a:gd name="connsiteY3" fmla="*/ 0 h 180229"/>
                  <a:gd name="connsiteX4" fmla="*/ 180728 w 180728"/>
                  <a:gd name="connsiteY4" fmla="*/ 90115 h 1802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728" h="180229">
                    <a:moveTo>
                      <a:pt x="180728" y="90115"/>
                    </a:moveTo>
                    <a:cubicBezTo>
                      <a:pt x="180728" y="139884"/>
                      <a:pt x="140271" y="180230"/>
                      <a:pt x="90364" y="180230"/>
                    </a:cubicBezTo>
                    <a:cubicBezTo>
                      <a:pt x="40457" y="180230"/>
                      <a:pt x="0" y="139884"/>
                      <a:pt x="0" y="90115"/>
                    </a:cubicBezTo>
                    <a:cubicBezTo>
                      <a:pt x="0" y="40346"/>
                      <a:pt x="40457" y="0"/>
                      <a:pt x="90364" y="0"/>
                    </a:cubicBezTo>
                    <a:cubicBezTo>
                      <a:pt x="140271" y="0"/>
                      <a:pt x="180728" y="40346"/>
                      <a:pt x="180728" y="90115"/>
                    </a:cubicBezTo>
                    <a:close/>
                  </a:path>
                </a:pathLst>
              </a:custGeom>
              <a:grpFill/>
              <a:ln w="9413" cap="flat">
                <a:noFill/>
                <a:prstDash val="solid"/>
                <a:miter/>
              </a:ln>
            </p:spPr>
            <p:txBody>
              <a:bodyPr rtlCol="0" anchor="ctr"/>
              <a:lstStyle/>
              <a:p>
                <a:endParaRPr lang="en-US"/>
              </a:p>
            </p:txBody>
          </p:sp>
        </p:grpSp>
      </p:grpSp>
      <p:grpSp>
        <p:nvGrpSpPr>
          <p:cNvPr id="55" name="Group 54">
            <a:extLst>
              <a:ext uri="{FF2B5EF4-FFF2-40B4-BE49-F238E27FC236}">
                <a16:creationId xmlns:a16="http://schemas.microsoft.com/office/drawing/2014/main" id="{1F0A41EC-152A-03C7-F19D-00A472980EF2}"/>
              </a:ext>
            </a:extLst>
          </p:cNvPr>
          <p:cNvGrpSpPr/>
          <p:nvPr/>
        </p:nvGrpSpPr>
        <p:grpSpPr>
          <a:xfrm>
            <a:off x="10822821" y="69501"/>
            <a:ext cx="332905" cy="332905"/>
            <a:chOff x="8730525" y="150904"/>
            <a:chExt cx="332905" cy="332905"/>
          </a:xfrm>
        </p:grpSpPr>
        <p:sp>
          <p:nvSpPr>
            <p:cNvPr id="56" name="Oval 55">
              <a:extLst>
                <a:ext uri="{FF2B5EF4-FFF2-40B4-BE49-F238E27FC236}">
                  <a16:creationId xmlns:a16="http://schemas.microsoft.com/office/drawing/2014/main" id="{C6E98834-58AF-FD37-9441-C8A4BC5C3BC5}"/>
                </a:ext>
              </a:extLst>
            </p:cNvPr>
            <p:cNvSpPr/>
            <p:nvPr/>
          </p:nvSpPr>
          <p:spPr>
            <a:xfrm>
              <a:off x="8730525" y="150904"/>
              <a:ext cx="332905" cy="332905"/>
            </a:xfrm>
            <a:prstGeom prst="ellipse">
              <a:avLst/>
            </a:prstGeom>
            <a:solidFill>
              <a:srgbClr val="E3E6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A5D3E51E-3A61-3FDC-F25E-300C715702A8}"/>
                </a:ext>
              </a:extLst>
            </p:cNvPr>
            <p:cNvGrpSpPr/>
            <p:nvPr/>
          </p:nvGrpSpPr>
          <p:grpSpPr>
            <a:xfrm>
              <a:off x="8794240" y="227445"/>
              <a:ext cx="203739" cy="193605"/>
              <a:chOff x="7557774" y="2425700"/>
              <a:chExt cx="1038243" cy="986601"/>
            </a:xfrm>
          </p:grpSpPr>
          <p:sp>
            <p:nvSpPr>
              <p:cNvPr id="58" name="Freeform 57">
                <a:extLst>
                  <a:ext uri="{FF2B5EF4-FFF2-40B4-BE49-F238E27FC236}">
                    <a16:creationId xmlns:a16="http://schemas.microsoft.com/office/drawing/2014/main" id="{2B4FF02D-051E-B1A0-6696-EB8B66EFA0C1}"/>
                  </a:ext>
                </a:extLst>
              </p:cNvPr>
              <p:cNvSpPr/>
              <p:nvPr/>
            </p:nvSpPr>
            <p:spPr>
              <a:xfrm>
                <a:off x="7557774" y="2425700"/>
                <a:ext cx="1038243" cy="986601"/>
              </a:xfrm>
              <a:custGeom>
                <a:avLst/>
                <a:gdLst>
                  <a:gd name="connsiteX0" fmla="*/ 1038615 w 1038243"/>
                  <a:gd name="connsiteY0" fmla="*/ 473174 h 986601"/>
                  <a:gd name="connsiteX1" fmla="*/ 519446 w 1038243"/>
                  <a:gd name="connsiteY1" fmla="*/ 946674 h 986601"/>
                  <a:gd name="connsiteX2" fmla="*/ 348322 w 1038243"/>
                  <a:gd name="connsiteY2" fmla="*/ 920237 h 986601"/>
                  <a:gd name="connsiteX3" fmla="*/ 339386 w 1038243"/>
                  <a:gd name="connsiteY3" fmla="*/ 927749 h 986601"/>
                  <a:gd name="connsiteX4" fmla="*/ 219599 w 1038243"/>
                  <a:gd name="connsiteY4" fmla="*/ 984239 h 986601"/>
                  <a:gd name="connsiteX5" fmla="*/ 187217 w 1038243"/>
                  <a:gd name="connsiteY5" fmla="*/ 972573 h 986601"/>
                  <a:gd name="connsiteX6" fmla="*/ 184995 w 1038243"/>
                  <a:gd name="connsiteY6" fmla="*/ 960083 h 986601"/>
                  <a:gd name="connsiteX7" fmla="*/ 194501 w 1038243"/>
                  <a:gd name="connsiteY7" fmla="*/ 842160 h 986601"/>
                  <a:gd name="connsiteX8" fmla="*/ 371 w 1038243"/>
                  <a:gd name="connsiteY8" fmla="*/ 473174 h 986601"/>
                  <a:gd name="connsiteX9" fmla="*/ 519446 w 1038243"/>
                  <a:gd name="connsiteY9" fmla="*/ -42 h 986601"/>
                  <a:gd name="connsiteX10" fmla="*/ 1038615 w 1038243"/>
                  <a:gd name="connsiteY10" fmla="*/ 473174 h 986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38243" h="986601">
                    <a:moveTo>
                      <a:pt x="1038615" y="473174"/>
                    </a:moveTo>
                    <a:cubicBezTo>
                      <a:pt x="1038615" y="734602"/>
                      <a:pt x="806173" y="946674"/>
                      <a:pt x="519446" y="946674"/>
                    </a:cubicBezTo>
                    <a:cubicBezTo>
                      <a:pt x="461379" y="946800"/>
                      <a:pt x="403646" y="937881"/>
                      <a:pt x="348322" y="920237"/>
                    </a:cubicBezTo>
                    <a:cubicBezTo>
                      <a:pt x="346065" y="923492"/>
                      <a:pt x="342980" y="926086"/>
                      <a:pt x="339386" y="927749"/>
                    </a:cubicBezTo>
                    <a:lnTo>
                      <a:pt x="219599" y="984239"/>
                    </a:lnTo>
                    <a:cubicBezTo>
                      <a:pt x="207437" y="989962"/>
                      <a:pt x="192939" y="984739"/>
                      <a:pt x="187217" y="972573"/>
                    </a:cubicBezTo>
                    <a:cubicBezTo>
                      <a:pt x="185386" y="968679"/>
                      <a:pt x="184619" y="964370"/>
                      <a:pt x="184995" y="960083"/>
                    </a:cubicBezTo>
                    <a:lnTo>
                      <a:pt x="194501" y="842160"/>
                    </a:lnTo>
                    <a:cubicBezTo>
                      <a:pt x="76236" y="756000"/>
                      <a:pt x="371" y="622860"/>
                      <a:pt x="371" y="473174"/>
                    </a:cubicBezTo>
                    <a:cubicBezTo>
                      <a:pt x="371" y="211555"/>
                      <a:pt x="232719" y="-42"/>
                      <a:pt x="519446" y="-42"/>
                    </a:cubicBezTo>
                    <a:cubicBezTo>
                      <a:pt x="806173" y="-42"/>
                      <a:pt x="1038615" y="211555"/>
                      <a:pt x="1038615" y="473174"/>
                    </a:cubicBezTo>
                    <a:close/>
                  </a:path>
                </a:pathLst>
              </a:custGeom>
              <a:solidFill>
                <a:srgbClr val="363636"/>
              </a:solidFill>
              <a:ln w="9507" cap="flat">
                <a:noFill/>
                <a:prstDash val="solid"/>
                <a:miter/>
              </a:ln>
            </p:spPr>
            <p:txBody>
              <a:bodyPr rtlCol="0" anchor="ctr"/>
              <a:lstStyle/>
              <a:p>
                <a:endParaRPr lang="en-US"/>
              </a:p>
            </p:txBody>
          </p:sp>
          <p:sp>
            <p:nvSpPr>
              <p:cNvPr id="59" name="Freeform 58">
                <a:extLst>
                  <a:ext uri="{FF2B5EF4-FFF2-40B4-BE49-F238E27FC236}">
                    <a16:creationId xmlns:a16="http://schemas.microsoft.com/office/drawing/2014/main" id="{47A0E267-764A-247E-5B70-FA012EE287BD}"/>
                  </a:ext>
                </a:extLst>
              </p:cNvPr>
              <p:cNvSpPr/>
              <p:nvPr/>
            </p:nvSpPr>
            <p:spPr>
              <a:xfrm>
                <a:off x="7749549" y="2758833"/>
                <a:ext cx="655123" cy="320830"/>
              </a:xfrm>
              <a:custGeom>
                <a:avLst/>
                <a:gdLst>
                  <a:gd name="connsiteX0" fmla="*/ 345353 w 655123"/>
                  <a:gd name="connsiteY0" fmla="*/ 276127 h 320830"/>
                  <a:gd name="connsiteX1" fmla="*/ 249619 w 655123"/>
                  <a:gd name="connsiteY1" fmla="*/ 181598 h 320830"/>
                  <a:gd name="connsiteX2" fmla="*/ 207599 w 655123"/>
                  <a:gd name="connsiteY2" fmla="*/ 180362 h 320830"/>
                  <a:gd name="connsiteX3" fmla="*/ 56345 w 655123"/>
                  <a:gd name="connsiteY3" fmla="*/ 312455 h 320830"/>
                  <a:gd name="connsiteX4" fmla="*/ 10237 w 655123"/>
                  <a:gd name="connsiteY4" fmla="*/ 310934 h 320830"/>
                  <a:gd name="connsiteX5" fmla="*/ 10237 w 655123"/>
                  <a:gd name="connsiteY5" fmla="*/ 310934 h 320830"/>
                  <a:gd name="connsiteX6" fmla="*/ 9286 w 655123"/>
                  <a:gd name="connsiteY6" fmla="*/ 264145 h 320830"/>
                  <a:gd name="connsiteX7" fmla="*/ 208930 w 655123"/>
                  <a:gd name="connsiteY7" fmla="*/ 47223 h 320830"/>
                  <a:gd name="connsiteX8" fmla="*/ 307926 w 655123"/>
                  <a:gd name="connsiteY8" fmla="*/ 42970 h 320830"/>
                  <a:gd name="connsiteX9" fmla="*/ 310083 w 655123"/>
                  <a:gd name="connsiteY9" fmla="*/ 45036 h 320830"/>
                  <a:gd name="connsiteX10" fmla="*/ 405151 w 655123"/>
                  <a:gd name="connsiteY10" fmla="*/ 140135 h 320830"/>
                  <a:gd name="connsiteX11" fmla="*/ 447362 w 655123"/>
                  <a:gd name="connsiteY11" fmla="*/ 141466 h 320830"/>
                  <a:gd name="connsiteX12" fmla="*/ 599472 w 655123"/>
                  <a:gd name="connsiteY12" fmla="*/ 8327 h 320830"/>
                  <a:gd name="connsiteX13" fmla="*/ 645580 w 655123"/>
                  <a:gd name="connsiteY13" fmla="*/ 9849 h 320830"/>
                  <a:gd name="connsiteX14" fmla="*/ 645580 w 655123"/>
                  <a:gd name="connsiteY14" fmla="*/ 9849 h 320830"/>
                  <a:gd name="connsiteX15" fmla="*/ 646626 w 655123"/>
                  <a:gd name="connsiteY15" fmla="*/ 56638 h 320830"/>
                  <a:gd name="connsiteX16" fmla="*/ 446982 w 655123"/>
                  <a:gd name="connsiteY16" fmla="*/ 273940 h 320830"/>
                  <a:gd name="connsiteX17" fmla="*/ 348007 w 655123"/>
                  <a:gd name="connsiteY17" fmla="*/ 278670 h 320830"/>
                  <a:gd name="connsiteX18" fmla="*/ 345353 w 655123"/>
                  <a:gd name="connsiteY18" fmla="*/ 276127 h 320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55123" h="320830">
                    <a:moveTo>
                      <a:pt x="345353" y="276127"/>
                    </a:moveTo>
                    <a:lnTo>
                      <a:pt x="249619" y="181598"/>
                    </a:lnTo>
                    <a:cubicBezTo>
                      <a:pt x="238094" y="170249"/>
                      <a:pt x="219771" y="169710"/>
                      <a:pt x="207599" y="180362"/>
                    </a:cubicBezTo>
                    <a:lnTo>
                      <a:pt x="56345" y="312455"/>
                    </a:lnTo>
                    <a:cubicBezTo>
                      <a:pt x="42957" y="324128"/>
                      <a:pt x="22826" y="323464"/>
                      <a:pt x="10237" y="310934"/>
                    </a:cubicBezTo>
                    <a:lnTo>
                      <a:pt x="10237" y="310934"/>
                    </a:lnTo>
                    <a:cubicBezTo>
                      <a:pt x="-2540" y="298102"/>
                      <a:pt x="-2959" y="277485"/>
                      <a:pt x="9286" y="264145"/>
                    </a:cubicBezTo>
                    <a:lnTo>
                      <a:pt x="208930" y="47223"/>
                    </a:lnTo>
                    <a:cubicBezTo>
                      <a:pt x="235093" y="18702"/>
                      <a:pt x="279415" y="16798"/>
                      <a:pt x="307926" y="42970"/>
                    </a:cubicBezTo>
                    <a:cubicBezTo>
                      <a:pt x="308660" y="43643"/>
                      <a:pt x="309379" y="44332"/>
                      <a:pt x="310083" y="45036"/>
                    </a:cubicBezTo>
                    <a:lnTo>
                      <a:pt x="405151" y="140135"/>
                    </a:lnTo>
                    <a:cubicBezTo>
                      <a:pt x="416695" y="151584"/>
                      <a:pt x="435120" y="152165"/>
                      <a:pt x="447362" y="141466"/>
                    </a:cubicBezTo>
                    <a:lnTo>
                      <a:pt x="599472" y="8327"/>
                    </a:lnTo>
                    <a:cubicBezTo>
                      <a:pt x="612843" y="-3393"/>
                      <a:pt x="633010" y="-2727"/>
                      <a:pt x="645580" y="9849"/>
                    </a:cubicBezTo>
                    <a:lnTo>
                      <a:pt x="645580" y="9849"/>
                    </a:lnTo>
                    <a:cubicBezTo>
                      <a:pt x="658384" y="22655"/>
                      <a:pt x="658844" y="43272"/>
                      <a:pt x="646626" y="56638"/>
                    </a:cubicBezTo>
                    <a:lnTo>
                      <a:pt x="446982" y="273940"/>
                    </a:lnTo>
                    <a:cubicBezTo>
                      <a:pt x="420956" y="302586"/>
                      <a:pt x="376644" y="304704"/>
                      <a:pt x="348007" y="278670"/>
                    </a:cubicBezTo>
                    <a:cubicBezTo>
                      <a:pt x="347100" y="277846"/>
                      <a:pt x="346215" y="276998"/>
                      <a:pt x="345353" y="276127"/>
                    </a:cubicBezTo>
                    <a:close/>
                  </a:path>
                </a:pathLst>
              </a:custGeom>
              <a:solidFill>
                <a:srgbClr val="FFFFFF"/>
              </a:solidFill>
              <a:ln w="9507" cap="flat">
                <a:noFill/>
                <a:prstDash val="solid"/>
                <a:miter/>
              </a:ln>
            </p:spPr>
            <p:txBody>
              <a:bodyPr rtlCol="0" anchor="ctr"/>
              <a:lstStyle/>
              <a:p>
                <a:endParaRPr lang="en-US"/>
              </a:p>
            </p:txBody>
          </p:sp>
        </p:grpSp>
      </p:grpSp>
      <p:grpSp>
        <p:nvGrpSpPr>
          <p:cNvPr id="60" name="Group 59">
            <a:extLst>
              <a:ext uri="{FF2B5EF4-FFF2-40B4-BE49-F238E27FC236}">
                <a16:creationId xmlns:a16="http://schemas.microsoft.com/office/drawing/2014/main" id="{C795A5D9-3CD3-56A0-AECA-0AFA0DB08BB9}"/>
              </a:ext>
            </a:extLst>
          </p:cNvPr>
          <p:cNvGrpSpPr/>
          <p:nvPr/>
        </p:nvGrpSpPr>
        <p:grpSpPr>
          <a:xfrm>
            <a:off x="11270702" y="65157"/>
            <a:ext cx="332905" cy="332905"/>
            <a:chOff x="11270702" y="65157"/>
            <a:chExt cx="332905" cy="332905"/>
          </a:xfrm>
        </p:grpSpPr>
        <p:sp>
          <p:nvSpPr>
            <p:cNvPr id="61" name="Oval 60">
              <a:extLst>
                <a:ext uri="{FF2B5EF4-FFF2-40B4-BE49-F238E27FC236}">
                  <a16:creationId xmlns:a16="http://schemas.microsoft.com/office/drawing/2014/main" id="{81F7BF0A-70F0-2848-CE69-2856481EB06C}"/>
                </a:ext>
              </a:extLst>
            </p:cNvPr>
            <p:cNvSpPr/>
            <p:nvPr/>
          </p:nvSpPr>
          <p:spPr>
            <a:xfrm>
              <a:off x="11270702" y="65157"/>
              <a:ext cx="332905" cy="332905"/>
            </a:xfrm>
            <a:prstGeom prst="ellipse">
              <a:avLst/>
            </a:prstGeom>
            <a:solidFill>
              <a:srgbClr val="E3E6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 name="Group 61">
              <a:extLst>
                <a:ext uri="{FF2B5EF4-FFF2-40B4-BE49-F238E27FC236}">
                  <a16:creationId xmlns:a16="http://schemas.microsoft.com/office/drawing/2014/main" id="{DB38EFB0-8E9D-D74A-0D13-E8B2F03410C0}"/>
                </a:ext>
              </a:extLst>
            </p:cNvPr>
            <p:cNvGrpSpPr/>
            <p:nvPr/>
          </p:nvGrpSpPr>
          <p:grpSpPr>
            <a:xfrm>
              <a:off x="11336597" y="130594"/>
              <a:ext cx="193130" cy="216003"/>
              <a:chOff x="5677241" y="2958392"/>
              <a:chExt cx="835839" cy="934829"/>
            </a:xfrm>
            <a:solidFill>
              <a:schemeClr val="tx1">
                <a:lumMod val="85000"/>
                <a:lumOff val="15000"/>
              </a:schemeClr>
            </a:solidFill>
          </p:grpSpPr>
          <p:sp>
            <p:nvSpPr>
              <p:cNvPr id="63" name="Freeform 62">
                <a:extLst>
                  <a:ext uri="{FF2B5EF4-FFF2-40B4-BE49-F238E27FC236}">
                    <a16:creationId xmlns:a16="http://schemas.microsoft.com/office/drawing/2014/main" id="{05874DD3-22CD-F65C-DA2C-5B09AE23CD51}"/>
                  </a:ext>
                </a:extLst>
              </p:cNvPr>
              <p:cNvSpPr/>
              <p:nvPr/>
            </p:nvSpPr>
            <p:spPr>
              <a:xfrm>
                <a:off x="5951434" y="3735811"/>
                <a:ext cx="201450" cy="104560"/>
              </a:xfrm>
              <a:custGeom>
                <a:avLst/>
                <a:gdLst>
                  <a:gd name="connsiteX0" fmla="*/ 201395 w 201450"/>
                  <a:gd name="connsiteY0" fmla="*/ -37 h 104560"/>
                  <a:gd name="connsiteX1" fmla="*/ 201395 w 201450"/>
                  <a:gd name="connsiteY1" fmla="*/ 3286 h 104560"/>
                  <a:gd name="connsiteX2" fmla="*/ 99538 w 201450"/>
                  <a:gd name="connsiteY2" fmla="*/ 104521 h 104560"/>
                  <a:gd name="connsiteX3" fmla="*/ -56 w 201450"/>
                  <a:gd name="connsiteY3" fmla="*/ 15722 h 104560"/>
                </a:gdLst>
                <a:ahLst/>
                <a:cxnLst>
                  <a:cxn ang="0">
                    <a:pos x="connsiteX0" y="connsiteY0"/>
                  </a:cxn>
                  <a:cxn ang="0">
                    <a:pos x="connsiteX1" y="connsiteY1"/>
                  </a:cxn>
                  <a:cxn ang="0">
                    <a:pos x="connsiteX2" y="connsiteY2"/>
                  </a:cxn>
                  <a:cxn ang="0">
                    <a:pos x="connsiteX3" y="connsiteY3"/>
                  </a:cxn>
                </a:cxnLst>
                <a:rect l="l" t="t" r="r" b="b"/>
                <a:pathLst>
                  <a:path w="201450" h="104560">
                    <a:moveTo>
                      <a:pt x="201395" y="-37"/>
                    </a:moveTo>
                    <a:cubicBezTo>
                      <a:pt x="201395" y="1008"/>
                      <a:pt x="201395" y="2147"/>
                      <a:pt x="201395" y="3286"/>
                    </a:cubicBezTo>
                    <a:cubicBezTo>
                      <a:pt x="201002" y="59592"/>
                      <a:pt x="155399" y="104917"/>
                      <a:pt x="99538" y="104521"/>
                    </a:cubicBezTo>
                    <a:cubicBezTo>
                      <a:pt x="48990" y="104163"/>
                      <a:pt x="6465" y="66247"/>
                      <a:pt x="-56" y="15722"/>
                    </a:cubicBezTo>
                    <a:close/>
                  </a:path>
                </a:pathLst>
              </a:custGeom>
              <a:grpFill/>
              <a:ln w="9418" cap="flat">
                <a:solidFill>
                  <a:schemeClr val="tx1">
                    <a:lumMod val="85000"/>
                    <a:lumOff val="15000"/>
                  </a:schemeClr>
                </a:solidFill>
                <a:prstDash val="solid"/>
                <a:miter/>
              </a:ln>
            </p:spPr>
            <p:txBody>
              <a:bodyPr rtlCol="0" anchor="ctr"/>
              <a:lstStyle/>
              <a:p>
                <a:endParaRPr lang="en-US"/>
              </a:p>
            </p:txBody>
          </p:sp>
          <p:sp>
            <p:nvSpPr>
              <p:cNvPr id="104448" name="Freeform 104447">
                <a:extLst>
                  <a:ext uri="{FF2B5EF4-FFF2-40B4-BE49-F238E27FC236}">
                    <a16:creationId xmlns:a16="http://schemas.microsoft.com/office/drawing/2014/main" id="{01123B6D-DECD-1D01-B205-169B295EF0C8}"/>
                  </a:ext>
                </a:extLst>
              </p:cNvPr>
              <p:cNvSpPr/>
              <p:nvPr/>
            </p:nvSpPr>
            <p:spPr>
              <a:xfrm>
                <a:off x="5732191" y="3130303"/>
                <a:ext cx="725607" cy="580799"/>
              </a:xfrm>
              <a:custGeom>
                <a:avLst/>
                <a:gdLst>
                  <a:gd name="connsiteX0" fmla="*/ 725498 w 725607"/>
                  <a:gd name="connsiteY0" fmla="*/ 509878 h 580799"/>
                  <a:gd name="connsiteX1" fmla="*/ 711371 w 725607"/>
                  <a:gd name="connsiteY1" fmla="*/ 526870 h 580799"/>
                  <a:gd name="connsiteX2" fmla="*/ 464526 w 725607"/>
                  <a:gd name="connsiteY2" fmla="*/ 545856 h 580799"/>
                  <a:gd name="connsiteX3" fmla="*/ 17172 w 725607"/>
                  <a:gd name="connsiteY3" fmla="*/ 580695 h 580799"/>
                  <a:gd name="connsiteX4" fmla="*/ 5776 w 725607"/>
                  <a:gd name="connsiteY4" fmla="*/ 576993 h 580799"/>
                  <a:gd name="connsiteX5" fmla="*/ 314 w 725607"/>
                  <a:gd name="connsiteY5" fmla="*/ 566171 h 580799"/>
                  <a:gd name="connsiteX6" fmla="*/ 40811 w 725607"/>
                  <a:gd name="connsiteY6" fmla="*/ 458996 h 580799"/>
                  <a:gd name="connsiteX7" fmla="*/ 46367 w 725607"/>
                  <a:gd name="connsiteY7" fmla="*/ 454154 h 580799"/>
                  <a:gd name="connsiteX8" fmla="*/ 110975 w 725607"/>
                  <a:gd name="connsiteY8" fmla="*/ 295907 h 580799"/>
                  <a:gd name="connsiteX9" fmla="*/ 108055 w 725607"/>
                  <a:gd name="connsiteY9" fmla="*/ 257935 h 580799"/>
                  <a:gd name="connsiteX10" fmla="*/ 326220 w 725607"/>
                  <a:gd name="connsiteY10" fmla="*/ 841 h 580799"/>
                  <a:gd name="connsiteX11" fmla="*/ 327117 w 725607"/>
                  <a:gd name="connsiteY11" fmla="*/ 772 h 580799"/>
                  <a:gd name="connsiteX12" fmla="*/ 397281 w 725607"/>
                  <a:gd name="connsiteY12" fmla="*/ 5708 h 580799"/>
                  <a:gd name="connsiteX13" fmla="*/ 414516 w 725607"/>
                  <a:gd name="connsiteY13" fmla="*/ 10170 h 580799"/>
                  <a:gd name="connsiteX14" fmla="*/ 415270 w 725607"/>
                  <a:gd name="connsiteY14" fmla="*/ 10170 h 580799"/>
                  <a:gd name="connsiteX15" fmla="*/ 582345 w 725607"/>
                  <a:gd name="connsiteY15" fmla="*/ 221483 h 580799"/>
                  <a:gd name="connsiteX16" fmla="*/ 585547 w 725607"/>
                  <a:gd name="connsiteY16" fmla="*/ 263441 h 580799"/>
                  <a:gd name="connsiteX17" fmla="*/ 667577 w 725607"/>
                  <a:gd name="connsiteY17" fmla="*/ 405835 h 580799"/>
                  <a:gd name="connsiteX18" fmla="*/ 725215 w 725607"/>
                  <a:gd name="connsiteY18" fmla="*/ 506271 h 580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25607" h="580799">
                    <a:moveTo>
                      <a:pt x="725498" y="509878"/>
                    </a:moveTo>
                    <a:cubicBezTo>
                      <a:pt x="726206" y="518488"/>
                      <a:pt x="719905" y="526067"/>
                      <a:pt x="711371" y="526870"/>
                    </a:cubicBezTo>
                    <a:lnTo>
                      <a:pt x="464526" y="545856"/>
                    </a:lnTo>
                    <a:lnTo>
                      <a:pt x="17172" y="580695"/>
                    </a:lnTo>
                    <a:cubicBezTo>
                      <a:pt x="13030" y="581089"/>
                      <a:pt x="8910" y="579750"/>
                      <a:pt x="5776" y="576993"/>
                    </a:cubicBezTo>
                    <a:cubicBezTo>
                      <a:pt x="2586" y="574273"/>
                      <a:pt x="617" y="570372"/>
                      <a:pt x="314" y="566171"/>
                    </a:cubicBezTo>
                    <a:cubicBezTo>
                      <a:pt x="-2636" y="526158"/>
                      <a:pt x="12201" y="486893"/>
                      <a:pt x="40811" y="458996"/>
                    </a:cubicBezTo>
                    <a:lnTo>
                      <a:pt x="46367" y="454154"/>
                    </a:lnTo>
                    <a:cubicBezTo>
                      <a:pt x="91603" y="414733"/>
                      <a:pt x="115581" y="356003"/>
                      <a:pt x="110975" y="295907"/>
                    </a:cubicBezTo>
                    <a:lnTo>
                      <a:pt x="108055" y="257935"/>
                    </a:lnTo>
                    <a:cubicBezTo>
                      <a:pt x="97866" y="126217"/>
                      <a:pt x="195541" y="11112"/>
                      <a:pt x="326220" y="841"/>
                    </a:cubicBezTo>
                    <a:cubicBezTo>
                      <a:pt x="326519" y="817"/>
                      <a:pt x="326818" y="794"/>
                      <a:pt x="327117" y="772"/>
                    </a:cubicBezTo>
                    <a:cubicBezTo>
                      <a:pt x="350618" y="-1209"/>
                      <a:pt x="374281" y="456"/>
                      <a:pt x="397281" y="5708"/>
                    </a:cubicBezTo>
                    <a:cubicBezTo>
                      <a:pt x="403026" y="6942"/>
                      <a:pt x="408771" y="8461"/>
                      <a:pt x="414516" y="10170"/>
                    </a:cubicBezTo>
                    <a:lnTo>
                      <a:pt x="415270" y="10170"/>
                    </a:lnTo>
                    <a:cubicBezTo>
                      <a:pt x="508472" y="39719"/>
                      <a:pt x="574566" y="123314"/>
                      <a:pt x="582345" y="221483"/>
                    </a:cubicBezTo>
                    <a:lnTo>
                      <a:pt x="585547" y="263441"/>
                    </a:lnTo>
                    <a:cubicBezTo>
                      <a:pt x="589808" y="321065"/>
                      <a:pt x="620039" y="373541"/>
                      <a:pt x="667577" y="405835"/>
                    </a:cubicBezTo>
                    <a:cubicBezTo>
                      <a:pt x="700833" y="428840"/>
                      <a:pt x="722011" y="465744"/>
                      <a:pt x="725215" y="506271"/>
                    </a:cubicBezTo>
                    <a:close/>
                  </a:path>
                </a:pathLst>
              </a:custGeom>
              <a:grpFill/>
              <a:ln w="9418" cap="flat">
                <a:solidFill>
                  <a:schemeClr val="tx1">
                    <a:lumMod val="85000"/>
                    <a:lumOff val="15000"/>
                  </a:schemeClr>
                </a:solidFill>
                <a:prstDash val="solid"/>
                <a:miter/>
              </a:ln>
            </p:spPr>
            <p:txBody>
              <a:bodyPr rtlCol="0" anchor="ctr"/>
              <a:lstStyle/>
              <a:p>
                <a:endParaRPr lang="en-US"/>
              </a:p>
            </p:txBody>
          </p:sp>
          <p:sp>
            <p:nvSpPr>
              <p:cNvPr id="104449" name="Freeform 104448">
                <a:extLst>
                  <a:ext uri="{FF2B5EF4-FFF2-40B4-BE49-F238E27FC236}">
                    <a16:creationId xmlns:a16="http://schemas.microsoft.com/office/drawing/2014/main" id="{A3A672A0-A854-F845-ADF5-166977EEB788}"/>
                  </a:ext>
                </a:extLst>
              </p:cNvPr>
              <p:cNvSpPr/>
              <p:nvPr/>
            </p:nvSpPr>
            <p:spPr>
              <a:xfrm>
                <a:off x="6147516" y="3093899"/>
                <a:ext cx="365564" cy="637829"/>
              </a:xfrm>
              <a:custGeom>
                <a:avLst/>
                <a:gdLst>
                  <a:gd name="connsiteX0" fmla="*/ 365268 w 365564"/>
                  <a:gd name="connsiteY0" fmla="*/ 541725 h 637829"/>
                  <a:gd name="connsiteX1" fmla="*/ 300381 w 365564"/>
                  <a:gd name="connsiteY1" fmla="*/ 618807 h 637829"/>
                  <a:gd name="connsiteX2" fmla="*/ 300378 w 365564"/>
                  <a:gd name="connsiteY2" fmla="*/ 618807 h 637829"/>
                  <a:gd name="connsiteX3" fmla="*/ 60314 w 365564"/>
                  <a:gd name="connsiteY3" fmla="*/ 637793 h 637829"/>
                  <a:gd name="connsiteX4" fmla="*/ 55134 w 365564"/>
                  <a:gd name="connsiteY4" fmla="*/ 605138 h 637829"/>
                  <a:gd name="connsiteX5" fmla="*/ 49200 w 365564"/>
                  <a:gd name="connsiteY5" fmla="*/ 582829 h 637829"/>
                  <a:gd name="connsiteX6" fmla="*/ 296046 w 365564"/>
                  <a:gd name="connsiteY6" fmla="*/ 563843 h 637829"/>
                  <a:gd name="connsiteX7" fmla="*/ 310172 w 365564"/>
                  <a:gd name="connsiteY7" fmla="*/ 546851 h 637829"/>
                  <a:gd name="connsiteX8" fmla="*/ 310172 w 365564"/>
                  <a:gd name="connsiteY8" fmla="*/ 542959 h 637829"/>
                  <a:gd name="connsiteX9" fmla="*/ 252534 w 365564"/>
                  <a:gd name="connsiteY9" fmla="*/ 441954 h 637829"/>
                  <a:gd name="connsiteX10" fmla="*/ 170504 w 365564"/>
                  <a:gd name="connsiteY10" fmla="*/ 299560 h 637829"/>
                  <a:gd name="connsiteX11" fmla="*/ 167019 w 365564"/>
                  <a:gd name="connsiteY11" fmla="*/ 257886 h 637829"/>
                  <a:gd name="connsiteX12" fmla="*/ -56 w 365564"/>
                  <a:gd name="connsiteY12" fmla="*/ 47238 h 637829"/>
                  <a:gd name="connsiteX13" fmla="*/ 37616 w 365564"/>
                  <a:gd name="connsiteY13" fmla="*/ 58345 h 637829"/>
                  <a:gd name="connsiteX14" fmla="*/ 33001 w 365564"/>
                  <a:gd name="connsiteY14" fmla="*/ -37 h 637829"/>
                  <a:gd name="connsiteX15" fmla="*/ 222114 w 365564"/>
                  <a:gd name="connsiteY15" fmla="*/ 253140 h 637829"/>
                  <a:gd name="connsiteX16" fmla="*/ 225317 w 365564"/>
                  <a:gd name="connsiteY16" fmla="*/ 295004 h 637829"/>
                  <a:gd name="connsiteX17" fmla="*/ 283331 w 365564"/>
                  <a:gd name="connsiteY17" fmla="*/ 395344 h 637829"/>
                  <a:gd name="connsiteX18" fmla="*/ 364985 w 365564"/>
                  <a:gd name="connsiteY18" fmla="*/ 537738 h 637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5564" h="637829">
                    <a:moveTo>
                      <a:pt x="365268" y="541725"/>
                    </a:moveTo>
                    <a:cubicBezTo>
                      <a:pt x="368467" y="581071"/>
                      <a:pt x="339416" y="615582"/>
                      <a:pt x="300381" y="618807"/>
                    </a:cubicBezTo>
                    <a:cubicBezTo>
                      <a:pt x="300380" y="618807"/>
                      <a:pt x="300379" y="618807"/>
                      <a:pt x="300378" y="618807"/>
                    </a:cubicBezTo>
                    <a:lnTo>
                      <a:pt x="60314" y="637793"/>
                    </a:lnTo>
                    <a:cubicBezTo>
                      <a:pt x="59840" y="626743"/>
                      <a:pt x="58102" y="615785"/>
                      <a:pt x="55134" y="605138"/>
                    </a:cubicBezTo>
                    <a:lnTo>
                      <a:pt x="49200" y="582829"/>
                    </a:lnTo>
                    <a:lnTo>
                      <a:pt x="296046" y="563843"/>
                    </a:lnTo>
                    <a:cubicBezTo>
                      <a:pt x="304580" y="563040"/>
                      <a:pt x="310881" y="555461"/>
                      <a:pt x="310172" y="546851"/>
                    </a:cubicBezTo>
                    <a:lnTo>
                      <a:pt x="310172" y="542959"/>
                    </a:lnTo>
                    <a:cubicBezTo>
                      <a:pt x="307134" y="502227"/>
                      <a:pt x="285937" y="465081"/>
                      <a:pt x="252534" y="441954"/>
                    </a:cubicBezTo>
                    <a:cubicBezTo>
                      <a:pt x="204996" y="409660"/>
                      <a:pt x="174766" y="357184"/>
                      <a:pt x="170504" y="299560"/>
                    </a:cubicBezTo>
                    <a:lnTo>
                      <a:pt x="167019" y="257886"/>
                    </a:lnTo>
                    <a:cubicBezTo>
                      <a:pt x="158984" y="159967"/>
                      <a:pt x="92938" y="76696"/>
                      <a:pt x="-56" y="47238"/>
                    </a:cubicBezTo>
                    <a:lnTo>
                      <a:pt x="37616" y="58345"/>
                    </a:lnTo>
                    <a:lnTo>
                      <a:pt x="33001" y="-37"/>
                    </a:lnTo>
                    <a:cubicBezTo>
                      <a:pt x="139198" y="40541"/>
                      <a:pt x="212782" y="139053"/>
                      <a:pt x="222114" y="253140"/>
                    </a:cubicBezTo>
                    <a:lnTo>
                      <a:pt x="225317" y="295004"/>
                    </a:lnTo>
                    <a:cubicBezTo>
                      <a:pt x="228366" y="335648"/>
                      <a:pt x="249751" y="372634"/>
                      <a:pt x="283331" y="395344"/>
                    </a:cubicBezTo>
                    <a:cubicBezTo>
                      <a:pt x="330591" y="427846"/>
                      <a:pt x="360634" y="480237"/>
                      <a:pt x="364985" y="537738"/>
                    </a:cubicBezTo>
                    <a:close/>
                  </a:path>
                </a:pathLst>
              </a:custGeom>
              <a:grpFill/>
              <a:ln w="9418" cap="flat">
                <a:solidFill>
                  <a:schemeClr val="tx1">
                    <a:lumMod val="85000"/>
                    <a:lumOff val="15000"/>
                  </a:schemeClr>
                </a:solidFill>
                <a:prstDash val="solid"/>
                <a:miter/>
              </a:ln>
            </p:spPr>
            <p:txBody>
              <a:bodyPr rtlCol="0" anchor="ctr"/>
              <a:lstStyle/>
              <a:p>
                <a:endParaRPr lang="en-US"/>
              </a:p>
            </p:txBody>
          </p:sp>
          <p:sp>
            <p:nvSpPr>
              <p:cNvPr id="104450" name="Freeform 104449">
                <a:extLst>
                  <a:ext uri="{FF2B5EF4-FFF2-40B4-BE49-F238E27FC236}">
                    <a16:creationId xmlns:a16="http://schemas.microsoft.com/office/drawing/2014/main" id="{FAC16F46-4B90-A890-BA2D-69318C72F0D0}"/>
                  </a:ext>
                </a:extLst>
              </p:cNvPr>
              <p:cNvSpPr/>
              <p:nvPr/>
            </p:nvSpPr>
            <p:spPr>
              <a:xfrm>
                <a:off x="5895584" y="3676480"/>
                <a:ext cx="312300" cy="79266"/>
              </a:xfrm>
              <a:custGeom>
                <a:avLst/>
                <a:gdLst>
                  <a:gd name="connsiteX0" fmla="*/ 312245 w 312300"/>
                  <a:gd name="connsiteY0" fmla="*/ 55022 h 79266"/>
                  <a:gd name="connsiteX1" fmla="*/ 887 w 312300"/>
                  <a:gd name="connsiteY1" fmla="*/ 79229 h 79266"/>
                  <a:gd name="connsiteX2" fmla="*/ -55 w 312300"/>
                  <a:gd name="connsiteY2" fmla="*/ 62617 h 79266"/>
                  <a:gd name="connsiteX3" fmla="*/ 604 w 312300"/>
                  <a:gd name="connsiteY3" fmla="*/ 48187 h 79266"/>
                  <a:gd name="connsiteX4" fmla="*/ 2300 w 312300"/>
                  <a:gd name="connsiteY4" fmla="*/ 24265 h 79266"/>
                  <a:gd name="connsiteX5" fmla="*/ 26033 w 312300"/>
                  <a:gd name="connsiteY5" fmla="*/ 21512 h 79266"/>
                  <a:gd name="connsiteX6" fmla="*/ 301226 w 312300"/>
                  <a:gd name="connsiteY6" fmla="*/ -37 h 79266"/>
                  <a:gd name="connsiteX7" fmla="*/ 307159 w 312300"/>
                  <a:gd name="connsiteY7" fmla="*/ 22272 h 79266"/>
                  <a:gd name="connsiteX8" fmla="*/ 312245 w 312300"/>
                  <a:gd name="connsiteY8" fmla="*/ 55022 h 79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300" h="79266">
                    <a:moveTo>
                      <a:pt x="312245" y="55022"/>
                    </a:moveTo>
                    <a:lnTo>
                      <a:pt x="887" y="79229"/>
                    </a:lnTo>
                    <a:cubicBezTo>
                      <a:pt x="242" y="73716"/>
                      <a:pt x="-73" y="68168"/>
                      <a:pt x="-55" y="62617"/>
                    </a:cubicBezTo>
                    <a:cubicBezTo>
                      <a:pt x="-55" y="57680"/>
                      <a:pt x="-55" y="53124"/>
                      <a:pt x="604" y="48187"/>
                    </a:cubicBezTo>
                    <a:lnTo>
                      <a:pt x="2300" y="24265"/>
                    </a:lnTo>
                    <a:lnTo>
                      <a:pt x="26033" y="21512"/>
                    </a:lnTo>
                    <a:lnTo>
                      <a:pt x="301226" y="-37"/>
                    </a:lnTo>
                    <a:lnTo>
                      <a:pt x="307159" y="22272"/>
                    </a:lnTo>
                    <a:cubicBezTo>
                      <a:pt x="310103" y="32954"/>
                      <a:pt x="311810" y="43944"/>
                      <a:pt x="312245" y="55022"/>
                    </a:cubicBezTo>
                    <a:close/>
                  </a:path>
                </a:pathLst>
              </a:custGeom>
              <a:grpFill/>
              <a:ln w="9418" cap="flat">
                <a:solidFill>
                  <a:schemeClr val="tx1">
                    <a:lumMod val="85000"/>
                    <a:lumOff val="15000"/>
                  </a:schemeClr>
                </a:solidFill>
                <a:prstDash val="solid"/>
                <a:miter/>
              </a:ln>
            </p:spPr>
            <p:txBody>
              <a:bodyPr rtlCol="0" anchor="ctr"/>
              <a:lstStyle/>
              <a:p>
                <a:endParaRPr lang="en-US"/>
              </a:p>
            </p:txBody>
          </p:sp>
          <p:sp>
            <p:nvSpPr>
              <p:cNvPr id="104451" name="Freeform 104450">
                <a:extLst>
                  <a:ext uri="{FF2B5EF4-FFF2-40B4-BE49-F238E27FC236}">
                    <a16:creationId xmlns:a16="http://schemas.microsoft.com/office/drawing/2014/main" id="{21951640-DFDA-ED5A-E23C-B1EE297E65A5}"/>
                  </a:ext>
                </a:extLst>
              </p:cNvPr>
              <p:cNvSpPr/>
              <p:nvPr/>
            </p:nvSpPr>
            <p:spPr>
              <a:xfrm>
                <a:off x="5923368" y="3075008"/>
                <a:ext cx="261914" cy="103947"/>
              </a:xfrm>
              <a:custGeom>
                <a:avLst/>
                <a:gdLst>
                  <a:gd name="connsiteX0" fmla="*/ 257243 w 261914"/>
                  <a:gd name="connsiteY0" fmla="*/ 18380 h 103947"/>
                  <a:gd name="connsiteX1" fmla="*/ 261858 w 261914"/>
                  <a:gd name="connsiteY1" fmla="*/ 76761 h 103947"/>
                  <a:gd name="connsiteX2" fmla="*/ 224186 w 261914"/>
                  <a:gd name="connsiteY2" fmla="*/ 65654 h 103947"/>
                  <a:gd name="connsiteX3" fmla="*/ 223433 w 261914"/>
                  <a:gd name="connsiteY3" fmla="*/ 65654 h 103947"/>
                  <a:gd name="connsiteX4" fmla="*/ 223433 w 261914"/>
                  <a:gd name="connsiteY4" fmla="*/ 65654 h 103947"/>
                  <a:gd name="connsiteX5" fmla="*/ 206669 w 261914"/>
                  <a:gd name="connsiteY5" fmla="*/ 61383 h 103947"/>
                  <a:gd name="connsiteX6" fmla="*/ 136505 w 261914"/>
                  <a:gd name="connsiteY6" fmla="*/ 56446 h 103947"/>
                  <a:gd name="connsiteX7" fmla="*/ 42325 w 261914"/>
                  <a:gd name="connsiteY7" fmla="*/ 83786 h 103947"/>
                  <a:gd name="connsiteX8" fmla="*/ 4653 w 261914"/>
                  <a:gd name="connsiteY8" fmla="*/ 103911 h 103947"/>
                  <a:gd name="connsiteX9" fmla="*/ -56 w 261914"/>
                  <a:gd name="connsiteY9" fmla="*/ 43916 h 103947"/>
                  <a:gd name="connsiteX10" fmla="*/ 15861 w 261914"/>
                  <a:gd name="connsiteY10" fmla="*/ 34423 h 103947"/>
                  <a:gd name="connsiteX11" fmla="*/ 53533 w 261914"/>
                  <a:gd name="connsiteY11" fmla="*/ 17620 h 103947"/>
                  <a:gd name="connsiteX12" fmla="*/ 55134 w 261914"/>
                  <a:gd name="connsiteY12" fmla="*/ 17051 h 103947"/>
                  <a:gd name="connsiteX13" fmla="*/ 60690 w 261914"/>
                  <a:gd name="connsiteY13" fmla="*/ 15152 h 103947"/>
                  <a:gd name="connsiteX14" fmla="*/ 66247 w 261914"/>
                  <a:gd name="connsiteY14" fmla="*/ 13348 h 103947"/>
                  <a:gd name="connsiteX15" fmla="*/ 72463 w 261914"/>
                  <a:gd name="connsiteY15" fmla="*/ 11450 h 103947"/>
                  <a:gd name="connsiteX16" fmla="*/ 81881 w 261914"/>
                  <a:gd name="connsiteY16" fmla="*/ 8887 h 103947"/>
                  <a:gd name="connsiteX17" fmla="*/ 91299 w 261914"/>
                  <a:gd name="connsiteY17" fmla="*/ 6608 h 103947"/>
                  <a:gd name="connsiteX18" fmla="*/ 111076 w 261914"/>
                  <a:gd name="connsiteY18" fmla="*/ 3001 h 103947"/>
                  <a:gd name="connsiteX19" fmla="*/ 120494 w 261914"/>
                  <a:gd name="connsiteY19" fmla="*/ 1672 h 103947"/>
                  <a:gd name="connsiteX20" fmla="*/ 130477 w 261914"/>
                  <a:gd name="connsiteY20" fmla="*/ 723 h 103947"/>
                  <a:gd name="connsiteX21" fmla="*/ 142156 w 261914"/>
                  <a:gd name="connsiteY21" fmla="*/ -37 h 103947"/>
                  <a:gd name="connsiteX22" fmla="*/ 165136 w 261914"/>
                  <a:gd name="connsiteY22" fmla="*/ -37 h 103947"/>
                  <a:gd name="connsiteX23" fmla="*/ 176531 w 261914"/>
                  <a:gd name="connsiteY23" fmla="*/ 628 h 103947"/>
                  <a:gd name="connsiteX24" fmla="*/ 185102 w 261914"/>
                  <a:gd name="connsiteY24" fmla="*/ 1482 h 103947"/>
                  <a:gd name="connsiteX25" fmla="*/ 193295 w 261914"/>
                  <a:gd name="connsiteY25" fmla="*/ 2526 h 103947"/>
                  <a:gd name="connsiteX26" fmla="*/ 196874 w 261914"/>
                  <a:gd name="connsiteY26" fmla="*/ 2526 h 103947"/>
                  <a:gd name="connsiteX27" fmla="*/ 237842 w 261914"/>
                  <a:gd name="connsiteY27" fmla="*/ 12019 h 103947"/>
                  <a:gd name="connsiteX28" fmla="*/ 257243 w 261914"/>
                  <a:gd name="connsiteY28" fmla="*/ 18380 h 103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61914" h="103947">
                    <a:moveTo>
                      <a:pt x="257243" y="18380"/>
                    </a:moveTo>
                    <a:lnTo>
                      <a:pt x="261858" y="76761"/>
                    </a:lnTo>
                    <a:lnTo>
                      <a:pt x="224186" y="65654"/>
                    </a:lnTo>
                    <a:lnTo>
                      <a:pt x="223433" y="65654"/>
                    </a:lnTo>
                    <a:lnTo>
                      <a:pt x="223433" y="65654"/>
                    </a:lnTo>
                    <a:cubicBezTo>
                      <a:pt x="217876" y="64041"/>
                      <a:pt x="212226" y="62522"/>
                      <a:pt x="206669" y="61383"/>
                    </a:cubicBezTo>
                    <a:cubicBezTo>
                      <a:pt x="183669" y="56130"/>
                      <a:pt x="160006" y="54465"/>
                      <a:pt x="136505" y="56446"/>
                    </a:cubicBezTo>
                    <a:cubicBezTo>
                      <a:pt x="103571" y="58880"/>
                      <a:pt x="71499" y="68191"/>
                      <a:pt x="42325" y="83786"/>
                    </a:cubicBezTo>
                    <a:lnTo>
                      <a:pt x="4653" y="103911"/>
                    </a:lnTo>
                    <a:lnTo>
                      <a:pt x="-56" y="43916"/>
                    </a:lnTo>
                    <a:cubicBezTo>
                      <a:pt x="5124" y="40688"/>
                      <a:pt x="10398" y="37555"/>
                      <a:pt x="15861" y="34423"/>
                    </a:cubicBezTo>
                    <a:cubicBezTo>
                      <a:pt x="28002" y="27918"/>
                      <a:pt x="40591" y="22302"/>
                      <a:pt x="53533" y="17620"/>
                    </a:cubicBezTo>
                    <a:lnTo>
                      <a:pt x="55134" y="17051"/>
                    </a:lnTo>
                    <a:lnTo>
                      <a:pt x="60690" y="15152"/>
                    </a:lnTo>
                    <a:lnTo>
                      <a:pt x="66247" y="13348"/>
                    </a:lnTo>
                    <a:lnTo>
                      <a:pt x="72463" y="11450"/>
                    </a:lnTo>
                    <a:lnTo>
                      <a:pt x="81881" y="8887"/>
                    </a:lnTo>
                    <a:cubicBezTo>
                      <a:pt x="85083" y="8032"/>
                      <a:pt x="88379" y="7273"/>
                      <a:pt x="91299" y="6608"/>
                    </a:cubicBezTo>
                    <a:cubicBezTo>
                      <a:pt x="97891" y="5184"/>
                      <a:pt x="104390" y="3950"/>
                      <a:pt x="111076" y="3001"/>
                    </a:cubicBezTo>
                    <a:lnTo>
                      <a:pt x="120494" y="1672"/>
                    </a:lnTo>
                    <a:lnTo>
                      <a:pt x="130477" y="723"/>
                    </a:lnTo>
                    <a:cubicBezTo>
                      <a:pt x="134339" y="723"/>
                      <a:pt x="138294" y="153"/>
                      <a:pt x="142156" y="-37"/>
                    </a:cubicBezTo>
                    <a:cubicBezTo>
                      <a:pt x="149784" y="-37"/>
                      <a:pt x="157507" y="-37"/>
                      <a:pt x="165136" y="-37"/>
                    </a:cubicBezTo>
                    <a:lnTo>
                      <a:pt x="176531" y="628"/>
                    </a:lnTo>
                    <a:lnTo>
                      <a:pt x="185102" y="1482"/>
                    </a:lnTo>
                    <a:lnTo>
                      <a:pt x="193295" y="2526"/>
                    </a:lnTo>
                    <a:lnTo>
                      <a:pt x="196874" y="2526"/>
                    </a:lnTo>
                    <a:cubicBezTo>
                      <a:pt x="210720" y="4792"/>
                      <a:pt x="224405" y="7963"/>
                      <a:pt x="237842" y="12019"/>
                    </a:cubicBezTo>
                    <a:cubicBezTo>
                      <a:pt x="245094" y="13918"/>
                      <a:pt x="251216" y="16101"/>
                      <a:pt x="257243" y="18380"/>
                    </a:cubicBezTo>
                    <a:close/>
                  </a:path>
                </a:pathLst>
              </a:custGeom>
              <a:grpFill/>
              <a:ln w="9418" cap="flat">
                <a:solidFill>
                  <a:schemeClr val="tx1">
                    <a:lumMod val="85000"/>
                    <a:lumOff val="15000"/>
                  </a:schemeClr>
                </a:solidFill>
                <a:prstDash val="solid"/>
                <a:miter/>
              </a:ln>
            </p:spPr>
            <p:txBody>
              <a:bodyPr rtlCol="0" anchor="ctr"/>
              <a:lstStyle/>
              <a:p>
                <a:endParaRPr lang="en-US"/>
              </a:p>
            </p:txBody>
          </p:sp>
          <p:sp>
            <p:nvSpPr>
              <p:cNvPr id="104452" name="Freeform 104451">
                <a:extLst>
                  <a:ext uri="{FF2B5EF4-FFF2-40B4-BE49-F238E27FC236}">
                    <a16:creationId xmlns:a16="http://schemas.microsoft.com/office/drawing/2014/main" id="{03F8879F-51AC-F8E8-009E-4E68A8C3AEEC}"/>
                  </a:ext>
                </a:extLst>
              </p:cNvPr>
              <p:cNvSpPr/>
              <p:nvPr/>
            </p:nvSpPr>
            <p:spPr>
              <a:xfrm>
                <a:off x="5921084" y="2958392"/>
                <a:ext cx="259583" cy="159429"/>
              </a:xfrm>
              <a:custGeom>
                <a:avLst/>
                <a:gdLst>
                  <a:gd name="connsiteX0" fmla="*/ 258398 w 259583"/>
                  <a:gd name="connsiteY0" fmla="*/ 121326 h 159429"/>
                  <a:gd name="connsiteX1" fmla="*/ 259528 w 259583"/>
                  <a:gd name="connsiteY1" fmla="*/ 134996 h 159429"/>
                  <a:gd name="connsiteX2" fmla="*/ 240692 w 259583"/>
                  <a:gd name="connsiteY2" fmla="*/ 128636 h 159429"/>
                  <a:gd name="connsiteX3" fmla="*/ 199724 w 259583"/>
                  <a:gd name="connsiteY3" fmla="*/ 119143 h 159429"/>
                  <a:gd name="connsiteX4" fmla="*/ 202266 w 259583"/>
                  <a:gd name="connsiteY4" fmla="*/ 119143 h 159429"/>
                  <a:gd name="connsiteX5" fmla="*/ 129465 w 259583"/>
                  <a:gd name="connsiteY5" fmla="*/ 55635 h 159429"/>
                  <a:gd name="connsiteX6" fmla="*/ 123532 w 259583"/>
                  <a:gd name="connsiteY6" fmla="*/ 55635 h 159429"/>
                  <a:gd name="connsiteX7" fmla="*/ 55440 w 259583"/>
                  <a:gd name="connsiteY7" fmla="*/ 133097 h 159429"/>
                  <a:gd name="connsiteX8" fmla="*/ 17768 w 259583"/>
                  <a:gd name="connsiteY8" fmla="*/ 149900 h 159429"/>
                  <a:gd name="connsiteX9" fmla="*/ 1852 w 259583"/>
                  <a:gd name="connsiteY9" fmla="*/ 159393 h 159429"/>
                  <a:gd name="connsiteX10" fmla="*/ 345 w 259583"/>
                  <a:gd name="connsiteY10" fmla="*/ 140407 h 159429"/>
                  <a:gd name="connsiteX11" fmla="*/ 30953 w 259583"/>
                  <a:gd name="connsiteY11" fmla="*/ 45477 h 159429"/>
                  <a:gd name="connsiteX12" fmla="*/ 119200 w 259583"/>
                  <a:gd name="connsiteY12" fmla="*/ 386 h 159429"/>
                  <a:gd name="connsiteX13" fmla="*/ 213380 w 259583"/>
                  <a:gd name="connsiteY13" fmla="*/ 30953 h 159429"/>
                  <a:gd name="connsiteX14" fmla="*/ 258398 w 259583"/>
                  <a:gd name="connsiteY14" fmla="*/ 121326 h 159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59583" h="159429">
                    <a:moveTo>
                      <a:pt x="258398" y="121326"/>
                    </a:moveTo>
                    <a:lnTo>
                      <a:pt x="259528" y="134996"/>
                    </a:lnTo>
                    <a:cubicBezTo>
                      <a:pt x="253500" y="132718"/>
                      <a:pt x="247379" y="130534"/>
                      <a:pt x="240692" y="128636"/>
                    </a:cubicBezTo>
                    <a:cubicBezTo>
                      <a:pt x="227254" y="124579"/>
                      <a:pt x="213570" y="121408"/>
                      <a:pt x="199724" y="119143"/>
                    </a:cubicBezTo>
                    <a:lnTo>
                      <a:pt x="202266" y="119143"/>
                    </a:lnTo>
                    <a:cubicBezTo>
                      <a:pt x="197178" y="82597"/>
                      <a:pt x="166077" y="55467"/>
                      <a:pt x="129465" y="55635"/>
                    </a:cubicBezTo>
                    <a:cubicBezTo>
                      <a:pt x="127456" y="55635"/>
                      <a:pt x="125479" y="55635"/>
                      <a:pt x="123532" y="55635"/>
                    </a:cubicBezTo>
                    <a:cubicBezTo>
                      <a:pt x="83752" y="58575"/>
                      <a:pt x="53546" y="92938"/>
                      <a:pt x="55440" y="133097"/>
                    </a:cubicBezTo>
                    <a:cubicBezTo>
                      <a:pt x="42499" y="137779"/>
                      <a:pt x="29909" y="143395"/>
                      <a:pt x="17768" y="149900"/>
                    </a:cubicBezTo>
                    <a:cubicBezTo>
                      <a:pt x="12306" y="152843"/>
                      <a:pt x="7032" y="155975"/>
                      <a:pt x="1852" y="159393"/>
                    </a:cubicBezTo>
                    <a:lnTo>
                      <a:pt x="345" y="140407"/>
                    </a:lnTo>
                    <a:cubicBezTo>
                      <a:pt x="-2354" y="105923"/>
                      <a:pt x="8658" y="71773"/>
                      <a:pt x="30953" y="45477"/>
                    </a:cubicBezTo>
                    <a:cubicBezTo>
                      <a:pt x="53156" y="19097"/>
                      <a:pt x="84966" y="2844"/>
                      <a:pt x="119200" y="386"/>
                    </a:cubicBezTo>
                    <a:cubicBezTo>
                      <a:pt x="153370" y="-2391"/>
                      <a:pt x="187238" y="8601"/>
                      <a:pt x="213380" y="30953"/>
                    </a:cubicBezTo>
                    <a:cubicBezTo>
                      <a:pt x="239672" y="53876"/>
                      <a:pt x="255863" y="86380"/>
                      <a:pt x="258398" y="121326"/>
                    </a:cubicBezTo>
                    <a:close/>
                  </a:path>
                </a:pathLst>
              </a:custGeom>
              <a:grpFill/>
              <a:ln w="9418" cap="flat">
                <a:solidFill>
                  <a:schemeClr val="tx1">
                    <a:lumMod val="85000"/>
                    <a:lumOff val="15000"/>
                  </a:schemeClr>
                </a:solidFill>
                <a:prstDash val="solid"/>
                <a:miter/>
              </a:ln>
            </p:spPr>
            <p:txBody>
              <a:bodyPr rtlCol="0" anchor="ctr"/>
              <a:lstStyle/>
              <a:p>
                <a:endParaRPr lang="en-US"/>
              </a:p>
            </p:txBody>
          </p:sp>
          <p:sp>
            <p:nvSpPr>
              <p:cNvPr id="104453" name="Freeform 104452">
                <a:extLst>
                  <a:ext uri="{FF2B5EF4-FFF2-40B4-BE49-F238E27FC236}">
                    <a16:creationId xmlns:a16="http://schemas.microsoft.com/office/drawing/2014/main" id="{5F9C3F84-C049-E99E-A59F-A5F14BE98791}"/>
                  </a:ext>
                </a:extLst>
              </p:cNvPr>
              <p:cNvSpPr/>
              <p:nvPr/>
            </p:nvSpPr>
            <p:spPr>
              <a:xfrm>
                <a:off x="5896527" y="3731539"/>
                <a:ext cx="311358" cy="161682"/>
              </a:xfrm>
              <a:custGeom>
                <a:avLst/>
                <a:gdLst>
                  <a:gd name="connsiteX0" fmla="*/ -56 w 311358"/>
                  <a:gd name="connsiteY0" fmla="*/ 24170 h 161682"/>
                  <a:gd name="connsiteX1" fmla="*/ 311303 w 311358"/>
                  <a:gd name="connsiteY1" fmla="*/ -37 h 161682"/>
                  <a:gd name="connsiteX2" fmla="*/ 311303 w 311358"/>
                  <a:gd name="connsiteY2" fmla="*/ 7653 h 161682"/>
                  <a:gd name="connsiteX3" fmla="*/ 151443 w 311358"/>
                  <a:gd name="connsiteY3" fmla="*/ 161605 h 161682"/>
                  <a:gd name="connsiteX4" fmla="*/ -56 w 311358"/>
                  <a:gd name="connsiteY4" fmla="*/ 24170 h 161682"/>
                  <a:gd name="connsiteX5" fmla="*/ 55040 w 311358"/>
                  <a:gd name="connsiteY5" fmla="*/ 19993 h 161682"/>
                  <a:gd name="connsiteX6" fmla="*/ 168392 w 311358"/>
                  <a:gd name="connsiteY6" fmla="*/ 107944 h 161682"/>
                  <a:gd name="connsiteX7" fmla="*/ 256490 w 311358"/>
                  <a:gd name="connsiteY7" fmla="*/ 7558 h 161682"/>
                  <a:gd name="connsiteX8" fmla="*/ 256490 w 311358"/>
                  <a:gd name="connsiteY8" fmla="*/ 4235 h 161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1358" h="161682">
                    <a:moveTo>
                      <a:pt x="-56" y="24170"/>
                    </a:moveTo>
                    <a:lnTo>
                      <a:pt x="311303" y="-37"/>
                    </a:lnTo>
                    <a:cubicBezTo>
                      <a:pt x="311303" y="2558"/>
                      <a:pt x="311303" y="5121"/>
                      <a:pt x="311303" y="7653"/>
                    </a:cubicBezTo>
                    <a:cubicBezTo>
                      <a:pt x="309336" y="94661"/>
                      <a:pt x="237764" y="163587"/>
                      <a:pt x="151443" y="161605"/>
                    </a:cubicBezTo>
                    <a:cubicBezTo>
                      <a:pt x="74186" y="159830"/>
                      <a:pt x="9805" y="101426"/>
                      <a:pt x="-56" y="24170"/>
                    </a:cubicBezTo>
                    <a:close/>
                    <a:moveTo>
                      <a:pt x="55040" y="19993"/>
                    </a:moveTo>
                    <a:cubicBezTo>
                      <a:pt x="62246" y="75831"/>
                      <a:pt x="112995" y="115207"/>
                      <a:pt x="168392" y="107944"/>
                    </a:cubicBezTo>
                    <a:cubicBezTo>
                      <a:pt x="218518" y="101371"/>
                      <a:pt x="256135" y="58507"/>
                      <a:pt x="256490" y="7558"/>
                    </a:cubicBezTo>
                    <a:cubicBezTo>
                      <a:pt x="256490" y="6419"/>
                      <a:pt x="256490" y="5279"/>
                      <a:pt x="256490" y="4235"/>
                    </a:cubicBezTo>
                    <a:close/>
                  </a:path>
                </a:pathLst>
              </a:custGeom>
              <a:grpFill/>
              <a:ln w="9418" cap="flat">
                <a:solidFill>
                  <a:schemeClr val="tx1">
                    <a:lumMod val="85000"/>
                    <a:lumOff val="15000"/>
                  </a:schemeClr>
                </a:solidFill>
                <a:prstDash val="solid"/>
                <a:miter/>
              </a:ln>
            </p:spPr>
            <p:txBody>
              <a:bodyPr rtlCol="0" anchor="ctr"/>
              <a:lstStyle/>
              <a:p>
                <a:endParaRPr lang="en-US"/>
              </a:p>
            </p:txBody>
          </p:sp>
          <p:sp>
            <p:nvSpPr>
              <p:cNvPr id="104454" name="Freeform 104453">
                <a:extLst>
                  <a:ext uri="{FF2B5EF4-FFF2-40B4-BE49-F238E27FC236}">
                    <a16:creationId xmlns:a16="http://schemas.microsoft.com/office/drawing/2014/main" id="{C01BD900-1552-DCE6-24B6-005B7E59771D}"/>
                  </a:ext>
                </a:extLst>
              </p:cNvPr>
              <p:cNvSpPr/>
              <p:nvPr/>
            </p:nvSpPr>
            <p:spPr>
              <a:xfrm>
                <a:off x="6129057" y="3135858"/>
                <a:ext cx="17234" cy="4461"/>
              </a:xfrm>
              <a:custGeom>
                <a:avLst/>
                <a:gdLst>
                  <a:gd name="connsiteX0" fmla="*/ 17179 w 17234"/>
                  <a:gd name="connsiteY0" fmla="*/ 4425 h 4461"/>
                  <a:gd name="connsiteX1" fmla="*/ 17179 w 17234"/>
                  <a:gd name="connsiteY1" fmla="*/ 4425 h 4461"/>
                  <a:gd name="connsiteX2" fmla="*/ -56 w 17234"/>
                  <a:gd name="connsiteY2" fmla="*/ -37 h 4461"/>
                  <a:gd name="connsiteX3" fmla="*/ 17179 w 17234"/>
                  <a:gd name="connsiteY3" fmla="*/ 4425 h 4461"/>
                </a:gdLst>
                <a:ahLst/>
                <a:cxnLst>
                  <a:cxn ang="0">
                    <a:pos x="connsiteX0" y="connsiteY0"/>
                  </a:cxn>
                  <a:cxn ang="0">
                    <a:pos x="connsiteX1" y="connsiteY1"/>
                  </a:cxn>
                  <a:cxn ang="0">
                    <a:pos x="connsiteX2" y="connsiteY2"/>
                  </a:cxn>
                  <a:cxn ang="0">
                    <a:pos x="connsiteX3" y="connsiteY3"/>
                  </a:cxn>
                </a:cxnLst>
                <a:rect l="l" t="t" r="r" b="b"/>
                <a:pathLst>
                  <a:path w="17234" h="4461">
                    <a:moveTo>
                      <a:pt x="17179" y="4425"/>
                    </a:moveTo>
                    <a:lnTo>
                      <a:pt x="17179" y="4425"/>
                    </a:lnTo>
                    <a:cubicBezTo>
                      <a:pt x="11434" y="2716"/>
                      <a:pt x="5689" y="1197"/>
                      <a:pt x="-56" y="-37"/>
                    </a:cubicBezTo>
                    <a:cubicBezTo>
                      <a:pt x="5972" y="1292"/>
                      <a:pt x="11623" y="2811"/>
                      <a:pt x="17179" y="4425"/>
                    </a:cubicBezTo>
                    <a:close/>
                  </a:path>
                </a:pathLst>
              </a:custGeom>
              <a:grpFill/>
              <a:ln w="9418" cap="flat">
                <a:solidFill>
                  <a:schemeClr val="tx1">
                    <a:lumMod val="85000"/>
                    <a:lumOff val="15000"/>
                  </a:schemeClr>
                </a:solidFill>
                <a:prstDash val="solid"/>
                <a:miter/>
              </a:ln>
            </p:spPr>
            <p:txBody>
              <a:bodyPr rtlCol="0" anchor="ctr"/>
              <a:lstStyle/>
              <a:p>
                <a:endParaRPr lang="en-US"/>
              </a:p>
            </p:txBody>
          </p:sp>
          <p:sp>
            <p:nvSpPr>
              <p:cNvPr id="104455" name="Freeform 104454">
                <a:extLst>
                  <a:ext uri="{FF2B5EF4-FFF2-40B4-BE49-F238E27FC236}">
                    <a16:creationId xmlns:a16="http://schemas.microsoft.com/office/drawing/2014/main" id="{CB8F47AF-40C0-AA23-0CB4-23D30BD13967}"/>
                  </a:ext>
                </a:extLst>
              </p:cNvPr>
              <p:cNvSpPr/>
              <p:nvPr/>
            </p:nvSpPr>
            <p:spPr>
              <a:xfrm>
                <a:off x="6109467" y="3076337"/>
                <a:ext cx="8193" cy="1044"/>
              </a:xfrm>
              <a:custGeom>
                <a:avLst/>
                <a:gdLst>
                  <a:gd name="connsiteX0" fmla="*/ 8138 w 8193"/>
                  <a:gd name="connsiteY0" fmla="*/ 1008 h 1044"/>
                  <a:gd name="connsiteX1" fmla="*/ -56 w 8193"/>
                  <a:gd name="connsiteY1" fmla="*/ -37 h 1044"/>
                  <a:gd name="connsiteX2" fmla="*/ 8138 w 8193"/>
                  <a:gd name="connsiteY2" fmla="*/ 1008 h 1044"/>
                </a:gdLst>
                <a:ahLst/>
                <a:cxnLst>
                  <a:cxn ang="0">
                    <a:pos x="connsiteX0" y="connsiteY0"/>
                  </a:cxn>
                  <a:cxn ang="0">
                    <a:pos x="connsiteX1" y="connsiteY1"/>
                  </a:cxn>
                  <a:cxn ang="0">
                    <a:pos x="connsiteX2" y="connsiteY2"/>
                  </a:cxn>
                </a:cxnLst>
                <a:rect l="l" t="t" r="r" b="b"/>
                <a:pathLst>
                  <a:path w="8193" h="1044">
                    <a:moveTo>
                      <a:pt x="8138" y="1008"/>
                    </a:moveTo>
                    <a:lnTo>
                      <a:pt x="-56" y="-37"/>
                    </a:lnTo>
                    <a:cubicBezTo>
                      <a:pt x="2676" y="153"/>
                      <a:pt x="5407" y="153"/>
                      <a:pt x="8138" y="1008"/>
                    </a:cubicBezTo>
                    <a:close/>
                  </a:path>
                </a:pathLst>
              </a:custGeom>
              <a:grpFill/>
              <a:ln w="9418" cap="flat">
                <a:solidFill>
                  <a:schemeClr val="tx1">
                    <a:lumMod val="85000"/>
                    <a:lumOff val="15000"/>
                  </a:schemeClr>
                </a:solidFill>
                <a:prstDash val="solid"/>
                <a:miter/>
              </a:ln>
            </p:spPr>
            <p:txBody>
              <a:bodyPr rtlCol="0" anchor="ctr"/>
              <a:lstStyle/>
              <a:p>
                <a:endParaRPr lang="en-US"/>
              </a:p>
            </p:txBody>
          </p:sp>
          <p:sp>
            <p:nvSpPr>
              <p:cNvPr id="104456" name="Freeform 104455">
                <a:extLst>
                  <a:ext uri="{FF2B5EF4-FFF2-40B4-BE49-F238E27FC236}">
                    <a16:creationId xmlns:a16="http://schemas.microsoft.com/office/drawing/2014/main" id="{C9A33095-6BEE-F8D7-3C07-F81AEE71587E}"/>
                  </a:ext>
                </a:extLst>
              </p:cNvPr>
              <p:cNvSpPr/>
              <p:nvPr/>
            </p:nvSpPr>
            <p:spPr>
              <a:xfrm>
                <a:off x="6089501" y="3074818"/>
                <a:ext cx="11395" cy="664"/>
              </a:xfrm>
              <a:custGeom>
                <a:avLst/>
                <a:gdLst>
                  <a:gd name="connsiteX0" fmla="*/ 11340 w 11395"/>
                  <a:gd name="connsiteY0" fmla="*/ 628 h 664"/>
                  <a:gd name="connsiteX1" fmla="*/ -56 w 11395"/>
                  <a:gd name="connsiteY1" fmla="*/ -37 h 664"/>
                  <a:gd name="connsiteX2" fmla="*/ 11340 w 11395"/>
                  <a:gd name="connsiteY2" fmla="*/ 628 h 664"/>
                </a:gdLst>
                <a:ahLst/>
                <a:cxnLst>
                  <a:cxn ang="0">
                    <a:pos x="connsiteX0" y="connsiteY0"/>
                  </a:cxn>
                  <a:cxn ang="0">
                    <a:pos x="connsiteX1" y="connsiteY1"/>
                  </a:cxn>
                  <a:cxn ang="0">
                    <a:pos x="connsiteX2" y="connsiteY2"/>
                  </a:cxn>
                </a:cxnLst>
                <a:rect l="l" t="t" r="r" b="b"/>
                <a:pathLst>
                  <a:path w="11395" h="664">
                    <a:moveTo>
                      <a:pt x="11340" y="628"/>
                    </a:moveTo>
                    <a:lnTo>
                      <a:pt x="-56" y="-37"/>
                    </a:lnTo>
                    <a:cubicBezTo>
                      <a:pt x="3712" y="58"/>
                      <a:pt x="7479" y="343"/>
                      <a:pt x="11340" y="628"/>
                    </a:cubicBezTo>
                    <a:close/>
                  </a:path>
                </a:pathLst>
              </a:custGeom>
              <a:grpFill/>
              <a:ln w="9418" cap="flat">
                <a:solidFill>
                  <a:schemeClr val="tx1">
                    <a:lumMod val="85000"/>
                    <a:lumOff val="15000"/>
                  </a:schemeClr>
                </a:solidFill>
                <a:prstDash val="solid"/>
                <a:miter/>
              </a:ln>
            </p:spPr>
            <p:txBody>
              <a:bodyPr rtlCol="0" anchor="ctr"/>
              <a:lstStyle/>
              <a:p>
                <a:endParaRPr lang="en-US"/>
              </a:p>
            </p:txBody>
          </p:sp>
          <p:sp>
            <p:nvSpPr>
              <p:cNvPr id="104457" name="Freeform 104456">
                <a:extLst>
                  <a:ext uri="{FF2B5EF4-FFF2-40B4-BE49-F238E27FC236}">
                    <a16:creationId xmlns:a16="http://schemas.microsoft.com/office/drawing/2014/main" id="{20EA9D64-9CB2-7703-B2C0-E3B44F4D02F3}"/>
                  </a:ext>
                </a:extLst>
              </p:cNvPr>
              <p:cNvSpPr/>
              <p:nvPr/>
            </p:nvSpPr>
            <p:spPr>
              <a:xfrm>
                <a:off x="6066521" y="3074605"/>
                <a:ext cx="22979" cy="213"/>
              </a:xfrm>
              <a:custGeom>
                <a:avLst/>
                <a:gdLst>
                  <a:gd name="connsiteX0" fmla="*/ 22924 w 22979"/>
                  <a:gd name="connsiteY0" fmla="*/ 177 h 213"/>
                  <a:gd name="connsiteX1" fmla="*/ -56 w 22979"/>
                  <a:gd name="connsiteY1" fmla="*/ 177 h 213"/>
                  <a:gd name="connsiteX2" fmla="*/ 22924 w 22979"/>
                  <a:gd name="connsiteY2" fmla="*/ 177 h 213"/>
                </a:gdLst>
                <a:ahLst/>
                <a:cxnLst>
                  <a:cxn ang="0">
                    <a:pos x="connsiteX0" y="connsiteY0"/>
                  </a:cxn>
                  <a:cxn ang="0">
                    <a:pos x="connsiteX1" y="connsiteY1"/>
                  </a:cxn>
                  <a:cxn ang="0">
                    <a:pos x="connsiteX2" y="connsiteY2"/>
                  </a:cxn>
                </a:cxnLst>
                <a:rect l="l" t="t" r="r" b="b"/>
                <a:pathLst>
                  <a:path w="22979" h="213">
                    <a:moveTo>
                      <a:pt x="22924" y="177"/>
                    </a:moveTo>
                    <a:cubicBezTo>
                      <a:pt x="15296" y="177"/>
                      <a:pt x="7573" y="177"/>
                      <a:pt x="-56" y="177"/>
                    </a:cubicBezTo>
                    <a:cubicBezTo>
                      <a:pt x="7573" y="-108"/>
                      <a:pt x="15201" y="-108"/>
                      <a:pt x="22924" y="177"/>
                    </a:cubicBezTo>
                    <a:close/>
                  </a:path>
                </a:pathLst>
              </a:custGeom>
              <a:grpFill/>
              <a:ln w="9418" cap="flat">
                <a:solidFill>
                  <a:schemeClr val="tx1">
                    <a:lumMod val="85000"/>
                    <a:lumOff val="15000"/>
                  </a:schemeClr>
                </a:solidFill>
                <a:prstDash val="solid"/>
                <a:miter/>
              </a:ln>
            </p:spPr>
            <p:txBody>
              <a:bodyPr rtlCol="0" anchor="ctr"/>
              <a:lstStyle/>
              <a:p>
                <a:endParaRPr lang="en-US"/>
              </a:p>
            </p:txBody>
          </p:sp>
          <p:sp>
            <p:nvSpPr>
              <p:cNvPr id="104459" name="Freeform 104458">
                <a:extLst>
                  <a:ext uri="{FF2B5EF4-FFF2-40B4-BE49-F238E27FC236}">
                    <a16:creationId xmlns:a16="http://schemas.microsoft.com/office/drawing/2014/main" id="{5B8320D7-400A-87EB-8E32-0367F400F7DD}"/>
                  </a:ext>
                </a:extLst>
              </p:cNvPr>
              <p:cNvSpPr/>
              <p:nvPr/>
            </p:nvSpPr>
            <p:spPr>
              <a:xfrm>
                <a:off x="6044860" y="3075578"/>
                <a:ext cx="9983" cy="949"/>
              </a:xfrm>
              <a:custGeom>
                <a:avLst/>
                <a:gdLst>
                  <a:gd name="connsiteX0" fmla="*/ 9927 w 9983"/>
                  <a:gd name="connsiteY0" fmla="*/ -37 h 949"/>
                  <a:gd name="connsiteX1" fmla="*/ -56 w 9983"/>
                  <a:gd name="connsiteY1" fmla="*/ 913 h 949"/>
                </a:gdLst>
                <a:ahLst/>
                <a:cxnLst>
                  <a:cxn ang="0">
                    <a:pos x="connsiteX0" y="connsiteY0"/>
                  </a:cxn>
                  <a:cxn ang="0">
                    <a:pos x="connsiteX1" y="connsiteY1"/>
                  </a:cxn>
                </a:cxnLst>
                <a:rect l="l" t="t" r="r" b="b"/>
                <a:pathLst>
                  <a:path w="9983" h="949">
                    <a:moveTo>
                      <a:pt x="9927" y="-37"/>
                    </a:moveTo>
                    <a:lnTo>
                      <a:pt x="-56" y="913"/>
                    </a:lnTo>
                    <a:close/>
                  </a:path>
                </a:pathLst>
              </a:custGeom>
              <a:grpFill/>
              <a:ln w="9418" cap="flat">
                <a:solidFill>
                  <a:schemeClr val="tx1">
                    <a:lumMod val="85000"/>
                    <a:lumOff val="15000"/>
                  </a:schemeClr>
                </a:solidFill>
                <a:prstDash val="solid"/>
                <a:miter/>
              </a:ln>
            </p:spPr>
            <p:txBody>
              <a:bodyPr rtlCol="0" anchor="ctr"/>
              <a:lstStyle/>
              <a:p>
                <a:endParaRPr lang="en-US"/>
              </a:p>
            </p:txBody>
          </p:sp>
          <p:sp>
            <p:nvSpPr>
              <p:cNvPr id="104461" name="Freeform 104460">
                <a:extLst>
                  <a:ext uri="{FF2B5EF4-FFF2-40B4-BE49-F238E27FC236}">
                    <a16:creationId xmlns:a16="http://schemas.microsoft.com/office/drawing/2014/main" id="{056AFCB2-411D-D480-E36D-2D94D3FB0509}"/>
                  </a:ext>
                </a:extLst>
              </p:cNvPr>
              <p:cNvSpPr/>
              <p:nvPr/>
            </p:nvSpPr>
            <p:spPr>
              <a:xfrm>
                <a:off x="6035442" y="3076527"/>
                <a:ext cx="9417" cy="1329"/>
              </a:xfrm>
              <a:custGeom>
                <a:avLst/>
                <a:gdLst>
                  <a:gd name="connsiteX0" fmla="*/ 9362 w 9417"/>
                  <a:gd name="connsiteY0" fmla="*/ -37 h 1329"/>
                  <a:gd name="connsiteX1" fmla="*/ -56 w 9417"/>
                  <a:gd name="connsiteY1" fmla="*/ 1292 h 1329"/>
                  <a:gd name="connsiteX2" fmla="*/ 9362 w 9417"/>
                  <a:gd name="connsiteY2" fmla="*/ -37 h 1329"/>
                </a:gdLst>
                <a:ahLst/>
                <a:cxnLst>
                  <a:cxn ang="0">
                    <a:pos x="connsiteX0" y="connsiteY0"/>
                  </a:cxn>
                  <a:cxn ang="0">
                    <a:pos x="connsiteX1" y="connsiteY1"/>
                  </a:cxn>
                  <a:cxn ang="0">
                    <a:pos x="connsiteX2" y="connsiteY2"/>
                  </a:cxn>
                </a:cxnLst>
                <a:rect l="l" t="t" r="r" b="b"/>
                <a:pathLst>
                  <a:path w="9417" h="1329">
                    <a:moveTo>
                      <a:pt x="9362" y="-37"/>
                    </a:moveTo>
                    <a:lnTo>
                      <a:pt x="-56" y="1292"/>
                    </a:lnTo>
                    <a:cubicBezTo>
                      <a:pt x="2770" y="723"/>
                      <a:pt x="6066" y="-37"/>
                      <a:pt x="9362" y="-37"/>
                    </a:cubicBezTo>
                    <a:close/>
                  </a:path>
                </a:pathLst>
              </a:custGeom>
              <a:grpFill/>
              <a:ln w="9418" cap="flat">
                <a:solidFill>
                  <a:schemeClr val="tx1">
                    <a:lumMod val="85000"/>
                    <a:lumOff val="15000"/>
                  </a:schemeClr>
                </a:solidFill>
                <a:prstDash val="solid"/>
                <a:miter/>
              </a:ln>
            </p:spPr>
            <p:txBody>
              <a:bodyPr rtlCol="0" anchor="ctr"/>
              <a:lstStyle/>
              <a:p>
                <a:endParaRPr lang="en-US"/>
              </a:p>
            </p:txBody>
          </p:sp>
          <p:sp>
            <p:nvSpPr>
              <p:cNvPr id="104463" name="Freeform 104462">
                <a:extLst>
                  <a:ext uri="{FF2B5EF4-FFF2-40B4-BE49-F238E27FC236}">
                    <a16:creationId xmlns:a16="http://schemas.microsoft.com/office/drawing/2014/main" id="{89A38B6B-A252-7FB1-66F2-07E69A0DEF03}"/>
                  </a:ext>
                </a:extLst>
              </p:cNvPr>
              <p:cNvSpPr/>
              <p:nvPr/>
            </p:nvSpPr>
            <p:spPr>
              <a:xfrm>
                <a:off x="6015193" y="3077856"/>
                <a:ext cx="19777" cy="3607"/>
              </a:xfrm>
              <a:custGeom>
                <a:avLst/>
                <a:gdLst>
                  <a:gd name="connsiteX0" fmla="*/ 19722 w 19777"/>
                  <a:gd name="connsiteY0" fmla="*/ -37 h 3607"/>
                  <a:gd name="connsiteX1" fmla="*/ -56 w 19777"/>
                  <a:gd name="connsiteY1" fmla="*/ 3571 h 3607"/>
                  <a:gd name="connsiteX2" fmla="*/ 19722 w 19777"/>
                  <a:gd name="connsiteY2" fmla="*/ -37 h 3607"/>
                </a:gdLst>
                <a:ahLst/>
                <a:cxnLst>
                  <a:cxn ang="0">
                    <a:pos x="connsiteX0" y="connsiteY0"/>
                  </a:cxn>
                  <a:cxn ang="0">
                    <a:pos x="connsiteX1" y="connsiteY1"/>
                  </a:cxn>
                  <a:cxn ang="0">
                    <a:pos x="connsiteX2" y="connsiteY2"/>
                  </a:cxn>
                </a:cxnLst>
                <a:rect l="l" t="t" r="r" b="b"/>
                <a:pathLst>
                  <a:path w="19777" h="3607">
                    <a:moveTo>
                      <a:pt x="19722" y="-37"/>
                    </a:moveTo>
                    <a:cubicBezTo>
                      <a:pt x="13035" y="913"/>
                      <a:pt x="6537" y="2147"/>
                      <a:pt x="-56" y="3571"/>
                    </a:cubicBezTo>
                    <a:cubicBezTo>
                      <a:pt x="6443" y="2052"/>
                      <a:pt x="13130" y="913"/>
                      <a:pt x="19722" y="-37"/>
                    </a:cubicBezTo>
                    <a:close/>
                  </a:path>
                </a:pathLst>
              </a:custGeom>
              <a:grpFill/>
              <a:ln w="9418" cap="flat">
                <a:solidFill>
                  <a:schemeClr val="tx1">
                    <a:lumMod val="85000"/>
                    <a:lumOff val="15000"/>
                  </a:schemeClr>
                </a:solidFill>
                <a:prstDash val="solid"/>
                <a:miter/>
              </a:ln>
            </p:spPr>
            <p:txBody>
              <a:bodyPr rtlCol="0" anchor="ctr"/>
              <a:lstStyle/>
              <a:p>
                <a:endParaRPr lang="en-US"/>
              </a:p>
            </p:txBody>
          </p:sp>
          <p:sp>
            <p:nvSpPr>
              <p:cNvPr id="104465" name="Freeform 104464">
                <a:extLst>
                  <a:ext uri="{FF2B5EF4-FFF2-40B4-BE49-F238E27FC236}">
                    <a16:creationId xmlns:a16="http://schemas.microsoft.com/office/drawing/2014/main" id="{245F0FA8-FC38-D7D6-A17A-5EABACCBA5FE}"/>
                  </a:ext>
                </a:extLst>
              </p:cNvPr>
              <p:cNvSpPr/>
              <p:nvPr/>
            </p:nvSpPr>
            <p:spPr>
              <a:xfrm>
                <a:off x="6005775" y="3081463"/>
                <a:ext cx="9417" cy="2278"/>
              </a:xfrm>
              <a:custGeom>
                <a:avLst/>
                <a:gdLst>
                  <a:gd name="connsiteX0" fmla="*/ 9362 w 9417"/>
                  <a:gd name="connsiteY0" fmla="*/ -37 h 2278"/>
                  <a:gd name="connsiteX1" fmla="*/ -56 w 9417"/>
                  <a:gd name="connsiteY1" fmla="*/ 2242 h 2278"/>
                  <a:gd name="connsiteX2" fmla="*/ 9362 w 9417"/>
                  <a:gd name="connsiteY2" fmla="*/ -37 h 2278"/>
                </a:gdLst>
                <a:ahLst/>
                <a:cxnLst>
                  <a:cxn ang="0">
                    <a:pos x="connsiteX0" y="connsiteY0"/>
                  </a:cxn>
                  <a:cxn ang="0">
                    <a:pos x="connsiteX1" y="connsiteY1"/>
                  </a:cxn>
                  <a:cxn ang="0">
                    <a:pos x="connsiteX2" y="connsiteY2"/>
                  </a:cxn>
                </a:cxnLst>
                <a:rect l="l" t="t" r="r" b="b"/>
                <a:pathLst>
                  <a:path w="9417" h="2278">
                    <a:moveTo>
                      <a:pt x="9362" y="-37"/>
                    </a:moveTo>
                    <a:cubicBezTo>
                      <a:pt x="6160" y="628"/>
                      <a:pt x="2864" y="1387"/>
                      <a:pt x="-56" y="2242"/>
                    </a:cubicBezTo>
                    <a:cubicBezTo>
                      <a:pt x="2864" y="1387"/>
                      <a:pt x="6066" y="628"/>
                      <a:pt x="9362" y="-37"/>
                    </a:cubicBezTo>
                    <a:close/>
                  </a:path>
                </a:pathLst>
              </a:custGeom>
              <a:grpFill/>
              <a:ln w="9418" cap="flat">
                <a:solidFill>
                  <a:schemeClr val="tx1">
                    <a:lumMod val="85000"/>
                    <a:lumOff val="15000"/>
                  </a:schemeClr>
                </a:solidFill>
                <a:prstDash val="solid"/>
                <a:miter/>
              </a:ln>
            </p:spPr>
            <p:txBody>
              <a:bodyPr rtlCol="0" anchor="ctr"/>
              <a:lstStyle/>
              <a:p>
                <a:endParaRPr lang="en-US"/>
              </a:p>
            </p:txBody>
          </p:sp>
          <p:sp>
            <p:nvSpPr>
              <p:cNvPr id="104466" name="Freeform 104465">
                <a:extLst>
                  <a:ext uri="{FF2B5EF4-FFF2-40B4-BE49-F238E27FC236}">
                    <a16:creationId xmlns:a16="http://schemas.microsoft.com/office/drawing/2014/main" id="{D9778307-2BE4-558E-C5AC-91FBC8E52E55}"/>
                  </a:ext>
                </a:extLst>
              </p:cNvPr>
              <p:cNvSpPr/>
              <p:nvPr/>
            </p:nvSpPr>
            <p:spPr>
              <a:xfrm>
                <a:off x="5996075" y="3083742"/>
                <a:ext cx="9417" cy="2563"/>
              </a:xfrm>
              <a:custGeom>
                <a:avLst/>
                <a:gdLst>
                  <a:gd name="connsiteX0" fmla="*/ 9362 w 9417"/>
                  <a:gd name="connsiteY0" fmla="*/ -37 h 2563"/>
                  <a:gd name="connsiteX1" fmla="*/ -56 w 9417"/>
                  <a:gd name="connsiteY1" fmla="*/ 2526 h 2563"/>
                </a:gdLst>
                <a:ahLst/>
                <a:cxnLst>
                  <a:cxn ang="0">
                    <a:pos x="connsiteX0" y="connsiteY0"/>
                  </a:cxn>
                  <a:cxn ang="0">
                    <a:pos x="connsiteX1" y="connsiteY1"/>
                  </a:cxn>
                </a:cxnLst>
                <a:rect l="l" t="t" r="r" b="b"/>
                <a:pathLst>
                  <a:path w="9417" h="2563">
                    <a:moveTo>
                      <a:pt x="9362" y="-37"/>
                    </a:moveTo>
                    <a:lnTo>
                      <a:pt x="-56" y="2526"/>
                    </a:lnTo>
                    <a:close/>
                  </a:path>
                </a:pathLst>
              </a:custGeom>
              <a:grpFill/>
              <a:ln w="9418" cap="flat">
                <a:solidFill>
                  <a:schemeClr val="tx1">
                    <a:lumMod val="85000"/>
                    <a:lumOff val="15000"/>
                  </a:schemeClr>
                </a:solidFill>
                <a:prstDash val="solid"/>
                <a:miter/>
              </a:ln>
            </p:spPr>
            <p:txBody>
              <a:bodyPr rtlCol="0" anchor="ctr"/>
              <a:lstStyle/>
              <a:p>
                <a:endParaRPr lang="en-US"/>
              </a:p>
            </p:txBody>
          </p:sp>
          <p:sp>
            <p:nvSpPr>
              <p:cNvPr id="104467" name="Freeform 104466">
                <a:extLst>
                  <a:ext uri="{FF2B5EF4-FFF2-40B4-BE49-F238E27FC236}">
                    <a16:creationId xmlns:a16="http://schemas.microsoft.com/office/drawing/2014/main" id="{8611FF44-139D-C422-69AF-08FC1AFD3502}"/>
                  </a:ext>
                </a:extLst>
              </p:cNvPr>
              <p:cNvSpPr/>
              <p:nvPr/>
            </p:nvSpPr>
            <p:spPr>
              <a:xfrm>
                <a:off x="5989671" y="3086020"/>
                <a:ext cx="6215" cy="1898"/>
              </a:xfrm>
              <a:custGeom>
                <a:avLst/>
                <a:gdLst>
                  <a:gd name="connsiteX0" fmla="*/ 6160 w 6215"/>
                  <a:gd name="connsiteY0" fmla="*/ -37 h 1898"/>
                  <a:gd name="connsiteX1" fmla="*/ -56 w 6215"/>
                  <a:gd name="connsiteY1" fmla="*/ 1862 h 1898"/>
                </a:gdLst>
                <a:ahLst/>
                <a:cxnLst>
                  <a:cxn ang="0">
                    <a:pos x="connsiteX0" y="connsiteY0"/>
                  </a:cxn>
                  <a:cxn ang="0">
                    <a:pos x="connsiteX1" y="connsiteY1"/>
                  </a:cxn>
                </a:cxnLst>
                <a:rect l="l" t="t" r="r" b="b"/>
                <a:pathLst>
                  <a:path w="6215" h="1898">
                    <a:moveTo>
                      <a:pt x="6160" y="-37"/>
                    </a:moveTo>
                    <a:lnTo>
                      <a:pt x="-56" y="1862"/>
                    </a:lnTo>
                    <a:close/>
                  </a:path>
                </a:pathLst>
              </a:custGeom>
              <a:grpFill/>
              <a:ln w="9418" cap="flat">
                <a:solidFill>
                  <a:schemeClr val="tx1">
                    <a:lumMod val="85000"/>
                    <a:lumOff val="15000"/>
                  </a:schemeClr>
                </a:solidFill>
                <a:prstDash val="solid"/>
                <a:miter/>
              </a:ln>
            </p:spPr>
            <p:txBody>
              <a:bodyPr rtlCol="0" anchor="ctr"/>
              <a:lstStyle/>
              <a:p>
                <a:endParaRPr lang="en-US"/>
              </a:p>
            </p:txBody>
          </p:sp>
          <p:sp>
            <p:nvSpPr>
              <p:cNvPr id="104468" name="Freeform 104467">
                <a:extLst>
                  <a:ext uri="{FF2B5EF4-FFF2-40B4-BE49-F238E27FC236}">
                    <a16:creationId xmlns:a16="http://schemas.microsoft.com/office/drawing/2014/main" id="{25D71F2E-9662-AA20-1166-A45F72C64C43}"/>
                  </a:ext>
                </a:extLst>
              </p:cNvPr>
              <p:cNvSpPr/>
              <p:nvPr/>
            </p:nvSpPr>
            <p:spPr>
              <a:xfrm>
                <a:off x="5978557" y="3090007"/>
                <a:ext cx="5556" cy="1898"/>
              </a:xfrm>
              <a:custGeom>
                <a:avLst/>
                <a:gdLst>
                  <a:gd name="connsiteX0" fmla="*/ 5501 w 5556"/>
                  <a:gd name="connsiteY0" fmla="*/ -37 h 1898"/>
                  <a:gd name="connsiteX1" fmla="*/ -56 w 5556"/>
                  <a:gd name="connsiteY1" fmla="*/ 1862 h 1898"/>
                </a:gdLst>
                <a:ahLst/>
                <a:cxnLst>
                  <a:cxn ang="0">
                    <a:pos x="connsiteX0" y="connsiteY0"/>
                  </a:cxn>
                  <a:cxn ang="0">
                    <a:pos x="connsiteX1" y="connsiteY1"/>
                  </a:cxn>
                </a:cxnLst>
                <a:rect l="l" t="t" r="r" b="b"/>
                <a:pathLst>
                  <a:path w="5556" h="1898">
                    <a:moveTo>
                      <a:pt x="5501" y="-37"/>
                    </a:moveTo>
                    <a:lnTo>
                      <a:pt x="-56" y="1862"/>
                    </a:lnTo>
                    <a:close/>
                  </a:path>
                </a:pathLst>
              </a:custGeom>
              <a:grpFill/>
              <a:ln w="9418" cap="flat">
                <a:solidFill>
                  <a:schemeClr val="tx1">
                    <a:lumMod val="85000"/>
                    <a:lumOff val="15000"/>
                  </a:schemeClr>
                </a:solidFill>
                <a:prstDash val="solid"/>
                <a:miter/>
              </a:ln>
            </p:spPr>
            <p:txBody>
              <a:bodyPr rtlCol="0" anchor="ctr"/>
              <a:lstStyle/>
              <a:p>
                <a:endParaRPr lang="en-US"/>
              </a:p>
            </p:txBody>
          </p:sp>
          <p:sp>
            <p:nvSpPr>
              <p:cNvPr id="104469" name="Freeform 104468">
                <a:extLst>
                  <a:ext uri="{FF2B5EF4-FFF2-40B4-BE49-F238E27FC236}">
                    <a16:creationId xmlns:a16="http://schemas.microsoft.com/office/drawing/2014/main" id="{C0547440-6B1D-4DEC-34D0-261318E2998A}"/>
                  </a:ext>
                </a:extLst>
              </p:cNvPr>
              <p:cNvSpPr/>
              <p:nvPr/>
            </p:nvSpPr>
            <p:spPr>
              <a:xfrm>
                <a:off x="5677241" y="3118201"/>
                <a:ext cx="519248" cy="648651"/>
              </a:xfrm>
              <a:custGeom>
                <a:avLst/>
                <a:gdLst>
                  <a:gd name="connsiteX0" fmla="*/ 250875 w 519248"/>
                  <a:gd name="connsiteY0" fmla="*/ 60338 h 648651"/>
                  <a:gd name="connsiteX1" fmla="*/ 288547 w 519248"/>
                  <a:gd name="connsiteY1" fmla="*/ 40213 h 648651"/>
                  <a:gd name="connsiteX2" fmla="*/ 162723 w 519248"/>
                  <a:gd name="connsiteY2" fmla="*/ 270417 h 648651"/>
                  <a:gd name="connsiteX3" fmla="*/ 165642 w 519248"/>
                  <a:gd name="connsiteY3" fmla="*/ 308389 h 648651"/>
                  <a:gd name="connsiteX4" fmla="*/ 101035 w 519248"/>
                  <a:gd name="connsiteY4" fmla="*/ 466636 h 648651"/>
                  <a:gd name="connsiteX5" fmla="*/ 95478 w 519248"/>
                  <a:gd name="connsiteY5" fmla="*/ 471477 h 648651"/>
                  <a:gd name="connsiteX6" fmla="*/ 54981 w 519248"/>
                  <a:gd name="connsiteY6" fmla="*/ 578652 h 648651"/>
                  <a:gd name="connsiteX7" fmla="*/ 60443 w 519248"/>
                  <a:gd name="connsiteY7" fmla="*/ 589474 h 648651"/>
                  <a:gd name="connsiteX8" fmla="*/ 71839 w 519248"/>
                  <a:gd name="connsiteY8" fmla="*/ 593177 h 648651"/>
                  <a:gd name="connsiteX9" fmla="*/ 519193 w 519248"/>
                  <a:gd name="connsiteY9" fmla="*/ 558337 h 648651"/>
                  <a:gd name="connsiteX10" fmla="*/ 244000 w 519248"/>
                  <a:gd name="connsiteY10" fmla="*/ 579886 h 648651"/>
                  <a:gd name="connsiteX11" fmla="*/ 220267 w 519248"/>
                  <a:gd name="connsiteY11" fmla="*/ 582639 h 648651"/>
                  <a:gd name="connsiteX12" fmla="*/ 219231 w 519248"/>
                  <a:gd name="connsiteY12" fmla="*/ 606467 h 648651"/>
                  <a:gd name="connsiteX13" fmla="*/ 218571 w 519248"/>
                  <a:gd name="connsiteY13" fmla="*/ 620896 h 648651"/>
                  <a:gd name="connsiteX14" fmla="*/ 219513 w 519248"/>
                  <a:gd name="connsiteY14" fmla="*/ 637509 h 648651"/>
                  <a:gd name="connsiteX15" fmla="*/ 76831 w 519248"/>
                  <a:gd name="connsiteY15" fmla="*/ 648615 h 648651"/>
                  <a:gd name="connsiteX16" fmla="*/ 70992 w 519248"/>
                  <a:gd name="connsiteY16" fmla="*/ 648615 h 648651"/>
                  <a:gd name="connsiteX17" fmla="*/ 25220 w 519248"/>
                  <a:gd name="connsiteY17" fmla="*/ 631528 h 648651"/>
                  <a:gd name="connsiteX18" fmla="*/ 451 w 519248"/>
                  <a:gd name="connsiteY18" fmla="*/ 582639 h 648651"/>
                  <a:gd name="connsiteX19" fmla="*/ 65247 w 519248"/>
                  <a:gd name="connsiteY19" fmla="*/ 424107 h 648651"/>
                  <a:gd name="connsiteX20" fmla="*/ 71933 w 519248"/>
                  <a:gd name="connsiteY20" fmla="*/ 418222 h 648651"/>
                  <a:gd name="connsiteX21" fmla="*/ 111206 w 519248"/>
                  <a:gd name="connsiteY21" fmla="*/ 312281 h 648651"/>
                  <a:gd name="connsiteX22" fmla="*/ 108287 w 519248"/>
                  <a:gd name="connsiteY22" fmla="*/ 274309 h 648651"/>
                  <a:gd name="connsiteX23" fmla="*/ 246543 w 519248"/>
                  <a:gd name="connsiteY23" fmla="*/ -37 h 648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19248" h="648651">
                    <a:moveTo>
                      <a:pt x="250875" y="60338"/>
                    </a:moveTo>
                    <a:lnTo>
                      <a:pt x="288547" y="40213"/>
                    </a:lnTo>
                    <a:cubicBezTo>
                      <a:pt x="204994" y="84975"/>
                      <a:pt x="155617" y="175312"/>
                      <a:pt x="162723" y="270417"/>
                    </a:cubicBezTo>
                    <a:lnTo>
                      <a:pt x="165642" y="308389"/>
                    </a:lnTo>
                    <a:cubicBezTo>
                      <a:pt x="170249" y="368484"/>
                      <a:pt x="146271" y="427214"/>
                      <a:pt x="101035" y="466636"/>
                    </a:cubicBezTo>
                    <a:lnTo>
                      <a:pt x="95478" y="471477"/>
                    </a:lnTo>
                    <a:cubicBezTo>
                      <a:pt x="66868" y="499374"/>
                      <a:pt x="52031" y="538640"/>
                      <a:pt x="54981" y="578652"/>
                    </a:cubicBezTo>
                    <a:cubicBezTo>
                      <a:pt x="55284" y="582853"/>
                      <a:pt x="57253" y="586754"/>
                      <a:pt x="60443" y="589474"/>
                    </a:cubicBezTo>
                    <a:cubicBezTo>
                      <a:pt x="63577" y="592232"/>
                      <a:pt x="67698" y="593570"/>
                      <a:pt x="71839" y="593177"/>
                    </a:cubicBezTo>
                    <a:lnTo>
                      <a:pt x="519193" y="558337"/>
                    </a:lnTo>
                    <a:lnTo>
                      <a:pt x="244000" y="579886"/>
                    </a:lnTo>
                    <a:lnTo>
                      <a:pt x="220267" y="582639"/>
                    </a:lnTo>
                    <a:lnTo>
                      <a:pt x="219231" y="606467"/>
                    </a:lnTo>
                    <a:cubicBezTo>
                      <a:pt x="219231" y="611308"/>
                      <a:pt x="218571" y="615960"/>
                      <a:pt x="218571" y="620896"/>
                    </a:cubicBezTo>
                    <a:cubicBezTo>
                      <a:pt x="218554" y="626448"/>
                      <a:pt x="218868" y="631995"/>
                      <a:pt x="219513" y="637509"/>
                    </a:cubicBezTo>
                    <a:lnTo>
                      <a:pt x="76831" y="648615"/>
                    </a:lnTo>
                    <a:cubicBezTo>
                      <a:pt x="74853" y="648615"/>
                      <a:pt x="72969" y="648615"/>
                      <a:pt x="70992" y="648615"/>
                    </a:cubicBezTo>
                    <a:cubicBezTo>
                      <a:pt x="54200" y="648608"/>
                      <a:pt x="37965" y="642547"/>
                      <a:pt x="25220" y="631528"/>
                    </a:cubicBezTo>
                    <a:cubicBezTo>
                      <a:pt x="10871" y="619178"/>
                      <a:pt x="1964" y="601597"/>
                      <a:pt x="451" y="582639"/>
                    </a:cubicBezTo>
                    <a:cubicBezTo>
                      <a:pt x="-3912" y="522461"/>
                      <a:pt x="20095" y="463725"/>
                      <a:pt x="65247" y="424107"/>
                    </a:cubicBezTo>
                    <a:lnTo>
                      <a:pt x="71933" y="418222"/>
                    </a:lnTo>
                    <a:cubicBezTo>
                      <a:pt x="99865" y="390462"/>
                      <a:pt x="114234" y="351701"/>
                      <a:pt x="111206" y="312281"/>
                    </a:cubicBezTo>
                    <a:lnTo>
                      <a:pt x="108287" y="274309"/>
                    </a:lnTo>
                    <a:cubicBezTo>
                      <a:pt x="99929" y="164012"/>
                      <a:pt x="153246" y="58213"/>
                      <a:pt x="246543" y="-37"/>
                    </a:cubicBezTo>
                    <a:close/>
                  </a:path>
                </a:pathLst>
              </a:custGeom>
              <a:grpFill/>
              <a:ln w="9418" cap="flat">
                <a:solidFill>
                  <a:schemeClr val="tx1">
                    <a:lumMod val="85000"/>
                    <a:lumOff val="15000"/>
                  </a:schemeClr>
                </a:solidFill>
                <a:prstDash val="solid"/>
                <a:miter/>
              </a:ln>
            </p:spPr>
            <p:txBody>
              <a:bodyPr rtlCol="0" anchor="ctr"/>
              <a:lstStyle/>
              <a:p>
                <a:endParaRPr lang="en-US"/>
              </a:p>
            </p:txBody>
          </p:sp>
        </p:grpSp>
      </p:grpSp>
      <p:sp>
        <p:nvSpPr>
          <p:cNvPr id="104470" name="Oval 104469">
            <a:extLst>
              <a:ext uri="{FF2B5EF4-FFF2-40B4-BE49-F238E27FC236}">
                <a16:creationId xmlns:a16="http://schemas.microsoft.com/office/drawing/2014/main" id="{8F598B17-CBF3-88FD-5EC1-53AF197D1919}"/>
              </a:ext>
            </a:extLst>
          </p:cNvPr>
          <p:cNvSpPr/>
          <p:nvPr/>
        </p:nvSpPr>
        <p:spPr>
          <a:xfrm>
            <a:off x="11031846" y="5604"/>
            <a:ext cx="179059" cy="179059"/>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t>1</a:t>
            </a:r>
            <a:endParaRPr lang="en-US" sz="1000" dirty="0"/>
          </a:p>
        </p:txBody>
      </p:sp>
      <p:sp>
        <p:nvSpPr>
          <p:cNvPr id="104471" name="Oval 104470">
            <a:extLst>
              <a:ext uri="{FF2B5EF4-FFF2-40B4-BE49-F238E27FC236}">
                <a16:creationId xmlns:a16="http://schemas.microsoft.com/office/drawing/2014/main" id="{02BCF3C9-38AA-D6E8-4DD3-D1A8B8495615}"/>
              </a:ext>
            </a:extLst>
          </p:cNvPr>
          <p:cNvSpPr/>
          <p:nvPr/>
        </p:nvSpPr>
        <p:spPr>
          <a:xfrm>
            <a:off x="11472600" y="5604"/>
            <a:ext cx="179059" cy="179059"/>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t>8</a:t>
            </a:r>
          </a:p>
        </p:txBody>
      </p:sp>
      <p:pic>
        <p:nvPicPr>
          <p:cNvPr id="104472" name="Picture Placeholder 201">
            <a:extLst>
              <a:ext uri="{FF2B5EF4-FFF2-40B4-BE49-F238E27FC236}">
                <a16:creationId xmlns:a16="http://schemas.microsoft.com/office/drawing/2014/main" id="{B3096D4F-A5EE-3039-26E0-DCB1AC358322}"/>
              </a:ext>
            </a:extLst>
          </p:cNvPr>
          <p:cNvPicPr>
            <a:picLocks noChangeAspect="1"/>
          </p:cNvPicPr>
          <p:nvPr/>
        </p:nvPicPr>
        <p:blipFill rotWithShape="1">
          <a:blip r:embed="rId5">
            <a:extLst>
              <a:ext uri="{28A0092B-C50C-407E-A947-70E740481C1C}">
                <a14:useLocalDpi xmlns:a14="http://schemas.microsoft.com/office/drawing/2010/main" val="0"/>
              </a:ext>
            </a:extLst>
          </a:blip>
          <a:srcRect l="16875" r="16875"/>
          <a:stretch/>
        </p:blipFill>
        <p:spPr>
          <a:xfrm>
            <a:off x="11695113" y="52756"/>
            <a:ext cx="340943" cy="340943"/>
          </a:xfrm>
          <a:prstGeom prst="ellipse">
            <a:avLst/>
          </a:prstGeom>
          <a:blipFill>
            <a:blip r:embed="rId6"/>
            <a:tile tx="0" ty="0" sx="100000" sy="100000" flip="none" algn="tl"/>
          </a:blipFill>
        </p:spPr>
      </p:pic>
      <p:grpSp>
        <p:nvGrpSpPr>
          <p:cNvPr id="104473" name="Group 104472">
            <a:extLst>
              <a:ext uri="{FF2B5EF4-FFF2-40B4-BE49-F238E27FC236}">
                <a16:creationId xmlns:a16="http://schemas.microsoft.com/office/drawing/2014/main" id="{5ABD4876-61E0-DA82-9694-67DE5227DB42}"/>
              </a:ext>
            </a:extLst>
          </p:cNvPr>
          <p:cNvGrpSpPr/>
          <p:nvPr/>
        </p:nvGrpSpPr>
        <p:grpSpPr>
          <a:xfrm>
            <a:off x="513328" y="72522"/>
            <a:ext cx="2134179" cy="339874"/>
            <a:chOff x="535484" y="637891"/>
            <a:chExt cx="2134179" cy="339874"/>
          </a:xfrm>
        </p:grpSpPr>
        <p:sp>
          <p:nvSpPr>
            <p:cNvPr id="104474" name="Rounded Rectangle 104473">
              <a:extLst>
                <a:ext uri="{FF2B5EF4-FFF2-40B4-BE49-F238E27FC236}">
                  <a16:creationId xmlns:a16="http://schemas.microsoft.com/office/drawing/2014/main" id="{8A636B85-DFFE-F0E7-9CE6-84753EAEE7BC}"/>
                </a:ext>
              </a:extLst>
            </p:cNvPr>
            <p:cNvSpPr/>
            <p:nvPr/>
          </p:nvSpPr>
          <p:spPr>
            <a:xfrm>
              <a:off x="535484" y="637891"/>
              <a:ext cx="2134179" cy="339874"/>
            </a:xfrm>
            <a:prstGeom prst="roundRect">
              <a:avLst>
                <a:gd name="adj" fmla="val 50000"/>
              </a:avLst>
            </a:prstGeom>
            <a:solidFill>
              <a:srgbClr val="E3E6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4475" name="Graphic 104474" descr="Magnifying glass">
              <a:extLst>
                <a:ext uri="{FF2B5EF4-FFF2-40B4-BE49-F238E27FC236}">
                  <a16:creationId xmlns:a16="http://schemas.microsoft.com/office/drawing/2014/main" id="{A31EBA7E-B92C-0EC4-B440-1032968C3F9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40682" y="708538"/>
              <a:ext cx="217176" cy="217176"/>
            </a:xfrm>
            <a:prstGeom prst="rect">
              <a:avLst/>
            </a:prstGeom>
          </p:spPr>
        </p:pic>
        <p:sp>
          <p:nvSpPr>
            <p:cNvPr id="104476" name="TextBox 104475">
              <a:extLst>
                <a:ext uri="{FF2B5EF4-FFF2-40B4-BE49-F238E27FC236}">
                  <a16:creationId xmlns:a16="http://schemas.microsoft.com/office/drawing/2014/main" id="{C1B1E0AF-4ACE-F2AF-112F-3CA27509ABCF}"/>
                </a:ext>
              </a:extLst>
            </p:cNvPr>
            <p:cNvSpPr txBox="1"/>
            <p:nvPr/>
          </p:nvSpPr>
          <p:spPr>
            <a:xfrm>
              <a:off x="863405" y="655313"/>
              <a:ext cx="1414130" cy="276999"/>
            </a:xfrm>
            <a:prstGeom prst="rect">
              <a:avLst/>
            </a:prstGeom>
            <a:noFill/>
          </p:spPr>
          <p:txBody>
            <a:bodyPr wrap="square" rtlCol="0">
              <a:spAutoFit/>
            </a:bodyPr>
            <a:lstStyle/>
            <a:p>
              <a:r>
                <a:rPr lang="en-US" sz="1200" dirty="0">
                  <a:solidFill>
                    <a:schemeClr val="bg1">
                      <a:lumMod val="50000"/>
                    </a:schemeClr>
                  </a:solidFill>
                  <a:latin typeface="+mj-lt"/>
                </a:rPr>
                <a:t>Group Name</a:t>
              </a:r>
            </a:p>
          </p:txBody>
        </p:sp>
      </p:grpSp>
      <p:sp>
        <p:nvSpPr>
          <p:cNvPr id="104477" name="Rectangle 104476">
            <a:extLst>
              <a:ext uri="{FF2B5EF4-FFF2-40B4-BE49-F238E27FC236}">
                <a16:creationId xmlns:a16="http://schemas.microsoft.com/office/drawing/2014/main" id="{51C07D44-4D72-7A74-2B67-438FD1526C50}"/>
              </a:ext>
            </a:extLst>
          </p:cNvPr>
          <p:cNvSpPr/>
          <p:nvPr/>
        </p:nvSpPr>
        <p:spPr>
          <a:xfrm>
            <a:off x="3913188" y="454928"/>
            <a:ext cx="1041400" cy="45719"/>
          </a:xfrm>
          <a:prstGeom prst="rect">
            <a:avLst/>
          </a:prstGeom>
          <a:solidFill>
            <a:srgbClr val="1977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478" name="Oval 104477">
            <a:hlinkClick r:id="rId2" action="ppaction://hlinksldjump"/>
            <a:extLst>
              <a:ext uri="{FF2B5EF4-FFF2-40B4-BE49-F238E27FC236}">
                <a16:creationId xmlns:a16="http://schemas.microsoft.com/office/drawing/2014/main" id="{98842729-EE6D-4031-1E48-62A0F9D46585}"/>
              </a:ext>
            </a:extLst>
          </p:cNvPr>
          <p:cNvSpPr/>
          <p:nvPr/>
        </p:nvSpPr>
        <p:spPr>
          <a:xfrm>
            <a:off x="5263804" y="5604"/>
            <a:ext cx="505677" cy="505677"/>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9816211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25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750"/>
                                        <p:tgtEl>
                                          <p:spTgt spid="3"/>
                                        </p:tgtEl>
                                      </p:cBhvr>
                                    </p:animEffect>
                                    <p:anim calcmode="lin" valueType="num">
                                      <p:cBhvr>
                                        <p:cTn id="13" dur="750" fill="hold"/>
                                        <p:tgtEl>
                                          <p:spTgt spid="3"/>
                                        </p:tgtEl>
                                        <p:attrNameLst>
                                          <p:attrName>ppt_x</p:attrName>
                                        </p:attrNameLst>
                                      </p:cBhvr>
                                      <p:tavLst>
                                        <p:tav tm="0">
                                          <p:val>
                                            <p:strVal val="#ppt_x"/>
                                          </p:val>
                                        </p:tav>
                                        <p:tav tm="100000">
                                          <p:val>
                                            <p:strVal val="#ppt_x"/>
                                          </p:val>
                                        </p:tav>
                                      </p:tavLst>
                                    </p:anim>
                                    <p:anim calcmode="lin" valueType="num">
                                      <p:cBhvr>
                                        <p:cTn id="14" dur="750" fill="hold"/>
                                        <p:tgtEl>
                                          <p:spTgt spid="3"/>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50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75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750"/>
                                        <p:tgtEl>
                                          <p:spTgt spid="5"/>
                                        </p:tgtEl>
                                      </p:cBhvr>
                                    </p:animEffect>
                                    <p:anim calcmode="lin" valueType="num">
                                      <p:cBhvr>
                                        <p:cTn id="23" dur="750" fill="hold"/>
                                        <p:tgtEl>
                                          <p:spTgt spid="5"/>
                                        </p:tgtEl>
                                        <p:attrNameLst>
                                          <p:attrName>ppt_x</p:attrName>
                                        </p:attrNameLst>
                                      </p:cBhvr>
                                      <p:tavLst>
                                        <p:tav tm="0">
                                          <p:val>
                                            <p:strVal val="#ppt_x"/>
                                          </p:val>
                                        </p:tav>
                                        <p:tav tm="100000">
                                          <p:val>
                                            <p:strVal val="#ppt_x"/>
                                          </p:val>
                                        </p:tav>
                                      </p:tavLst>
                                    </p:anim>
                                    <p:anim calcmode="lin" valueType="num">
                                      <p:cBhvr>
                                        <p:cTn id="24" dur="75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09FC9D5-7076-3C54-01DB-9A88C13408FB}"/>
              </a:ext>
            </a:extLst>
          </p:cNvPr>
          <p:cNvSpPr/>
          <p:nvPr/>
        </p:nvSpPr>
        <p:spPr>
          <a:xfrm>
            <a:off x="0" y="0"/>
            <a:ext cx="12192000" cy="489098"/>
          </a:xfrm>
          <a:prstGeom prst="rect">
            <a:avLst/>
          </a:prstGeom>
          <a:solidFill>
            <a:schemeClr val="bg1"/>
          </a:solidFill>
          <a:ln>
            <a:noFill/>
          </a:ln>
          <a:effectLst>
            <a:outerShdw blurRad="172839" dir="1649998"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Freeform 2">
            <a:extLst>
              <a:ext uri="{FF2B5EF4-FFF2-40B4-BE49-F238E27FC236}">
                <a16:creationId xmlns:a16="http://schemas.microsoft.com/office/drawing/2014/main" id="{C759FB46-2265-1F49-CB31-95F465C82754}"/>
              </a:ext>
            </a:extLst>
          </p:cNvPr>
          <p:cNvSpPr/>
          <p:nvPr/>
        </p:nvSpPr>
        <p:spPr>
          <a:xfrm>
            <a:off x="6657392" y="184100"/>
            <a:ext cx="34721" cy="64282"/>
          </a:xfrm>
          <a:custGeom>
            <a:avLst/>
            <a:gdLst>
              <a:gd name="connsiteX0" fmla="*/ 184641 w 201164"/>
              <a:gd name="connsiteY0" fmla="*/ 193211 h 372429"/>
              <a:gd name="connsiteX1" fmla="*/ 186342 w 201164"/>
              <a:gd name="connsiteY1" fmla="*/ 320046 h 372429"/>
              <a:gd name="connsiteX2" fmla="*/ 78882 w 201164"/>
              <a:gd name="connsiteY2" fmla="*/ 372396 h 372429"/>
              <a:gd name="connsiteX3" fmla="*/ 78882 w 201164"/>
              <a:gd name="connsiteY3" fmla="*/ 357099 h 372429"/>
              <a:gd name="connsiteX4" fmla="*/ 62532 w 201164"/>
              <a:gd name="connsiteY4" fmla="*/ 340758 h 372429"/>
              <a:gd name="connsiteX5" fmla="*/ 51474 w 201164"/>
              <a:gd name="connsiteY5" fmla="*/ 340758 h 372429"/>
              <a:gd name="connsiteX6" fmla="*/ 158744 w 201164"/>
              <a:gd name="connsiteY6" fmla="*/ 302755 h 372429"/>
              <a:gd name="connsiteX7" fmla="*/ 156004 w 201164"/>
              <a:gd name="connsiteY7" fmla="*/ 209363 h 372429"/>
              <a:gd name="connsiteX8" fmla="*/ -35 w 201164"/>
              <a:gd name="connsiteY8" fmla="*/ 14312 h 372429"/>
              <a:gd name="connsiteX9" fmla="*/ 14142 w 201164"/>
              <a:gd name="connsiteY9" fmla="*/ 14312 h 372429"/>
              <a:gd name="connsiteX10" fmla="*/ 30303 w 201164"/>
              <a:gd name="connsiteY10" fmla="*/ -34 h 372429"/>
              <a:gd name="connsiteX11" fmla="*/ 182656 w 201164"/>
              <a:gd name="connsiteY11" fmla="*/ 189981 h 372429"/>
              <a:gd name="connsiteX12" fmla="*/ 184641 w 201164"/>
              <a:gd name="connsiteY12" fmla="*/ 193211 h 372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1164" h="372429">
                <a:moveTo>
                  <a:pt x="184641" y="193211"/>
                </a:moveTo>
                <a:cubicBezTo>
                  <a:pt x="186058" y="196251"/>
                  <a:pt x="219894" y="266652"/>
                  <a:pt x="186342" y="320046"/>
                </a:cubicBezTo>
                <a:cubicBezTo>
                  <a:pt x="167440" y="350449"/>
                  <a:pt x="131147" y="367550"/>
                  <a:pt x="78882" y="372396"/>
                </a:cubicBezTo>
                <a:lnTo>
                  <a:pt x="78882" y="357099"/>
                </a:lnTo>
                <a:cubicBezTo>
                  <a:pt x="78830" y="348059"/>
                  <a:pt x="71525" y="340758"/>
                  <a:pt x="62532" y="340758"/>
                </a:cubicBezTo>
                <a:lnTo>
                  <a:pt x="51474" y="340758"/>
                </a:lnTo>
                <a:cubicBezTo>
                  <a:pt x="106858" y="340758"/>
                  <a:pt x="142772" y="327932"/>
                  <a:pt x="158744" y="302755"/>
                </a:cubicBezTo>
                <a:cubicBezTo>
                  <a:pt x="180199" y="268647"/>
                  <a:pt x="159973" y="218483"/>
                  <a:pt x="156004" y="209363"/>
                </a:cubicBezTo>
                <a:lnTo>
                  <a:pt x="-35" y="14312"/>
                </a:lnTo>
                <a:lnTo>
                  <a:pt x="14142" y="14312"/>
                </a:lnTo>
                <a:cubicBezTo>
                  <a:pt x="22379" y="14369"/>
                  <a:pt x="29340" y="8189"/>
                  <a:pt x="30303" y="-34"/>
                </a:cubicBezTo>
                <a:lnTo>
                  <a:pt x="182656" y="189981"/>
                </a:lnTo>
                <a:cubicBezTo>
                  <a:pt x="183414" y="190995"/>
                  <a:pt x="184078" y="192076"/>
                  <a:pt x="184641" y="193211"/>
                </a:cubicBezTo>
                <a:close/>
              </a:path>
            </a:pathLst>
          </a:custGeom>
          <a:noFill/>
          <a:ln w="9451" cap="flat">
            <a:solidFill>
              <a:srgbClr val="63666A"/>
            </a:solidFill>
            <a:prstDash val="solid"/>
            <a:miter/>
          </a:ln>
        </p:spPr>
        <p:txBody>
          <a:bodyPr rtlCol="0" anchor="ctr"/>
          <a:lstStyle/>
          <a:p>
            <a:endParaRPr lang="en-US"/>
          </a:p>
        </p:txBody>
      </p:sp>
      <p:sp>
        <p:nvSpPr>
          <p:cNvPr id="4" name="Freeform 3">
            <a:extLst>
              <a:ext uri="{FF2B5EF4-FFF2-40B4-BE49-F238E27FC236}">
                <a16:creationId xmlns:a16="http://schemas.microsoft.com/office/drawing/2014/main" id="{D3E3ADAC-6CB2-D8F8-12B9-4E17BC324F7F}"/>
              </a:ext>
            </a:extLst>
          </p:cNvPr>
          <p:cNvSpPr/>
          <p:nvPr/>
        </p:nvSpPr>
        <p:spPr>
          <a:xfrm>
            <a:off x="6487123" y="186576"/>
            <a:ext cx="199350" cy="56313"/>
          </a:xfrm>
          <a:custGeom>
            <a:avLst/>
            <a:gdLst>
              <a:gd name="connsiteX0" fmla="*/ 1142484 w 1154967"/>
              <a:gd name="connsiteY0" fmla="*/ 194826 h 326256"/>
              <a:gd name="connsiteX1" fmla="*/ 1145225 w 1154967"/>
              <a:gd name="connsiteY1" fmla="*/ 288219 h 326256"/>
              <a:gd name="connsiteX2" fmla="*/ 1037954 w 1154967"/>
              <a:gd name="connsiteY2" fmla="*/ 326222 h 326256"/>
              <a:gd name="connsiteX3" fmla="*/ 1033134 w 1154967"/>
              <a:gd name="connsiteY3" fmla="*/ 326222 h 326256"/>
              <a:gd name="connsiteX4" fmla="*/ 350099 w 1154967"/>
              <a:gd name="connsiteY4" fmla="*/ 326222 h 326256"/>
              <a:gd name="connsiteX5" fmla="*/ 113820 w 1154967"/>
              <a:gd name="connsiteY5" fmla="*/ 326222 h 326256"/>
              <a:gd name="connsiteX6" fmla="*/ 11463 w 1154967"/>
              <a:gd name="connsiteY6" fmla="*/ 289454 h 326256"/>
              <a:gd name="connsiteX7" fmla="*/ 7399 w 1154967"/>
              <a:gd name="connsiteY7" fmla="*/ 204707 h 326256"/>
              <a:gd name="connsiteX8" fmla="*/ 162399 w 1154967"/>
              <a:gd name="connsiteY8" fmla="*/ -34 h 326256"/>
              <a:gd name="connsiteX9" fmla="*/ 986445 w 1154967"/>
              <a:gd name="connsiteY9" fmla="*/ -34 h 326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54967" h="326256">
                <a:moveTo>
                  <a:pt x="1142484" y="194826"/>
                </a:moveTo>
                <a:cubicBezTo>
                  <a:pt x="1146454" y="204327"/>
                  <a:pt x="1166679" y="254111"/>
                  <a:pt x="1145225" y="288219"/>
                </a:cubicBezTo>
                <a:cubicBezTo>
                  <a:pt x="1129253" y="313586"/>
                  <a:pt x="1093338" y="326222"/>
                  <a:pt x="1037954" y="326222"/>
                </a:cubicBezTo>
                <a:lnTo>
                  <a:pt x="1033134" y="326222"/>
                </a:lnTo>
                <a:cubicBezTo>
                  <a:pt x="961305" y="325272"/>
                  <a:pt x="607832" y="325652"/>
                  <a:pt x="350099" y="326222"/>
                </a:cubicBezTo>
                <a:lnTo>
                  <a:pt x="113820" y="326222"/>
                </a:lnTo>
                <a:cubicBezTo>
                  <a:pt x="62311" y="326222"/>
                  <a:pt x="27814" y="313871"/>
                  <a:pt x="11463" y="289454"/>
                </a:cubicBezTo>
                <a:cubicBezTo>
                  <a:pt x="-9613" y="258197"/>
                  <a:pt x="4092" y="214113"/>
                  <a:pt x="7399" y="204707"/>
                </a:cubicBezTo>
                <a:lnTo>
                  <a:pt x="162399" y="-34"/>
                </a:lnTo>
                <a:lnTo>
                  <a:pt x="986445" y="-34"/>
                </a:lnTo>
                <a:close/>
              </a:path>
            </a:pathLst>
          </a:custGeom>
          <a:noFill/>
          <a:ln w="9451" cap="flat">
            <a:solidFill>
              <a:srgbClr val="63666A"/>
            </a:solidFill>
            <a:prstDash val="solid"/>
            <a:miter/>
          </a:ln>
        </p:spPr>
        <p:txBody>
          <a:bodyPr rtlCol="0" anchor="ctr"/>
          <a:lstStyle/>
          <a:p>
            <a:endParaRPr lang="en-US"/>
          </a:p>
        </p:txBody>
      </p:sp>
      <p:sp>
        <p:nvSpPr>
          <p:cNvPr id="5" name="Freeform 4">
            <a:extLst>
              <a:ext uri="{FF2B5EF4-FFF2-40B4-BE49-F238E27FC236}">
                <a16:creationId xmlns:a16="http://schemas.microsoft.com/office/drawing/2014/main" id="{81956B63-F1AB-3101-C512-2DB2837E01E8}"/>
              </a:ext>
            </a:extLst>
          </p:cNvPr>
          <p:cNvSpPr/>
          <p:nvPr/>
        </p:nvSpPr>
        <p:spPr>
          <a:xfrm>
            <a:off x="6618583" y="248382"/>
            <a:ext cx="52430" cy="102737"/>
          </a:xfrm>
          <a:custGeom>
            <a:avLst/>
            <a:gdLst>
              <a:gd name="connsiteX0" fmla="*/ 303725 w 303760"/>
              <a:gd name="connsiteY0" fmla="*/ -34 h 595222"/>
              <a:gd name="connsiteX1" fmla="*/ 303725 w 303760"/>
              <a:gd name="connsiteY1" fmla="*/ 578847 h 595222"/>
              <a:gd name="connsiteX2" fmla="*/ 287375 w 303760"/>
              <a:gd name="connsiteY2" fmla="*/ 595189 h 595222"/>
              <a:gd name="connsiteX3" fmla="*/ -35 w 303760"/>
              <a:gd name="connsiteY3" fmla="*/ 595189 h 595222"/>
              <a:gd name="connsiteX4" fmla="*/ 16221 w 303760"/>
              <a:gd name="connsiteY4" fmla="*/ 578847 h 595222"/>
              <a:gd name="connsiteX5" fmla="*/ 16221 w 303760"/>
              <a:gd name="connsiteY5" fmla="*/ 562411 h 595222"/>
              <a:gd name="connsiteX6" fmla="*/ 271402 w 303760"/>
              <a:gd name="connsiteY6" fmla="*/ 562411 h 595222"/>
              <a:gd name="connsiteX7" fmla="*/ 271402 w 303760"/>
              <a:gd name="connsiteY7" fmla="*/ 1011 h 595222"/>
              <a:gd name="connsiteX8" fmla="*/ 276506 w 303760"/>
              <a:gd name="connsiteY8" fmla="*/ 1011 h 595222"/>
              <a:gd name="connsiteX9" fmla="*/ 303725 w 303760"/>
              <a:gd name="connsiteY9" fmla="*/ -34 h 595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3760" h="595222">
                <a:moveTo>
                  <a:pt x="303725" y="-34"/>
                </a:moveTo>
                <a:lnTo>
                  <a:pt x="303725" y="578847"/>
                </a:lnTo>
                <a:cubicBezTo>
                  <a:pt x="303673" y="587888"/>
                  <a:pt x="296368" y="595189"/>
                  <a:pt x="287375" y="595189"/>
                </a:cubicBezTo>
                <a:lnTo>
                  <a:pt x="-35" y="595189"/>
                </a:lnTo>
                <a:cubicBezTo>
                  <a:pt x="8943" y="595189"/>
                  <a:pt x="16221" y="587872"/>
                  <a:pt x="16221" y="578847"/>
                </a:cubicBezTo>
                <a:lnTo>
                  <a:pt x="16221" y="562411"/>
                </a:lnTo>
                <a:lnTo>
                  <a:pt x="271402" y="562411"/>
                </a:lnTo>
                <a:lnTo>
                  <a:pt x="271402" y="1011"/>
                </a:lnTo>
                <a:lnTo>
                  <a:pt x="276506" y="1011"/>
                </a:lnTo>
                <a:cubicBezTo>
                  <a:pt x="285957" y="1074"/>
                  <a:pt x="295030" y="726"/>
                  <a:pt x="303725" y="-34"/>
                </a:cubicBezTo>
                <a:close/>
              </a:path>
            </a:pathLst>
          </a:custGeom>
          <a:noFill/>
          <a:ln w="9451" cap="flat">
            <a:solidFill>
              <a:srgbClr val="63666A"/>
            </a:solidFill>
            <a:prstDash val="solid"/>
            <a:miter/>
          </a:ln>
        </p:spPr>
        <p:txBody>
          <a:bodyPr rtlCol="0" anchor="ctr"/>
          <a:lstStyle/>
          <a:p>
            <a:endParaRPr lang="en-US"/>
          </a:p>
        </p:txBody>
      </p:sp>
      <p:sp>
        <p:nvSpPr>
          <p:cNvPr id="6" name="Freeform 5">
            <a:extLst>
              <a:ext uri="{FF2B5EF4-FFF2-40B4-BE49-F238E27FC236}">
                <a16:creationId xmlns:a16="http://schemas.microsoft.com/office/drawing/2014/main" id="{F7FB200C-5E9A-8238-A9CA-1FA2396C8D1A}"/>
              </a:ext>
            </a:extLst>
          </p:cNvPr>
          <p:cNvSpPr/>
          <p:nvPr/>
        </p:nvSpPr>
        <p:spPr>
          <a:xfrm>
            <a:off x="6504017" y="243003"/>
            <a:ext cx="166996" cy="5575"/>
          </a:xfrm>
          <a:custGeom>
            <a:avLst/>
            <a:gdLst>
              <a:gd name="connsiteX0" fmla="*/ 967481 w 967515"/>
              <a:gd name="connsiteY0" fmla="*/ 15832 h 32302"/>
              <a:gd name="connsiteX1" fmla="*/ 967481 w 967515"/>
              <a:gd name="connsiteY1" fmla="*/ 31128 h 32302"/>
              <a:gd name="connsiteX2" fmla="*/ 939978 w 967515"/>
              <a:gd name="connsiteY2" fmla="*/ 32268 h 32302"/>
              <a:gd name="connsiteX3" fmla="*/ 934779 w 967515"/>
              <a:gd name="connsiteY3" fmla="*/ 32268 h 32302"/>
              <a:gd name="connsiteX4" fmla="*/ 252311 w 967515"/>
              <a:gd name="connsiteY4" fmla="*/ 32268 h 32302"/>
              <a:gd name="connsiteX5" fmla="*/ 32571 w 967515"/>
              <a:gd name="connsiteY5" fmla="*/ 32268 h 32302"/>
              <a:gd name="connsiteX6" fmla="*/ 16221 w 967515"/>
              <a:gd name="connsiteY6" fmla="*/ 32268 h 32302"/>
              <a:gd name="connsiteX7" fmla="*/ -35 w 967515"/>
              <a:gd name="connsiteY7" fmla="*/ 32268 h 32302"/>
              <a:gd name="connsiteX8" fmla="*/ -35 w 967515"/>
              <a:gd name="connsiteY8" fmla="*/ 16307 h 32302"/>
              <a:gd name="connsiteX9" fmla="*/ 16221 w 967515"/>
              <a:gd name="connsiteY9" fmla="*/ -34 h 32302"/>
              <a:gd name="connsiteX10" fmla="*/ 951130 w 967515"/>
              <a:gd name="connsiteY10" fmla="*/ -34 h 32302"/>
              <a:gd name="connsiteX11" fmla="*/ 967481 w 967515"/>
              <a:gd name="connsiteY11" fmla="*/ 15832 h 3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67515" h="32302">
                <a:moveTo>
                  <a:pt x="967481" y="15832"/>
                </a:moveTo>
                <a:lnTo>
                  <a:pt x="967481" y="31128"/>
                </a:lnTo>
                <a:cubicBezTo>
                  <a:pt x="958785" y="31888"/>
                  <a:pt x="949618" y="32268"/>
                  <a:pt x="939978" y="32268"/>
                </a:cubicBezTo>
                <a:lnTo>
                  <a:pt x="934779" y="32268"/>
                </a:lnTo>
                <a:cubicBezTo>
                  <a:pt x="863234" y="31318"/>
                  <a:pt x="510139" y="32268"/>
                  <a:pt x="252311" y="32268"/>
                </a:cubicBezTo>
                <a:lnTo>
                  <a:pt x="32571" y="32268"/>
                </a:lnTo>
                <a:lnTo>
                  <a:pt x="16221" y="32268"/>
                </a:lnTo>
                <a:cubicBezTo>
                  <a:pt x="10645" y="32268"/>
                  <a:pt x="5163" y="32268"/>
                  <a:pt x="-35" y="32268"/>
                </a:cubicBezTo>
                <a:lnTo>
                  <a:pt x="-35" y="16307"/>
                </a:lnTo>
                <a:cubicBezTo>
                  <a:pt x="-35" y="7282"/>
                  <a:pt x="7243" y="-34"/>
                  <a:pt x="16221" y="-34"/>
                </a:cubicBezTo>
                <a:lnTo>
                  <a:pt x="951130" y="-34"/>
                </a:lnTo>
                <a:cubicBezTo>
                  <a:pt x="959943" y="-40"/>
                  <a:pt x="967175" y="6978"/>
                  <a:pt x="967481" y="15832"/>
                </a:cubicBezTo>
                <a:close/>
              </a:path>
            </a:pathLst>
          </a:custGeom>
          <a:noFill/>
          <a:ln w="9451" cap="flat">
            <a:solidFill>
              <a:srgbClr val="63666A"/>
            </a:solidFill>
            <a:prstDash val="solid"/>
            <a:miter/>
          </a:ln>
        </p:spPr>
        <p:txBody>
          <a:bodyPr rtlCol="0" anchor="ctr"/>
          <a:lstStyle/>
          <a:p>
            <a:endParaRPr lang="en-US"/>
          </a:p>
        </p:txBody>
      </p:sp>
      <p:sp>
        <p:nvSpPr>
          <p:cNvPr id="7" name="Freeform 6">
            <a:extLst>
              <a:ext uri="{FF2B5EF4-FFF2-40B4-BE49-F238E27FC236}">
                <a16:creationId xmlns:a16="http://schemas.microsoft.com/office/drawing/2014/main" id="{D5B755C8-4530-38D2-35A7-1F01B78CE32E}"/>
              </a:ext>
            </a:extLst>
          </p:cNvPr>
          <p:cNvSpPr/>
          <p:nvPr/>
        </p:nvSpPr>
        <p:spPr>
          <a:xfrm>
            <a:off x="6506823" y="242860"/>
            <a:ext cx="158627" cy="61"/>
          </a:xfrm>
          <a:custGeom>
            <a:avLst/>
            <a:gdLst>
              <a:gd name="connsiteX0" fmla="*/ 918996 w 919031"/>
              <a:gd name="connsiteY0" fmla="*/ 322 h 356"/>
              <a:gd name="connsiteX1" fmla="*/ -35 w 919031"/>
              <a:gd name="connsiteY1" fmla="*/ 322 h 356"/>
              <a:gd name="connsiteX2" fmla="*/ 236244 w 919031"/>
              <a:gd name="connsiteY2" fmla="*/ 322 h 356"/>
              <a:gd name="connsiteX3" fmla="*/ 918996 w 919031"/>
              <a:gd name="connsiteY3" fmla="*/ 322 h 356"/>
            </a:gdLst>
            <a:ahLst/>
            <a:cxnLst>
              <a:cxn ang="0">
                <a:pos x="connsiteX0" y="connsiteY0"/>
              </a:cxn>
              <a:cxn ang="0">
                <a:pos x="connsiteX1" y="connsiteY1"/>
              </a:cxn>
              <a:cxn ang="0">
                <a:pos x="connsiteX2" y="connsiteY2"/>
              </a:cxn>
              <a:cxn ang="0">
                <a:pos x="connsiteX3" y="connsiteY3"/>
              </a:cxn>
            </a:cxnLst>
            <a:rect l="l" t="t" r="r" b="b"/>
            <a:pathLst>
              <a:path w="919031" h="356">
                <a:moveTo>
                  <a:pt x="918996" y="322"/>
                </a:moveTo>
                <a:lnTo>
                  <a:pt x="-35" y="322"/>
                </a:lnTo>
                <a:lnTo>
                  <a:pt x="236244" y="322"/>
                </a:lnTo>
                <a:cubicBezTo>
                  <a:pt x="493977" y="-153"/>
                  <a:pt x="847167" y="-153"/>
                  <a:pt x="918996" y="322"/>
                </a:cubicBezTo>
                <a:close/>
              </a:path>
            </a:pathLst>
          </a:custGeom>
          <a:noFill/>
          <a:ln w="9451" cap="flat">
            <a:solidFill>
              <a:srgbClr val="63666A"/>
            </a:solid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21B12825-4B13-C033-5A62-951DA3D9A120}"/>
              </a:ext>
            </a:extLst>
          </p:cNvPr>
          <p:cNvSpPr/>
          <p:nvPr/>
        </p:nvSpPr>
        <p:spPr>
          <a:xfrm>
            <a:off x="6509645" y="248468"/>
            <a:ext cx="155723" cy="95"/>
          </a:xfrm>
          <a:custGeom>
            <a:avLst/>
            <a:gdLst>
              <a:gd name="connsiteX0" fmla="*/ 902173 w 902207"/>
              <a:gd name="connsiteY0" fmla="*/ 514 h 548"/>
              <a:gd name="connsiteX1" fmla="*/ -35 w 902207"/>
              <a:gd name="connsiteY1" fmla="*/ 514 h 548"/>
              <a:gd name="connsiteX2" fmla="*/ 219704 w 902207"/>
              <a:gd name="connsiteY2" fmla="*/ 514 h 548"/>
              <a:gd name="connsiteX3" fmla="*/ 902173 w 902207"/>
              <a:gd name="connsiteY3" fmla="*/ 514 h 548"/>
            </a:gdLst>
            <a:ahLst/>
            <a:cxnLst>
              <a:cxn ang="0">
                <a:pos x="connsiteX0" y="connsiteY0"/>
              </a:cxn>
              <a:cxn ang="0">
                <a:pos x="connsiteX1" y="connsiteY1"/>
              </a:cxn>
              <a:cxn ang="0">
                <a:pos x="connsiteX2" y="connsiteY2"/>
              </a:cxn>
              <a:cxn ang="0">
                <a:pos x="connsiteX3" y="connsiteY3"/>
              </a:cxn>
            </a:cxnLst>
            <a:rect l="l" t="t" r="r" b="b"/>
            <a:pathLst>
              <a:path w="902207" h="548">
                <a:moveTo>
                  <a:pt x="902173" y="514"/>
                </a:moveTo>
                <a:lnTo>
                  <a:pt x="-35" y="514"/>
                </a:lnTo>
                <a:lnTo>
                  <a:pt x="219704" y="514"/>
                </a:lnTo>
                <a:cubicBezTo>
                  <a:pt x="477532" y="39"/>
                  <a:pt x="830628" y="-436"/>
                  <a:pt x="902173" y="514"/>
                </a:cubicBezTo>
                <a:close/>
              </a:path>
            </a:pathLst>
          </a:custGeom>
          <a:noFill/>
          <a:ln w="9451" cap="flat">
            <a:solidFill>
              <a:srgbClr val="63666A"/>
            </a:solid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62549B9B-C034-A1E9-0657-BCC11C7D4D2B}"/>
              </a:ext>
            </a:extLst>
          </p:cNvPr>
          <p:cNvSpPr/>
          <p:nvPr/>
        </p:nvSpPr>
        <p:spPr>
          <a:xfrm>
            <a:off x="6511896" y="136708"/>
            <a:ext cx="150776" cy="47441"/>
          </a:xfrm>
          <a:custGeom>
            <a:avLst/>
            <a:gdLst>
              <a:gd name="connsiteX0" fmla="*/ 873441 w 873546"/>
              <a:gd name="connsiteY0" fmla="*/ 16307 h 274857"/>
              <a:gd name="connsiteX1" fmla="*/ 873441 w 873546"/>
              <a:gd name="connsiteY1" fmla="*/ 272828 h 274857"/>
              <a:gd name="connsiteX2" fmla="*/ 873441 w 873546"/>
              <a:gd name="connsiteY2" fmla="*/ 274823 h 274857"/>
              <a:gd name="connsiteX3" fmla="*/ 859265 w 873546"/>
              <a:gd name="connsiteY3" fmla="*/ 257152 h 274857"/>
              <a:gd name="connsiteX4" fmla="*/ 841024 w 873546"/>
              <a:gd name="connsiteY4" fmla="*/ 252021 h 274857"/>
              <a:gd name="connsiteX5" fmla="*/ 841024 w 873546"/>
              <a:gd name="connsiteY5" fmla="*/ 32364 h 274857"/>
              <a:gd name="connsiteX6" fmla="*/ 32571 w 873546"/>
              <a:gd name="connsiteY6" fmla="*/ 32364 h 274857"/>
              <a:gd name="connsiteX7" fmla="*/ 32571 w 873546"/>
              <a:gd name="connsiteY7" fmla="*/ 252781 h 274857"/>
              <a:gd name="connsiteX8" fmla="*/ 28791 w 873546"/>
              <a:gd name="connsiteY8" fmla="*/ 248696 h 274857"/>
              <a:gd name="connsiteX9" fmla="*/ 6129 w 873546"/>
              <a:gd name="connsiteY9" fmla="*/ 251679 h 274857"/>
              <a:gd name="connsiteX10" fmla="*/ 6014 w 873546"/>
              <a:gd name="connsiteY10" fmla="*/ 251831 h 274857"/>
              <a:gd name="connsiteX11" fmla="*/ -35 w 873546"/>
              <a:gd name="connsiteY11" fmla="*/ 259812 h 274857"/>
              <a:gd name="connsiteX12" fmla="*/ -35 w 873546"/>
              <a:gd name="connsiteY12" fmla="*/ 16307 h 274857"/>
              <a:gd name="connsiteX13" fmla="*/ 16221 w 873546"/>
              <a:gd name="connsiteY13" fmla="*/ -34 h 274857"/>
              <a:gd name="connsiteX14" fmla="*/ 16315 w 873546"/>
              <a:gd name="connsiteY14" fmla="*/ -34 h 274857"/>
              <a:gd name="connsiteX15" fmla="*/ 857469 w 873546"/>
              <a:gd name="connsiteY15" fmla="*/ -34 h 274857"/>
              <a:gd name="connsiteX16" fmla="*/ 873441 w 873546"/>
              <a:gd name="connsiteY16" fmla="*/ 16307 h 274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73546" h="274857">
                <a:moveTo>
                  <a:pt x="873441" y="16307"/>
                </a:moveTo>
                <a:lnTo>
                  <a:pt x="873441" y="272828"/>
                </a:lnTo>
                <a:cubicBezTo>
                  <a:pt x="873534" y="273490"/>
                  <a:pt x="873534" y="274161"/>
                  <a:pt x="873441" y="274823"/>
                </a:cubicBezTo>
                <a:lnTo>
                  <a:pt x="859265" y="257152"/>
                </a:lnTo>
                <a:cubicBezTo>
                  <a:pt x="854940" y="251638"/>
                  <a:pt x="847567" y="249564"/>
                  <a:pt x="841024" y="252021"/>
                </a:cubicBezTo>
                <a:lnTo>
                  <a:pt x="841024" y="32364"/>
                </a:lnTo>
                <a:lnTo>
                  <a:pt x="32571" y="32364"/>
                </a:lnTo>
                <a:lnTo>
                  <a:pt x="32571" y="252781"/>
                </a:lnTo>
                <a:cubicBezTo>
                  <a:pt x="31568" y="251201"/>
                  <a:pt x="30287" y="249816"/>
                  <a:pt x="28791" y="248696"/>
                </a:cubicBezTo>
                <a:cubicBezTo>
                  <a:pt x="21713" y="243229"/>
                  <a:pt x="11567" y="244564"/>
                  <a:pt x="6129" y="251679"/>
                </a:cubicBezTo>
                <a:cubicBezTo>
                  <a:pt x="6090" y="251730"/>
                  <a:pt x="6052" y="251780"/>
                  <a:pt x="6014" y="251831"/>
                </a:cubicBezTo>
                <a:lnTo>
                  <a:pt x="-35" y="259812"/>
                </a:lnTo>
                <a:lnTo>
                  <a:pt x="-35" y="16307"/>
                </a:lnTo>
                <a:cubicBezTo>
                  <a:pt x="-35" y="7282"/>
                  <a:pt x="7243" y="-34"/>
                  <a:pt x="16221" y="-34"/>
                </a:cubicBezTo>
                <a:cubicBezTo>
                  <a:pt x="16252" y="-34"/>
                  <a:pt x="16284" y="-34"/>
                  <a:pt x="16315" y="-34"/>
                </a:cubicBezTo>
                <a:lnTo>
                  <a:pt x="857469" y="-34"/>
                </a:lnTo>
                <a:cubicBezTo>
                  <a:pt x="866336" y="121"/>
                  <a:pt x="873443" y="7392"/>
                  <a:pt x="873441" y="16307"/>
                </a:cubicBezTo>
                <a:close/>
              </a:path>
            </a:pathLst>
          </a:custGeom>
          <a:noFill/>
          <a:ln w="9451" cap="flat">
            <a:solidFill>
              <a:srgbClr val="63666A"/>
            </a:solid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8A83F39E-C065-B5D3-C9F5-A9D0860F363D}"/>
              </a:ext>
            </a:extLst>
          </p:cNvPr>
          <p:cNvSpPr/>
          <p:nvPr/>
        </p:nvSpPr>
        <p:spPr>
          <a:xfrm>
            <a:off x="6655137" y="179973"/>
            <a:ext cx="7491" cy="6603"/>
          </a:xfrm>
          <a:custGeom>
            <a:avLst/>
            <a:gdLst>
              <a:gd name="connsiteX0" fmla="*/ 29191 w 43402"/>
              <a:gd name="connsiteY0" fmla="*/ 6203 h 38254"/>
              <a:gd name="connsiteX1" fmla="*/ 43368 w 43402"/>
              <a:gd name="connsiteY1" fmla="*/ 23874 h 38254"/>
              <a:gd name="connsiteX2" fmla="*/ 27206 w 43402"/>
              <a:gd name="connsiteY2" fmla="*/ 38220 h 38254"/>
              <a:gd name="connsiteX3" fmla="*/ 13029 w 43402"/>
              <a:gd name="connsiteY3" fmla="*/ 38220 h 38254"/>
              <a:gd name="connsiteX4" fmla="*/ 3578 w 43402"/>
              <a:gd name="connsiteY4" fmla="*/ 26724 h 38254"/>
              <a:gd name="connsiteX5" fmla="*/ 4145 w 43402"/>
              <a:gd name="connsiteY5" fmla="*/ 5442 h 38254"/>
              <a:gd name="connsiteX6" fmla="*/ 10666 w 43402"/>
              <a:gd name="connsiteY6" fmla="*/ 5442 h 38254"/>
              <a:gd name="connsiteX7" fmla="*/ 10666 w 43402"/>
              <a:gd name="connsiteY7" fmla="*/ 1072 h 38254"/>
              <a:gd name="connsiteX8" fmla="*/ 29191 w 43402"/>
              <a:gd name="connsiteY8" fmla="*/ 6203 h 38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402" h="38254">
                <a:moveTo>
                  <a:pt x="29191" y="6203"/>
                </a:moveTo>
                <a:lnTo>
                  <a:pt x="43368" y="23874"/>
                </a:lnTo>
                <a:cubicBezTo>
                  <a:pt x="42404" y="32097"/>
                  <a:pt x="35443" y="38277"/>
                  <a:pt x="27206" y="38220"/>
                </a:cubicBezTo>
                <a:lnTo>
                  <a:pt x="13029" y="38220"/>
                </a:lnTo>
                <a:lnTo>
                  <a:pt x="3578" y="26724"/>
                </a:lnTo>
                <a:cubicBezTo>
                  <a:pt x="-1446" y="20449"/>
                  <a:pt x="-1206" y="11438"/>
                  <a:pt x="4145" y="5442"/>
                </a:cubicBezTo>
                <a:lnTo>
                  <a:pt x="10666" y="5442"/>
                </a:lnTo>
                <a:lnTo>
                  <a:pt x="10666" y="1072"/>
                </a:lnTo>
                <a:cubicBezTo>
                  <a:pt x="17290" y="-1527"/>
                  <a:pt x="24825" y="560"/>
                  <a:pt x="29191" y="6203"/>
                </a:cubicBezTo>
                <a:close/>
              </a:path>
            </a:pathLst>
          </a:custGeom>
          <a:noFill/>
          <a:ln w="9451" cap="flat">
            <a:solidFill>
              <a:srgbClr val="63666A"/>
            </a:solid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949E14BF-04F4-5EC3-133A-56C0837C5384}"/>
              </a:ext>
            </a:extLst>
          </p:cNvPr>
          <p:cNvSpPr/>
          <p:nvPr/>
        </p:nvSpPr>
        <p:spPr>
          <a:xfrm>
            <a:off x="6515159" y="180919"/>
            <a:ext cx="142281" cy="5657"/>
          </a:xfrm>
          <a:custGeom>
            <a:avLst/>
            <a:gdLst>
              <a:gd name="connsiteX0" fmla="*/ 814844 w 824330"/>
              <a:gd name="connsiteY0" fmla="*/ 21247 h 32777"/>
              <a:gd name="connsiteX1" fmla="*/ 824295 w 824330"/>
              <a:gd name="connsiteY1" fmla="*/ 32743 h 32777"/>
              <a:gd name="connsiteX2" fmla="*/ -35 w 824330"/>
              <a:gd name="connsiteY2" fmla="*/ 32743 h 32777"/>
              <a:gd name="connsiteX3" fmla="*/ 13008 w 824330"/>
              <a:gd name="connsiteY3" fmla="*/ 15452 h 32777"/>
              <a:gd name="connsiteX4" fmla="*/ 15276 w 824330"/>
              <a:gd name="connsiteY4" fmla="*/ -34 h 32777"/>
              <a:gd name="connsiteX5" fmla="*/ 815789 w 824330"/>
              <a:gd name="connsiteY5" fmla="*/ -34 h 32777"/>
              <a:gd name="connsiteX6" fmla="*/ 814844 w 824330"/>
              <a:gd name="connsiteY6" fmla="*/ 21248 h 32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4330" h="32777">
                <a:moveTo>
                  <a:pt x="814844" y="21247"/>
                </a:moveTo>
                <a:lnTo>
                  <a:pt x="824295" y="32743"/>
                </a:lnTo>
                <a:lnTo>
                  <a:pt x="-35" y="32743"/>
                </a:lnTo>
                <a:lnTo>
                  <a:pt x="13008" y="15452"/>
                </a:lnTo>
                <a:cubicBezTo>
                  <a:pt x="16385" y="11035"/>
                  <a:pt x="17244" y="5174"/>
                  <a:pt x="15276" y="-34"/>
                </a:cubicBezTo>
                <a:lnTo>
                  <a:pt x="815789" y="-34"/>
                </a:lnTo>
                <a:cubicBezTo>
                  <a:pt x="810325" y="5867"/>
                  <a:pt x="809925" y="14881"/>
                  <a:pt x="814844" y="21248"/>
                </a:cubicBezTo>
                <a:close/>
              </a:path>
            </a:pathLst>
          </a:custGeom>
          <a:noFill/>
          <a:ln w="9451" cap="flat">
            <a:solidFill>
              <a:srgbClr val="63666A"/>
            </a:solid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2769D163-A256-BB7C-CD92-C721DD31466E}"/>
              </a:ext>
            </a:extLst>
          </p:cNvPr>
          <p:cNvSpPr/>
          <p:nvPr/>
        </p:nvSpPr>
        <p:spPr>
          <a:xfrm>
            <a:off x="6655972" y="180164"/>
            <a:ext cx="1060" cy="754"/>
          </a:xfrm>
          <a:custGeom>
            <a:avLst/>
            <a:gdLst>
              <a:gd name="connsiteX0" fmla="*/ 6108 w 6143"/>
              <a:gd name="connsiteY0" fmla="*/ -34 h 4370"/>
              <a:gd name="connsiteX1" fmla="*/ 6108 w 6143"/>
              <a:gd name="connsiteY1" fmla="*/ 4336 h 4370"/>
              <a:gd name="connsiteX2" fmla="*/ -35 w 6143"/>
              <a:gd name="connsiteY2" fmla="*/ 4336 h 4370"/>
              <a:gd name="connsiteX3" fmla="*/ 1855 w 6143"/>
              <a:gd name="connsiteY3" fmla="*/ 2531 h 4370"/>
              <a:gd name="connsiteX4" fmla="*/ 6108 w 6143"/>
              <a:gd name="connsiteY4" fmla="*/ -34 h 43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43" h="4370">
                <a:moveTo>
                  <a:pt x="6108" y="-34"/>
                </a:moveTo>
                <a:lnTo>
                  <a:pt x="6108" y="4336"/>
                </a:lnTo>
                <a:lnTo>
                  <a:pt x="-35" y="4336"/>
                </a:lnTo>
                <a:cubicBezTo>
                  <a:pt x="524" y="3664"/>
                  <a:pt x="1159" y="3058"/>
                  <a:pt x="1855" y="2531"/>
                </a:cubicBezTo>
                <a:cubicBezTo>
                  <a:pt x="3131" y="1459"/>
                  <a:pt x="4566" y="593"/>
                  <a:pt x="6108" y="-34"/>
                </a:cubicBezTo>
                <a:close/>
              </a:path>
            </a:pathLst>
          </a:custGeom>
          <a:noFill/>
          <a:ln w="9451" cap="flat">
            <a:solidFill>
              <a:srgbClr val="63666A"/>
            </a:solid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C3EAD942-1886-CBA6-54F5-D7C262CBA93F}"/>
              </a:ext>
            </a:extLst>
          </p:cNvPr>
          <p:cNvSpPr/>
          <p:nvPr/>
        </p:nvSpPr>
        <p:spPr>
          <a:xfrm>
            <a:off x="6517525" y="142300"/>
            <a:ext cx="139508" cy="38619"/>
          </a:xfrm>
          <a:custGeom>
            <a:avLst/>
            <a:gdLst>
              <a:gd name="connsiteX0" fmla="*/ 808228 w 808263"/>
              <a:gd name="connsiteY0" fmla="*/ -34 h 223743"/>
              <a:gd name="connsiteX1" fmla="*/ 808228 w 808263"/>
              <a:gd name="connsiteY1" fmla="*/ 219338 h 223743"/>
              <a:gd name="connsiteX2" fmla="*/ 803597 w 808263"/>
              <a:gd name="connsiteY2" fmla="*/ 221904 h 223743"/>
              <a:gd name="connsiteX3" fmla="*/ 801707 w 808263"/>
              <a:gd name="connsiteY3" fmla="*/ 223709 h 223743"/>
              <a:gd name="connsiteX4" fmla="*/ 1572 w 808263"/>
              <a:gd name="connsiteY4" fmla="*/ 223709 h 223743"/>
              <a:gd name="connsiteX5" fmla="*/ -35 w 808263"/>
              <a:gd name="connsiteY5" fmla="*/ 220384 h 223743"/>
              <a:gd name="connsiteX6" fmla="*/ -35 w 808263"/>
              <a:gd name="connsiteY6" fmla="*/ -34 h 223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8263" h="223743">
                <a:moveTo>
                  <a:pt x="808228" y="-34"/>
                </a:moveTo>
                <a:lnTo>
                  <a:pt x="808228" y="219338"/>
                </a:lnTo>
                <a:cubicBezTo>
                  <a:pt x="806554" y="219929"/>
                  <a:pt x="804988" y="220796"/>
                  <a:pt x="803597" y="221904"/>
                </a:cubicBezTo>
                <a:cubicBezTo>
                  <a:pt x="802901" y="222431"/>
                  <a:pt x="802267" y="223037"/>
                  <a:pt x="801707" y="223709"/>
                </a:cubicBezTo>
                <a:lnTo>
                  <a:pt x="1572" y="223709"/>
                </a:lnTo>
                <a:cubicBezTo>
                  <a:pt x="1190" y="222532"/>
                  <a:pt x="650" y="221413"/>
                  <a:pt x="-35" y="220384"/>
                </a:cubicBezTo>
                <a:lnTo>
                  <a:pt x="-35" y="-34"/>
                </a:lnTo>
                <a:close/>
              </a:path>
            </a:pathLst>
          </a:custGeom>
          <a:noFill/>
          <a:ln w="9451" cap="flat">
            <a:solidFill>
              <a:srgbClr val="63666A"/>
            </a:solid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C92BDD40-BAD4-60B6-921D-7652B131CFB6}"/>
              </a:ext>
            </a:extLst>
          </p:cNvPr>
          <p:cNvSpPr/>
          <p:nvPr/>
        </p:nvSpPr>
        <p:spPr>
          <a:xfrm>
            <a:off x="6558682" y="345462"/>
            <a:ext cx="62707" cy="5657"/>
          </a:xfrm>
          <a:custGeom>
            <a:avLst/>
            <a:gdLst>
              <a:gd name="connsiteX0" fmla="*/ 363268 w 363302"/>
              <a:gd name="connsiteY0" fmla="*/ -34 h 32777"/>
              <a:gd name="connsiteX1" fmla="*/ 363268 w 363302"/>
              <a:gd name="connsiteY1" fmla="*/ 16402 h 32777"/>
              <a:gd name="connsiteX2" fmla="*/ 347012 w 363302"/>
              <a:gd name="connsiteY2" fmla="*/ 32743 h 32777"/>
              <a:gd name="connsiteX3" fmla="*/ 16221 w 363302"/>
              <a:gd name="connsiteY3" fmla="*/ 32743 h 32777"/>
              <a:gd name="connsiteX4" fmla="*/ -35 w 363302"/>
              <a:gd name="connsiteY4" fmla="*/ 16402 h 32777"/>
              <a:gd name="connsiteX5" fmla="*/ -35 w 363302"/>
              <a:gd name="connsiteY5" fmla="*/ -34 h 32777"/>
              <a:gd name="connsiteX6" fmla="*/ 363268 w 363302"/>
              <a:gd name="connsiteY6" fmla="*/ -34 h 32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3302" h="32777">
                <a:moveTo>
                  <a:pt x="363268" y="-34"/>
                </a:moveTo>
                <a:lnTo>
                  <a:pt x="363268" y="16402"/>
                </a:lnTo>
                <a:cubicBezTo>
                  <a:pt x="363268" y="25427"/>
                  <a:pt x="355990" y="32743"/>
                  <a:pt x="347012" y="32743"/>
                </a:cubicBezTo>
                <a:lnTo>
                  <a:pt x="16221" y="32743"/>
                </a:lnTo>
                <a:cubicBezTo>
                  <a:pt x="7243" y="32743"/>
                  <a:pt x="-35" y="25427"/>
                  <a:pt x="-35" y="16402"/>
                </a:cubicBezTo>
                <a:lnTo>
                  <a:pt x="-35" y="-34"/>
                </a:lnTo>
                <a:lnTo>
                  <a:pt x="363268" y="-34"/>
                </a:lnTo>
                <a:close/>
              </a:path>
            </a:pathLst>
          </a:custGeom>
          <a:noFill/>
          <a:ln w="9451" cap="flat">
            <a:solidFill>
              <a:srgbClr val="63666A"/>
            </a:solid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EDEB0B8A-B094-1ED0-6C00-7D9191983ED7}"/>
              </a:ext>
            </a:extLst>
          </p:cNvPr>
          <p:cNvSpPr/>
          <p:nvPr/>
        </p:nvSpPr>
        <p:spPr>
          <a:xfrm>
            <a:off x="6558731" y="265797"/>
            <a:ext cx="62658" cy="79664"/>
          </a:xfrm>
          <a:custGeom>
            <a:avLst/>
            <a:gdLst>
              <a:gd name="connsiteX0" fmla="*/ 362984 w 363019"/>
              <a:gd name="connsiteY0" fmla="*/ 16117 h 461547"/>
              <a:gd name="connsiteX1" fmla="*/ 362984 w 363019"/>
              <a:gd name="connsiteY1" fmla="*/ 461513 h 461547"/>
              <a:gd name="connsiteX2" fmla="*/ 330378 w 363019"/>
              <a:gd name="connsiteY2" fmla="*/ 461513 h 461547"/>
              <a:gd name="connsiteX3" fmla="*/ 330378 w 363019"/>
              <a:gd name="connsiteY3" fmla="*/ 32458 h 461547"/>
              <a:gd name="connsiteX4" fmla="*/ 32571 w 363019"/>
              <a:gd name="connsiteY4" fmla="*/ 32458 h 461547"/>
              <a:gd name="connsiteX5" fmla="*/ 32571 w 363019"/>
              <a:gd name="connsiteY5" fmla="*/ 461513 h 461547"/>
              <a:gd name="connsiteX6" fmla="*/ -35 w 363019"/>
              <a:gd name="connsiteY6" fmla="*/ 461513 h 461547"/>
              <a:gd name="connsiteX7" fmla="*/ -35 w 363019"/>
              <a:gd name="connsiteY7" fmla="*/ 16117 h 461547"/>
              <a:gd name="connsiteX8" fmla="*/ 16221 w 363019"/>
              <a:gd name="connsiteY8" fmla="*/ -34 h 461547"/>
              <a:gd name="connsiteX9" fmla="*/ 347012 w 363019"/>
              <a:gd name="connsiteY9" fmla="*/ -34 h 461547"/>
              <a:gd name="connsiteX10" fmla="*/ 362984 w 363019"/>
              <a:gd name="connsiteY10" fmla="*/ 16117 h 461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63019" h="461547">
                <a:moveTo>
                  <a:pt x="362984" y="16117"/>
                </a:moveTo>
                <a:lnTo>
                  <a:pt x="362984" y="461513"/>
                </a:lnTo>
                <a:lnTo>
                  <a:pt x="330378" y="461513"/>
                </a:lnTo>
                <a:lnTo>
                  <a:pt x="330378" y="32458"/>
                </a:lnTo>
                <a:lnTo>
                  <a:pt x="32571" y="32458"/>
                </a:lnTo>
                <a:lnTo>
                  <a:pt x="32571" y="461513"/>
                </a:lnTo>
                <a:lnTo>
                  <a:pt x="-35" y="461513"/>
                </a:lnTo>
                <a:lnTo>
                  <a:pt x="-35" y="16117"/>
                </a:lnTo>
                <a:cubicBezTo>
                  <a:pt x="119" y="7188"/>
                  <a:pt x="7337" y="16"/>
                  <a:pt x="16221" y="-34"/>
                </a:cubicBezTo>
                <a:lnTo>
                  <a:pt x="347012" y="-34"/>
                </a:lnTo>
                <a:cubicBezTo>
                  <a:pt x="355785" y="168"/>
                  <a:pt x="362834" y="7297"/>
                  <a:pt x="362984" y="16117"/>
                </a:cubicBezTo>
                <a:close/>
              </a:path>
            </a:pathLst>
          </a:custGeom>
          <a:noFill/>
          <a:ln w="9451" cap="flat">
            <a:solidFill>
              <a:srgbClr val="63666A"/>
            </a:solid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E8DCCE54-3545-95B6-29CA-AF8EDAA11F9B}"/>
              </a:ext>
            </a:extLst>
          </p:cNvPr>
          <p:cNvSpPr/>
          <p:nvPr/>
        </p:nvSpPr>
        <p:spPr>
          <a:xfrm>
            <a:off x="6564359" y="271406"/>
            <a:ext cx="51402" cy="74056"/>
          </a:xfrm>
          <a:custGeom>
            <a:avLst/>
            <a:gdLst>
              <a:gd name="connsiteX0" fmla="*/ 0 w 297806"/>
              <a:gd name="connsiteY0" fmla="*/ 0 h 429054"/>
              <a:gd name="connsiteX1" fmla="*/ 297806 w 297806"/>
              <a:gd name="connsiteY1" fmla="*/ 0 h 429054"/>
              <a:gd name="connsiteX2" fmla="*/ 297806 w 297806"/>
              <a:gd name="connsiteY2" fmla="*/ 429055 h 429054"/>
              <a:gd name="connsiteX3" fmla="*/ 0 w 297806"/>
              <a:gd name="connsiteY3" fmla="*/ 429055 h 429054"/>
            </a:gdLst>
            <a:ahLst/>
            <a:cxnLst>
              <a:cxn ang="0">
                <a:pos x="connsiteX0" y="connsiteY0"/>
              </a:cxn>
              <a:cxn ang="0">
                <a:pos x="connsiteX1" y="connsiteY1"/>
              </a:cxn>
              <a:cxn ang="0">
                <a:pos x="connsiteX2" y="connsiteY2"/>
              </a:cxn>
              <a:cxn ang="0">
                <a:pos x="connsiteX3" y="connsiteY3"/>
              </a:cxn>
            </a:cxnLst>
            <a:rect l="l" t="t" r="r" b="b"/>
            <a:pathLst>
              <a:path w="297806" h="429054">
                <a:moveTo>
                  <a:pt x="0" y="0"/>
                </a:moveTo>
                <a:lnTo>
                  <a:pt x="297806" y="0"/>
                </a:lnTo>
                <a:lnTo>
                  <a:pt x="297806" y="429055"/>
                </a:lnTo>
                <a:lnTo>
                  <a:pt x="0" y="429055"/>
                </a:lnTo>
                <a:close/>
              </a:path>
            </a:pathLst>
          </a:custGeom>
          <a:noFill/>
          <a:ln w="9451" cap="flat">
            <a:solidFill>
              <a:srgbClr val="63666A"/>
            </a:solid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53AE1FF-FD4F-3754-ED97-797FC3F10B2C}"/>
              </a:ext>
            </a:extLst>
          </p:cNvPr>
          <p:cNvSpPr/>
          <p:nvPr/>
        </p:nvSpPr>
        <p:spPr>
          <a:xfrm>
            <a:off x="6504017" y="248497"/>
            <a:ext cx="57519" cy="102573"/>
          </a:xfrm>
          <a:custGeom>
            <a:avLst/>
            <a:gdLst>
              <a:gd name="connsiteX0" fmla="*/ 333213 w 333248"/>
              <a:gd name="connsiteY0" fmla="*/ 594239 h 594272"/>
              <a:gd name="connsiteX1" fmla="*/ 16221 w 333248"/>
              <a:gd name="connsiteY1" fmla="*/ 594239 h 594272"/>
              <a:gd name="connsiteX2" fmla="*/ -35 w 333248"/>
              <a:gd name="connsiteY2" fmla="*/ 577897 h 594272"/>
              <a:gd name="connsiteX3" fmla="*/ -35 w 333248"/>
              <a:gd name="connsiteY3" fmla="*/ -34 h 594272"/>
              <a:gd name="connsiteX4" fmla="*/ 16221 w 333248"/>
              <a:gd name="connsiteY4" fmla="*/ -34 h 594272"/>
              <a:gd name="connsiteX5" fmla="*/ 32571 w 333248"/>
              <a:gd name="connsiteY5" fmla="*/ -34 h 594272"/>
              <a:gd name="connsiteX6" fmla="*/ 32571 w 333248"/>
              <a:gd name="connsiteY6" fmla="*/ 561366 h 594272"/>
              <a:gd name="connsiteX7" fmla="*/ 316957 w 333248"/>
              <a:gd name="connsiteY7" fmla="*/ 561366 h 594272"/>
              <a:gd name="connsiteX8" fmla="*/ 316957 w 333248"/>
              <a:gd name="connsiteY8" fmla="*/ 577802 h 594272"/>
              <a:gd name="connsiteX9" fmla="*/ 333118 w 333248"/>
              <a:gd name="connsiteY9" fmla="*/ 594238 h 594272"/>
              <a:gd name="connsiteX10" fmla="*/ 333213 w 333248"/>
              <a:gd name="connsiteY10" fmla="*/ 594239 h 594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3248" h="594272">
                <a:moveTo>
                  <a:pt x="333213" y="594239"/>
                </a:moveTo>
                <a:lnTo>
                  <a:pt x="16221" y="594239"/>
                </a:lnTo>
                <a:cubicBezTo>
                  <a:pt x="7243" y="594239"/>
                  <a:pt x="-35" y="586922"/>
                  <a:pt x="-35" y="577897"/>
                </a:cubicBezTo>
                <a:lnTo>
                  <a:pt x="-35" y="-34"/>
                </a:lnTo>
                <a:cubicBezTo>
                  <a:pt x="5163" y="-34"/>
                  <a:pt x="10645" y="-34"/>
                  <a:pt x="16221" y="-34"/>
                </a:cubicBezTo>
                <a:lnTo>
                  <a:pt x="32571" y="-34"/>
                </a:lnTo>
                <a:lnTo>
                  <a:pt x="32571" y="561366"/>
                </a:lnTo>
                <a:lnTo>
                  <a:pt x="316957" y="561366"/>
                </a:lnTo>
                <a:lnTo>
                  <a:pt x="316957" y="577802"/>
                </a:lnTo>
                <a:cubicBezTo>
                  <a:pt x="316905" y="586827"/>
                  <a:pt x="324140" y="594186"/>
                  <a:pt x="333118" y="594238"/>
                </a:cubicBezTo>
                <a:cubicBezTo>
                  <a:pt x="333150" y="594238"/>
                  <a:pt x="333181" y="594239"/>
                  <a:pt x="333213" y="594239"/>
                </a:cubicBezTo>
                <a:close/>
              </a:path>
            </a:pathLst>
          </a:custGeom>
          <a:noFill/>
          <a:ln w="9451" cap="flat">
            <a:solidFill>
              <a:srgbClr val="63666A"/>
            </a:solid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8F841BD4-9FE0-2BE3-9998-DD23EF903DAB}"/>
              </a:ext>
            </a:extLst>
          </p:cNvPr>
          <p:cNvSpPr/>
          <p:nvPr/>
        </p:nvSpPr>
        <p:spPr>
          <a:xfrm>
            <a:off x="6511896" y="179059"/>
            <a:ext cx="6085" cy="7517"/>
          </a:xfrm>
          <a:custGeom>
            <a:avLst/>
            <a:gdLst>
              <a:gd name="connsiteX0" fmla="*/ 34178 w 35254"/>
              <a:gd name="connsiteY0" fmla="*/ 10741 h 43553"/>
              <a:gd name="connsiteX1" fmla="*/ 31910 w 35254"/>
              <a:gd name="connsiteY1" fmla="*/ 26228 h 43553"/>
              <a:gd name="connsiteX2" fmla="*/ 18867 w 35254"/>
              <a:gd name="connsiteY2" fmla="*/ 43519 h 43553"/>
              <a:gd name="connsiteX3" fmla="*/ 16315 w 35254"/>
              <a:gd name="connsiteY3" fmla="*/ 43519 h 43553"/>
              <a:gd name="connsiteX4" fmla="*/ -35 w 35254"/>
              <a:gd name="connsiteY4" fmla="*/ 27463 h 43553"/>
              <a:gd name="connsiteX5" fmla="*/ -35 w 35254"/>
              <a:gd name="connsiteY5" fmla="*/ 14447 h 43553"/>
              <a:gd name="connsiteX6" fmla="*/ 6014 w 35254"/>
              <a:gd name="connsiteY6" fmla="*/ 6466 h 43553"/>
              <a:gd name="connsiteX7" fmla="*/ 28640 w 35254"/>
              <a:gd name="connsiteY7" fmla="*/ 3215 h 43553"/>
              <a:gd name="connsiteX8" fmla="*/ 28791 w 35254"/>
              <a:gd name="connsiteY8" fmla="*/ 3331 h 43553"/>
              <a:gd name="connsiteX9" fmla="*/ 32571 w 35254"/>
              <a:gd name="connsiteY9" fmla="*/ 7416 h 43553"/>
              <a:gd name="connsiteX10" fmla="*/ 32571 w 35254"/>
              <a:gd name="connsiteY10" fmla="*/ 10741 h 43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5254" h="43553">
                <a:moveTo>
                  <a:pt x="34178" y="10741"/>
                </a:moveTo>
                <a:cubicBezTo>
                  <a:pt x="36146" y="15950"/>
                  <a:pt x="35287" y="21811"/>
                  <a:pt x="31910" y="26228"/>
                </a:cubicBezTo>
                <a:lnTo>
                  <a:pt x="18867" y="43519"/>
                </a:lnTo>
                <a:lnTo>
                  <a:pt x="16315" y="43519"/>
                </a:lnTo>
                <a:cubicBezTo>
                  <a:pt x="7410" y="43573"/>
                  <a:pt x="120" y="36413"/>
                  <a:pt x="-35" y="27463"/>
                </a:cubicBezTo>
                <a:lnTo>
                  <a:pt x="-35" y="14447"/>
                </a:lnTo>
                <a:lnTo>
                  <a:pt x="6014" y="6466"/>
                </a:lnTo>
                <a:cubicBezTo>
                  <a:pt x="11369" y="-712"/>
                  <a:pt x="21499" y="-2168"/>
                  <a:pt x="28640" y="3215"/>
                </a:cubicBezTo>
                <a:cubicBezTo>
                  <a:pt x="28690" y="3254"/>
                  <a:pt x="28741" y="3292"/>
                  <a:pt x="28791" y="3331"/>
                </a:cubicBezTo>
                <a:cubicBezTo>
                  <a:pt x="30287" y="4451"/>
                  <a:pt x="31568" y="5836"/>
                  <a:pt x="32571" y="7416"/>
                </a:cubicBezTo>
                <a:lnTo>
                  <a:pt x="32571" y="10741"/>
                </a:lnTo>
                <a:close/>
              </a:path>
            </a:pathLst>
          </a:custGeom>
          <a:noFill/>
          <a:ln w="9451" cap="flat">
            <a:solidFill>
              <a:srgbClr val="63666A"/>
            </a:solid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C4C2E43D-C590-E729-B6A9-65F37167FA17}"/>
              </a:ext>
            </a:extLst>
          </p:cNvPr>
          <p:cNvSpPr/>
          <p:nvPr/>
        </p:nvSpPr>
        <p:spPr>
          <a:xfrm>
            <a:off x="6517525" y="180345"/>
            <a:ext cx="277" cy="574"/>
          </a:xfrm>
          <a:custGeom>
            <a:avLst/>
            <a:gdLst>
              <a:gd name="connsiteX0" fmla="*/ 1572 w 1606"/>
              <a:gd name="connsiteY0" fmla="*/ 3291 h 3325"/>
              <a:gd name="connsiteX1" fmla="*/ -35 w 1606"/>
              <a:gd name="connsiteY1" fmla="*/ 3291 h 3325"/>
              <a:gd name="connsiteX2" fmla="*/ -35 w 1606"/>
              <a:gd name="connsiteY2" fmla="*/ -34 h 3325"/>
              <a:gd name="connsiteX3" fmla="*/ 1572 w 1606"/>
              <a:gd name="connsiteY3" fmla="*/ 3291 h 3325"/>
            </a:gdLst>
            <a:ahLst/>
            <a:cxnLst>
              <a:cxn ang="0">
                <a:pos x="connsiteX0" y="connsiteY0"/>
              </a:cxn>
              <a:cxn ang="0">
                <a:pos x="connsiteX1" y="connsiteY1"/>
              </a:cxn>
              <a:cxn ang="0">
                <a:pos x="connsiteX2" y="connsiteY2"/>
              </a:cxn>
              <a:cxn ang="0">
                <a:pos x="connsiteX3" y="connsiteY3"/>
              </a:cxn>
            </a:cxnLst>
            <a:rect l="l" t="t" r="r" b="b"/>
            <a:pathLst>
              <a:path w="1606" h="3325">
                <a:moveTo>
                  <a:pt x="1572" y="3291"/>
                </a:moveTo>
                <a:lnTo>
                  <a:pt x="-35" y="3291"/>
                </a:lnTo>
                <a:lnTo>
                  <a:pt x="-35" y="-34"/>
                </a:lnTo>
                <a:cubicBezTo>
                  <a:pt x="650" y="995"/>
                  <a:pt x="1190" y="2114"/>
                  <a:pt x="1572" y="3291"/>
                </a:cubicBezTo>
                <a:close/>
              </a:path>
            </a:pathLst>
          </a:custGeom>
          <a:noFill/>
          <a:ln w="9451" cap="flat">
            <a:solidFill>
              <a:srgbClr val="63666A"/>
            </a:solid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3FA73FCC-C300-77AB-DCEB-65E17A01CB70}"/>
              </a:ext>
            </a:extLst>
          </p:cNvPr>
          <p:cNvSpPr/>
          <p:nvPr/>
        </p:nvSpPr>
        <p:spPr>
          <a:xfrm>
            <a:off x="6481520" y="181558"/>
            <a:ext cx="33639" cy="66939"/>
          </a:xfrm>
          <a:custGeom>
            <a:avLst/>
            <a:gdLst>
              <a:gd name="connsiteX0" fmla="*/ 194858 w 194893"/>
              <a:gd name="connsiteY0" fmla="*/ 29038 h 387821"/>
              <a:gd name="connsiteX1" fmla="*/ 40143 w 194893"/>
              <a:gd name="connsiteY1" fmla="*/ 233970 h 387821"/>
              <a:gd name="connsiteX2" fmla="*/ 44207 w 194893"/>
              <a:gd name="connsiteY2" fmla="*/ 318716 h 387821"/>
              <a:gd name="connsiteX3" fmla="*/ 146563 w 194893"/>
              <a:gd name="connsiteY3" fmla="*/ 355484 h 387821"/>
              <a:gd name="connsiteX4" fmla="*/ 130307 w 194893"/>
              <a:gd name="connsiteY4" fmla="*/ 371826 h 387821"/>
              <a:gd name="connsiteX5" fmla="*/ 130307 w 194893"/>
              <a:gd name="connsiteY5" fmla="*/ 387787 h 387821"/>
              <a:gd name="connsiteX6" fmla="*/ 16893 w 194893"/>
              <a:gd name="connsiteY6" fmla="*/ 336863 h 387821"/>
              <a:gd name="connsiteX7" fmla="*/ 10466 w 194893"/>
              <a:gd name="connsiteY7" fmla="*/ 219813 h 387821"/>
              <a:gd name="connsiteX8" fmla="*/ 12546 w 194893"/>
              <a:gd name="connsiteY8" fmla="*/ 216108 h 387821"/>
              <a:gd name="connsiteX9" fmla="*/ 175956 w 194893"/>
              <a:gd name="connsiteY9" fmla="*/ -34 h 387821"/>
              <a:gd name="connsiteX10" fmla="*/ 175956 w 194893"/>
              <a:gd name="connsiteY10" fmla="*/ 12982 h 387821"/>
              <a:gd name="connsiteX11" fmla="*/ 192212 w 194893"/>
              <a:gd name="connsiteY11" fmla="*/ 29323 h 387821"/>
              <a:gd name="connsiteX12" fmla="*/ 192307 w 194893"/>
              <a:gd name="connsiteY12" fmla="*/ 29323 h 387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94893" h="387821">
                <a:moveTo>
                  <a:pt x="194858" y="29038"/>
                </a:moveTo>
                <a:lnTo>
                  <a:pt x="40143" y="233970"/>
                </a:lnTo>
                <a:cubicBezTo>
                  <a:pt x="36835" y="243470"/>
                  <a:pt x="23131" y="287459"/>
                  <a:pt x="44207" y="318716"/>
                </a:cubicBezTo>
                <a:cubicBezTo>
                  <a:pt x="60557" y="343133"/>
                  <a:pt x="95054" y="355484"/>
                  <a:pt x="146563" y="355484"/>
                </a:cubicBezTo>
                <a:cubicBezTo>
                  <a:pt x="137585" y="355484"/>
                  <a:pt x="130307" y="362801"/>
                  <a:pt x="130307" y="371826"/>
                </a:cubicBezTo>
                <a:lnTo>
                  <a:pt x="130307" y="387787"/>
                </a:lnTo>
                <a:cubicBezTo>
                  <a:pt x="75868" y="385032"/>
                  <a:pt x="37875" y="367930"/>
                  <a:pt x="16893" y="336863"/>
                </a:cubicBezTo>
                <a:cubicBezTo>
                  <a:pt x="-16281" y="287269"/>
                  <a:pt x="9332" y="222854"/>
                  <a:pt x="10466" y="219813"/>
                </a:cubicBezTo>
                <a:cubicBezTo>
                  <a:pt x="10971" y="218481"/>
                  <a:pt x="11672" y="217232"/>
                  <a:pt x="12546" y="216108"/>
                </a:cubicBezTo>
                <a:lnTo>
                  <a:pt x="175956" y="-34"/>
                </a:lnTo>
                <a:lnTo>
                  <a:pt x="175956" y="12982"/>
                </a:lnTo>
                <a:cubicBezTo>
                  <a:pt x="175956" y="22007"/>
                  <a:pt x="183234" y="29323"/>
                  <a:pt x="192212" y="29323"/>
                </a:cubicBezTo>
                <a:cubicBezTo>
                  <a:pt x="192243" y="29323"/>
                  <a:pt x="192275" y="29323"/>
                  <a:pt x="192307" y="29323"/>
                </a:cubicBezTo>
                <a:close/>
              </a:path>
            </a:pathLst>
          </a:custGeom>
          <a:noFill/>
          <a:ln w="9451" cap="flat">
            <a:solidFill>
              <a:srgbClr val="63666A"/>
            </a:solidFill>
            <a:prstDash val="solid"/>
            <a:miter/>
          </a:ln>
        </p:spPr>
        <p:txBody>
          <a:bodyPr rtlCol="0" anchor="ctr"/>
          <a:lstStyle/>
          <a:p>
            <a:endParaRPr lang="en-US"/>
          </a:p>
        </p:txBody>
      </p:sp>
      <p:sp>
        <p:nvSpPr>
          <p:cNvPr id="21" name="Graphic 29">
            <a:extLst>
              <a:ext uri="{FF2B5EF4-FFF2-40B4-BE49-F238E27FC236}">
                <a16:creationId xmlns:a16="http://schemas.microsoft.com/office/drawing/2014/main" id="{9207DBC6-AA26-6AC9-4C75-48D0AF86FD9E}"/>
              </a:ext>
            </a:extLst>
          </p:cNvPr>
          <p:cNvSpPr/>
          <p:nvPr/>
        </p:nvSpPr>
        <p:spPr>
          <a:xfrm>
            <a:off x="4306125" y="131465"/>
            <a:ext cx="197694" cy="209515"/>
          </a:xfrm>
          <a:custGeom>
            <a:avLst/>
            <a:gdLst>
              <a:gd name="connsiteX0" fmla="*/ 192330 w 197694"/>
              <a:gd name="connsiteY0" fmla="*/ 110689 h 209515"/>
              <a:gd name="connsiteX1" fmla="*/ 174651 w 197694"/>
              <a:gd name="connsiteY1" fmla="*/ 110689 h 209515"/>
              <a:gd name="connsiteX2" fmla="*/ 174651 w 197694"/>
              <a:gd name="connsiteY2" fmla="*/ 205066 h 209515"/>
              <a:gd name="connsiteX3" fmla="*/ 170354 w 197694"/>
              <a:gd name="connsiteY3" fmla="*/ 209469 h 209515"/>
              <a:gd name="connsiteX4" fmla="*/ 170216 w 197694"/>
              <a:gd name="connsiteY4" fmla="*/ 209469 h 209515"/>
              <a:gd name="connsiteX5" fmla="*/ 128938 w 197694"/>
              <a:gd name="connsiteY5" fmla="*/ 209469 h 209515"/>
              <a:gd name="connsiteX6" fmla="*/ 124523 w 197694"/>
              <a:gd name="connsiteY6" fmla="*/ 205184 h 209515"/>
              <a:gd name="connsiteX7" fmla="*/ 124523 w 197694"/>
              <a:gd name="connsiteY7" fmla="*/ 205066 h 209515"/>
              <a:gd name="connsiteX8" fmla="*/ 124523 w 197694"/>
              <a:gd name="connsiteY8" fmla="*/ 147824 h 209515"/>
              <a:gd name="connsiteX9" fmla="*/ 119581 w 197694"/>
              <a:gd name="connsiteY9" fmla="*/ 142856 h 209515"/>
              <a:gd name="connsiteX10" fmla="*/ 119542 w 197694"/>
              <a:gd name="connsiteY10" fmla="*/ 142856 h 209515"/>
              <a:gd name="connsiteX11" fmla="*/ 77639 w 197694"/>
              <a:gd name="connsiteY11" fmla="*/ 142856 h 209515"/>
              <a:gd name="connsiteX12" fmla="*/ 72658 w 197694"/>
              <a:gd name="connsiteY12" fmla="*/ 147785 h 209515"/>
              <a:gd name="connsiteX13" fmla="*/ 72658 w 197694"/>
              <a:gd name="connsiteY13" fmla="*/ 147824 h 209515"/>
              <a:gd name="connsiteX14" fmla="*/ 72658 w 197694"/>
              <a:gd name="connsiteY14" fmla="*/ 205066 h 209515"/>
              <a:gd name="connsiteX15" fmla="*/ 68361 w 197694"/>
              <a:gd name="connsiteY15" fmla="*/ 209469 h 209515"/>
              <a:gd name="connsiteX16" fmla="*/ 68243 w 197694"/>
              <a:gd name="connsiteY16" fmla="*/ 209469 h 209515"/>
              <a:gd name="connsiteX17" fmla="*/ 27043 w 197694"/>
              <a:gd name="connsiteY17" fmla="*/ 209469 h 209515"/>
              <a:gd name="connsiteX18" fmla="*/ 22609 w 197694"/>
              <a:gd name="connsiteY18" fmla="*/ 205164 h 209515"/>
              <a:gd name="connsiteX19" fmla="*/ 22608 w 197694"/>
              <a:gd name="connsiteY19" fmla="*/ 205066 h 209515"/>
              <a:gd name="connsiteX20" fmla="*/ 22608 w 197694"/>
              <a:gd name="connsiteY20" fmla="*/ 110689 h 209515"/>
              <a:gd name="connsiteX21" fmla="*/ 5027 w 197694"/>
              <a:gd name="connsiteY21" fmla="*/ 110689 h 209515"/>
              <a:gd name="connsiteX22" fmla="*/ -49 w 197694"/>
              <a:gd name="connsiteY22" fmla="*/ 105619 h 209515"/>
              <a:gd name="connsiteX23" fmla="*/ 1256 w 197694"/>
              <a:gd name="connsiteY23" fmla="*/ 102233 h 209515"/>
              <a:gd name="connsiteX24" fmla="*/ 95025 w 197694"/>
              <a:gd name="connsiteY24" fmla="*/ 1621 h 209515"/>
              <a:gd name="connsiteX25" fmla="*/ 102086 w 197694"/>
              <a:gd name="connsiteY25" fmla="*/ 1221 h 209515"/>
              <a:gd name="connsiteX26" fmla="*/ 102488 w 197694"/>
              <a:gd name="connsiteY26" fmla="*/ 1621 h 209515"/>
              <a:gd name="connsiteX27" fmla="*/ 196257 w 197694"/>
              <a:gd name="connsiteY27" fmla="*/ 102233 h 209515"/>
              <a:gd name="connsiteX28" fmla="*/ 196091 w 197694"/>
              <a:gd name="connsiteY28" fmla="*/ 109312 h 209515"/>
              <a:gd name="connsiteX29" fmla="*/ 192330 w 197694"/>
              <a:gd name="connsiteY29" fmla="*/ 110689 h 209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97694" h="209515">
                <a:moveTo>
                  <a:pt x="192330" y="110689"/>
                </a:moveTo>
                <a:lnTo>
                  <a:pt x="174651" y="110689"/>
                </a:lnTo>
                <a:lnTo>
                  <a:pt x="174651" y="205066"/>
                </a:lnTo>
                <a:cubicBezTo>
                  <a:pt x="174684" y="207465"/>
                  <a:pt x="172760" y="209437"/>
                  <a:pt x="170354" y="209469"/>
                </a:cubicBezTo>
                <a:cubicBezTo>
                  <a:pt x="170308" y="209470"/>
                  <a:pt x="170262" y="209470"/>
                  <a:pt x="170216" y="209469"/>
                </a:cubicBezTo>
                <a:lnTo>
                  <a:pt x="128938" y="209469"/>
                </a:lnTo>
                <a:cubicBezTo>
                  <a:pt x="126533" y="209502"/>
                  <a:pt x="124556" y="207583"/>
                  <a:pt x="124523" y="205184"/>
                </a:cubicBezTo>
                <a:cubicBezTo>
                  <a:pt x="124523" y="205144"/>
                  <a:pt x="124523" y="205105"/>
                  <a:pt x="124523" y="205066"/>
                </a:cubicBezTo>
                <a:lnTo>
                  <a:pt x="124523" y="147824"/>
                </a:lnTo>
                <a:cubicBezTo>
                  <a:pt x="124534" y="145091"/>
                  <a:pt x="122322" y="142866"/>
                  <a:pt x="119581" y="142856"/>
                </a:cubicBezTo>
                <a:cubicBezTo>
                  <a:pt x="119568" y="142856"/>
                  <a:pt x="119555" y="142856"/>
                  <a:pt x="119542" y="142856"/>
                </a:cubicBezTo>
                <a:lnTo>
                  <a:pt x="77639" y="142856"/>
                </a:lnTo>
                <a:cubicBezTo>
                  <a:pt x="74899" y="142845"/>
                  <a:pt x="72668" y="145052"/>
                  <a:pt x="72658" y="147785"/>
                </a:cubicBezTo>
                <a:cubicBezTo>
                  <a:pt x="72657" y="147798"/>
                  <a:pt x="72657" y="147811"/>
                  <a:pt x="72658" y="147824"/>
                </a:cubicBezTo>
                <a:lnTo>
                  <a:pt x="72658" y="205066"/>
                </a:lnTo>
                <a:cubicBezTo>
                  <a:pt x="72690" y="207465"/>
                  <a:pt x="70766" y="209437"/>
                  <a:pt x="68361" y="209469"/>
                </a:cubicBezTo>
                <a:cubicBezTo>
                  <a:pt x="68321" y="209470"/>
                  <a:pt x="68282" y="209470"/>
                  <a:pt x="68243" y="209469"/>
                </a:cubicBezTo>
                <a:lnTo>
                  <a:pt x="27043" y="209469"/>
                </a:lnTo>
                <a:cubicBezTo>
                  <a:pt x="24626" y="209501"/>
                  <a:pt x="22641" y="207574"/>
                  <a:pt x="22609" y="205164"/>
                </a:cubicBezTo>
                <a:cubicBezTo>
                  <a:pt x="22608" y="205131"/>
                  <a:pt x="22608" y="205099"/>
                  <a:pt x="22608" y="205066"/>
                </a:cubicBezTo>
                <a:lnTo>
                  <a:pt x="22608" y="110689"/>
                </a:lnTo>
                <a:lnTo>
                  <a:pt x="5027" y="110689"/>
                </a:lnTo>
                <a:cubicBezTo>
                  <a:pt x="2222" y="110687"/>
                  <a:pt x="-51" y="108417"/>
                  <a:pt x="-49" y="105619"/>
                </a:cubicBezTo>
                <a:cubicBezTo>
                  <a:pt x="-48" y="104369"/>
                  <a:pt x="417" y="103162"/>
                  <a:pt x="1256" y="102233"/>
                </a:cubicBezTo>
                <a:lnTo>
                  <a:pt x="95025" y="1621"/>
                </a:lnTo>
                <a:cubicBezTo>
                  <a:pt x="96864" y="-434"/>
                  <a:pt x="100026" y="-613"/>
                  <a:pt x="102086" y="1221"/>
                </a:cubicBezTo>
                <a:cubicBezTo>
                  <a:pt x="102228" y="1347"/>
                  <a:pt x="102362" y="1480"/>
                  <a:pt x="102488" y="1621"/>
                </a:cubicBezTo>
                <a:lnTo>
                  <a:pt x="196257" y="102233"/>
                </a:lnTo>
                <a:cubicBezTo>
                  <a:pt x="198171" y="104233"/>
                  <a:pt x="198097" y="107403"/>
                  <a:pt x="196091" y="109312"/>
                </a:cubicBezTo>
                <a:cubicBezTo>
                  <a:pt x="195083" y="110272"/>
                  <a:pt x="193721" y="110770"/>
                  <a:pt x="192330" y="110689"/>
                </a:cubicBezTo>
                <a:close/>
              </a:path>
            </a:pathLst>
          </a:custGeom>
          <a:solidFill>
            <a:srgbClr val="1977F2"/>
          </a:solidFill>
          <a:ln w="1868" cap="flat">
            <a:noFill/>
            <a:prstDash val="solid"/>
            <a:miter/>
          </a:ln>
        </p:spPr>
        <p:txBody>
          <a:bodyPr rtlCol="0" anchor="ctr"/>
          <a:lstStyle/>
          <a:p>
            <a:endParaRPr lang="en-US"/>
          </a:p>
        </p:txBody>
      </p:sp>
      <p:grpSp>
        <p:nvGrpSpPr>
          <p:cNvPr id="22" name="Group 21">
            <a:extLst>
              <a:ext uri="{FF2B5EF4-FFF2-40B4-BE49-F238E27FC236}">
                <a16:creationId xmlns:a16="http://schemas.microsoft.com/office/drawing/2014/main" id="{BD0FB153-C62D-A844-7659-3F92CB8C38C6}"/>
              </a:ext>
            </a:extLst>
          </p:cNvPr>
          <p:cNvGrpSpPr/>
          <p:nvPr/>
        </p:nvGrpSpPr>
        <p:grpSpPr>
          <a:xfrm>
            <a:off x="5394231" y="131465"/>
            <a:ext cx="212915" cy="185892"/>
            <a:chOff x="5368643" y="131465"/>
            <a:chExt cx="233639" cy="203986"/>
          </a:xfrm>
        </p:grpSpPr>
        <p:sp>
          <p:nvSpPr>
            <p:cNvPr id="23" name="Freeform 22">
              <a:hlinkClick r:id="rId2" action="ppaction://hlinksldjump"/>
              <a:extLst>
                <a:ext uri="{FF2B5EF4-FFF2-40B4-BE49-F238E27FC236}">
                  <a16:creationId xmlns:a16="http://schemas.microsoft.com/office/drawing/2014/main" id="{3969231F-CE85-7464-1776-AD628D97AEA2}"/>
                </a:ext>
              </a:extLst>
            </p:cNvPr>
            <p:cNvSpPr/>
            <p:nvPr/>
          </p:nvSpPr>
          <p:spPr>
            <a:xfrm>
              <a:off x="5368643" y="131465"/>
              <a:ext cx="233639" cy="172357"/>
            </a:xfrm>
            <a:custGeom>
              <a:avLst/>
              <a:gdLst>
                <a:gd name="connsiteX0" fmla="*/ 206765 w 233639"/>
                <a:gd name="connsiteY0" fmla="*/ 172285 h 172357"/>
                <a:gd name="connsiteX1" fmla="*/ 26796 w 233639"/>
                <a:gd name="connsiteY1" fmla="*/ 172285 h 172357"/>
                <a:gd name="connsiteX2" fmla="*/ -40 w 233639"/>
                <a:gd name="connsiteY2" fmla="*/ 145449 h 172357"/>
                <a:gd name="connsiteX3" fmla="*/ -40 w 233639"/>
                <a:gd name="connsiteY3" fmla="*/ 26763 h 172357"/>
                <a:gd name="connsiteX4" fmla="*/ 26796 w 233639"/>
                <a:gd name="connsiteY4" fmla="*/ -73 h 172357"/>
                <a:gd name="connsiteX5" fmla="*/ 206765 w 233639"/>
                <a:gd name="connsiteY5" fmla="*/ -73 h 172357"/>
                <a:gd name="connsiteX6" fmla="*/ 233600 w 233639"/>
                <a:gd name="connsiteY6" fmla="*/ 26763 h 172357"/>
                <a:gd name="connsiteX7" fmla="*/ 233600 w 233639"/>
                <a:gd name="connsiteY7" fmla="*/ 145449 h 172357"/>
                <a:gd name="connsiteX8" fmla="*/ 206765 w 233639"/>
                <a:gd name="connsiteY8" fmla="*/ 172285 h 172357"/>
                <a:gd name="connsiteX9" fmla="*/ 26796 w 233639"/>
                <a:gd name="connsiteY9" fmla="*/ 14248 h 172357"/>
                <a:gd name="connsiteX10" fmla="*/ 14256 w 233639"/>
                <a:gd name="connsiteY10" fmla="*/ 26763 h 172357"/>
                <a:gd name="connsiteX11" fmla="*/ 14256 w 233639"/>
                <a:gd name="connsiteY11" fmla="*/ 145449 h 172357"/>
                <a:gd name="connsiteX12" fmla="*/ 26796 w 233639"/>
                <a:gd name="connsiteY12" fmla="*/ 157989 h 172357"/>
                <a:gd name="connsiteX13" fmla="*/ 206765 w 233639"/>
                <a:gd name="connsiteY13" fmla="*/ 157989 h 172357"/>
                <a:gd name="connsiteX14" fmla="*/ 219280 w 233639"/>
                <a:gd name="connsiteY14" fmla="*/ 145449 h 172357"/>
                <a:gd name="connsiteX15" fmla="*/ 219280 w 233639"/>
                <a:gd name="connsiteY15" fmla="*/ 26763 h 172357"/>
                <a:gd name="connsiteX16" fmla="*/ 206765 w 233639"/>
                <a:gd name="connsiteY16" fmla="*/ 14248 h 172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33639" h="172357">
                  <a:moveTo>
                    <a:pt x="206765" y="172285"/>
                  </a:moveTo>
                  <a:lnTo>
                    <a:pt x="26796" y="172285"/>
                  </a:lnTo>
                  <a:cubicBezTo>
                    <a:pt x="11975" y="172285"/>
                    <a:pt x="-40" y="160270"/>
                    <a:pt x="-40" y="145449"/>
                  </a:cubicBezTo>
                  <a:lnTo>
                    <a:pt x="-40" y="26763"/>
                  </a:lnTo>
                  <a:cubicBezTo>
                    <a:pt x="-40" y="11942"/>
                    <a:pt x="11975" y="-73"/>
                    <a:pt x="26796" y="-73"/>
                  </a:cubicBezTo>
                  <a:lnTo>
                    <a:pt x="206765" y="-73"/>
                  </a:lnTo>
                  <a:cubicBezTo>
                    <a:pt x="221586" y="-73"/>
                    <a:pt x="233600" y="11942"/>
                    <a:pt x="233600" y="26763"/>
                  </a:cubicBezTo>
                  <a:lnTo>
                    <a:pt x="233600" y="145449"/>
                  </a:lnTo>
                  <a:cubicBezTo>
                    <a:pt x="233600" y="160270"/>
                    <a:pt x="221586" y="172285"/>
                    <a:pt x="206765" y="172285"/>
                  </a:cubicBezTo>
                  <a:close/>
                  <a:moveTo>
                    <a:pt x="26796" y="14248"/>
                  </a:moveTo>
                  <a:cubicBezTo>
                    <a:pt x="19880" y="14248"/>
                    <a:pt x="14270" y="19847"/>
                    <a:pt x="14256" y="26763"/>
                  </a:cubicBezTo>
                  <a:lnTo>
                    <a:pt x="14256" y="145449"/>
                  </a:lnTo>
                  <a:cubicBezTo>
                    <a:pt x="14270" y="152369"/>
                    <a:pt x="19876" y="157975"/>
                    <a:pt x="26796" y="157989"/>
                  </a:cubicBezTo>
                  <a:lnTo>
                    <a:pt x="206765" y="157989"/>
                  </a:lnTo>
                  <a:cubicBezTo>
                    <a:pt x="213680" y="157975"/>
                    <a:pt x="219280" y="152365"/>
                    <a:pt x="219280" y="145449"/>
                  </a:cubicBezTo>
                  <a:lnTo>
                    <a:pt x="219280" y="26763"/>
                  </a:lnTo>
                  <a:cubicBezTo>
                    <a:pt x="219280" y="19851"/>
                    <a:pt x="213677" y="14248"/>
                    <a:pt x="206765" y="14248"/>
                  </a:cubicBezTo>
                  <a:close/>
                </a:path>
              </a:pathLst>
            </a:custGeom>
            <a:solidFill>
              <a:srgbClr val="363636"/>
            </a:solidFill>
            <a:ln w="2381" cap="flat">
              <a:solidFill>
                <a:srgbClr val="63666A"/>
              </a:solid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A1317554-181A-DDB8-26E7-1F02F2C15C6F}"/>
                </a:ext>
              </a:extLst>
            </p:cNvPr>
            <p:cNvSpPr/>
            <p:nvPr/>
          </p:nvSpPr>
          <p:spPr>
            <a:xfrm>
              <a:off x="5423677" y="321106"/>
              <a:ext cx="117156" cy="14345"/>
            </a:xfrm>
            <a:custGeom>
              <a:avLst/>
              <a:gdLst>
                <a:gd name="connsiteX0" fmla="*/ 109526 w 117156"/>
                <a:gd name="connsiteY0" fmla="*/ 14260 h 14345"/>
                <a:gd name="connsiteX1" fmla="*/ 7551 w 117156"/>
                <a:gd name="connsiteY1" fmla="*/ 14260 h 14345"/>
                <a:gd name="connsiteX2" fmla="*/ -27 w 117156"/>
                <a:gd name="connsiteY2" fmla="*/ 7518 h 14345"/>
                <a:gd name="connsiteX3" fmla="*/ 6715 w 117156"/>
                <a:gd name="connsiteY3" fmla="*/ -60 h 14345"/>
                <a:gd name="connsiteX4" fmla="*/ 7551 w 117156"/>
                <a:gd name="connsiteY4" fmla="*/ -60 h 14345"/>
                <a:gd name="connsiteX5" fmla="*/ 109526 w 117156"/>
                <a:gd name="connsiteY5" fmla="*/ -60 h 14345"/>
                <a:gd name="connsiteX6" fmla="*/ 117104 w 117156"/>
                <a:gd name="connsiteY6" fmla="*/ 6682 h 14345"/>
                <a:gd name="connsiteX7" fmla="*/ 110362 w 117156"/>
                <a:gd name="connsiteY7" fmla="*/ 14260 h 14345"/>
                <a:gd name="connsiteX8" fmla="*/ 109526 w 117156"/>
                <a:gd name="connsiteY8" fmla="*/ 14260 h 1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156" h="14345">
                  <a:moveTo>
                    <a:pt x="109526" y="14260"/>
                  </a:moveTo>
                  <a:lnTo>
                    <a:pt x="7551" y="14260"/>
                  </a:lnTo>
                  <a:cubicBezTo>
                    <a:pt x="3597" y="14491"/>
                    <a:pt x="204" y="11473"/>
                    <a:pt x="-27" y="7518"/>
                  </a:cubicBezTo>
                  <a:cubicBezTo>
                    <a:pt x="-258" y="3564"/>
                    <a:pt x="2760" y="171"/>
                    <a:pt x="6715" y="-60"/>
                  </a:cubicBezTo>
                  <a:cubicBezTo>
                    <a:pt x="6993" y="-76"/>
                    <a:pt x="7273" y="-76"/>
                    <a:pt x="7551" y="-60"/>
                  </a:cubicBezTo>
                  <a:lnTo>
                    <a:pt x="109526" y="-60"/>
                  </a:lnTo>
                  <a:cubicBezTo>
                    <a:pt x="113481" y="-291"/>
                    <a:pt x="116873" y="2727"/>
                    <a:pt x="117104" y="6682"/>
                  </a:cubicBezTo>
                  <a:cubicBezTo>
                    <a:pt x="117335" y="10636"/>
                    <a:pt x="114317" y="14029"/>
                    <a:pt x="110362" y="14260"/>
                  </a:cubicBezTo>
                  <a:cubicBezTo>
                    <a:pt x="110084" y="14277"/>
                    <a:pt x="109805" y="14277"/>
                    <a:pt x="109526" y="14260"/>
                  </a:cubicBezTo>
                  <a:close/>
                </a:path>
              </a:pathLst>
            </a:custGeom>
            <a:solidFill>
              <a:srgbClr val="363636"/>
            </a:solidFill>
            <a:ln w="2381" cap="flat">
              <a:solidFill>
                <a:srgbClr val="63666A"/>
              </a:solid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5A3E5379-A899-22DD-F1E8-4BF7255E9501}"/>
                </a:ext>
              </a:extLst>
            </p:cNvPr>
            <p:cNvSpPr/>
            <p:nvPr/>
          </p:nvSpPr>
          <p:spPr>
            <a:xfrm>
              <a:off x="5462275" y="189141"/>
              <a:ext cx="49711" cy="57004"/>
            </a:xfrm>
            <a:custGeom>
              <a:avLst/>
              <a:gdLst>
                <a:gd name="connsiteX0" fmla="*/ 49021 w 49711"/>
                <a:gd name="connsiteY0" fmla="*/ 27320 h 57004"/>
                <a:gd name="connsiteX1" fmla="*/ 1888 w 49711"/>
                <a:gd name="connsiteY1" fmla="*/ 94 h 57004"/>
                <a:gd name="connsiteX2" fmla="*/ 127 w 49711"/>
                <a:gd name="connsiteY2" fmla="*/ 586 h 57004"/>
                <a:gd name="connsiteX3" fmla="*/ -40 w 49711"/>
                <a:gd name="connsiteY3" fmla="*/ 1216 h 57004"/>
                <a:gd name="connsiteX4" fmla="*/ -40 w 49711"/>
                <a:gd name="connsiteY4" fmla="*/ 55644 h 57004"/>
                <a:gd name="connsiteX5" fmla="*/ 1258 w 49711"/>
                <a:gd name="connsiteY5" fmla="*/ 56932 h 57004"/>
                <a:gd name="connsiteX6" fmla="*/ 1888 w 49711"/>
                <a:gd name="connsiteY6" fmla="*/ 56766 h 57004"/>
                <a:gd name="connsiteX7" fmla="*/ 49021 w 49711"/>
                <a:gd name="connsiteY7" fmla="*/ 29564 h 57004"/>
                <a:gd name="connsiteX8" fmla="*/ 49501 w 49711"/>
                <a:gd name="connsiteY8" fmla="*/ 27800 h 57004"/>
                <a:gd name="connsiteX9" fmla="*/ 49021 w 49711"/>
                <a:gd name="connsiteY9" fmla="*/ 27320 h 57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9711" h="57004">
                  <a:moveTo>
                    <a:pt x="49021" y="27320"/>
                  </a:moveTo>
                  <a:lnTo>
                    <a:pt x="1888" y="94"/>
                  </a:lnTo>
                  <a:cubicBezTo>
                    <a:pt x="1265" y="-256"/>
                    <a:pt x="477" y="-36"/>
                    <a:pt x="127" y="586"/>
                  </a:cubicBezTo>
                  <a:cubicBezTo>
                    <a:pt x="18" y="779"/>
                    <a:pt x="-39" y="995"/>
                    <a:pt x="-40" y="1216"/>
                  </a:cubicBezTo>
                  <a:lnTo>
                    <a:pt x="-40" y="55644"/>
                  </a:lnTo>
                  <a:cubicBezTo>
                    <a:pt x="-37" y="56358"/>
                    <a:pt x="544" y="56934"/>
                    <a:pt x="1258" y="56932"/>
                  </a:cubicBezTo>
                  <a:cubicBezTo>
                    <a:pt x="1478" y="56931"/>
                    <a:pt x="1695" y="56874"/>
                    <a:pt x="1888" y="56766"/>
                  </a:cubicBezTo>
                  <a:lnTo>
                    <a:pt x="49021" y="29564"/>
                  </a:lnTo>
                  <a:cubicBezTo>
                    <a:pt x="49640" y="29210"/>
                    <a:pt x="49855" y="28420"/>
                    <a:pt x="49501" y="27800"/>
                  </a:cubicBezTo>
                  <a:cubicBezTo>
                    <a:pt x="49386" y="27600"/>
                    <a:pt x="49220" y="27434"/>
                    <a:pt x="49021" y="27320"/>
                  </a:cubicBezTo>
                  <a:close/>
                </a:path>
              </a:pathLst>
            </a:custGeom>
            <a:solidFill>
              <a:srgbClr val="363636"/>
            </a:solidFill>
            <a:ln w="2381" cap="flat">
              <a:solidFill>
                <a:srgbClr val="63666A"/>
              </a:solidFill>
              <a:prstDash val="solid"/>
              <a:miter/>
            </a:ln>
          </p:spPr>
          <p:txBody>
            <a:bodyPr rtlCol="0" anchor="ctr"/>
            <a:lstStyle/>
            <a:p>
              <a:endParaRPr lang="en-US"/>
            </a:p>
          </p:txBody>
        </p:sp>
      </p:grpSp>
      <p:grpSp>
        <p:nvGrpSpPr>
          <p:cNvPr id="26" name="Group 25">
            <a:extLst>
              <a:ext uri="{FF2B5EF4-FFF2-40B4-BE49-F238E27FC236}">
                <a16:creationId xmlns:a16="http://schemas.microsoft.com/office/drawing/2014/main" id="{EDF355AC-5CA0-3006-4B05-3BFD285074C6}"/>
              </a:ext>
            </a:extLst>
          </p:cNvPr>
          <p:cNvGrpSpPr/>
          <p:nvPr/>
        </p:nvGrpSpPr>
        <p:grpSpPr>
          <a:xfrm>
            <a:off x="7573019" y="131444"/>
            <a:ext cx="200356" cy="200336"/>
            <a:chOff x="7558427" y="131444"/>
            <a:chExt cx="200356" cy="200336"/>
          </a:xfrm>
        </p:grpSpPr>
        <p:sp>
          <p:nvSpPr>
            <p:cNvPr id="27" name="Freeform 26">
              <a:extLst>
                <a:ext uri="{FF2B5EF4-FFF2-40B4-BE49-F238E27FC236}">
                  <a16:creationId xmlns:a16="http://schemas.microsoft.com/office/drawing/2014/main" id="{4F343DFE-B29C-C8A0-29D2-5DE6F95082F0}"/>
                </a:ext>
              </a:extLst>
            </p:cNvPr>
            <p:cNvSpPr/>
            <p:nvPr/>
          </p:nvSpPr>
          <p:spPr>
            <a:xfrm>
              <a:off x="7558427" y="131444"/>
              <a:ext cx="200336" cy="200336"/>
            </a:xfrm>
            <a:custGeom>
              <a:avLst/>
              <a:gdLst>
                <a:gd name="connsiteX0" fmla="*/ 187728 w 200336"/>
                <a:gd name="connsiteY0" fmla="*/ 200286 h 200336"/>
                <a:gd name="connsiteX1" fmla="*/ 12527 w 200336"/>
                <a:gd name="connsiteY1" fmla="*/ 200286 h 200336"/>
                <a:gd name="connsiteX2" fmla="*/ -51 w 200336"/>
                <a:gd name="connsiteY2" fmla="*/ 187729 h 200336"/>
                <a:gd name="connsiteX3" fmla="*/ -51 w 200336"/>
                <a:gd name="connsiteY3" fmla="*/ 12506 h 200336"/>
                <a:gd name="connsiteX4" fmla="*/ 12506 w 200336"/>
                <a:gd name="connsiteY4" fmla="*/ -51 h 200336"/>
                <a:gd name="connsiteX5" fmla="*/ 187708 w 200336"/>
                <a:gd name="connsiteY5" fmla="*/ -51 h 200336"/>
                <a:gd name="connsiteX6" fmla="*/ 200285 w 200336"/>
                <a:gd name="connsiteY6" fmla="*/ 12506 h 200336"/>
                <a:gd name="connsiteX7" fmla="*/ 200285 w 200336"/>
                <a:gd name="connsiteY7" fmla="*/ 187708 h 200336"/>
                <a:gd name="connsiteX8" fmla="*/ 187728 w 200336"/>
                <a:gd name="connsiteY8" fmla="*/ 200286 h 200336"/>
                <a:gd name="connsiteX9" fmla="*/ 12527 w 200336"/>
                <a:gd name="connsiteY9" fmla="*/ 12033 h 200336"/>
                <a:gd name="connsiteX10" fmla="*/ 12033 w 200336"/>
                <a:gd name="connsiteY10" fmla="*/ 12527 h 200336"/>
                <a:gd name="connsiteX11" fmla="*/ 12033 w 200336"/>
                <a:gd name="connsiteY11" fmla="*/ 187729 h 200336"/>
                <a:gd name="connsiteX12" fmla="*/ 187728 w 200336"/>
                <a:gd name="connsiteY12" fmla="*/ 188222 h 200336"/>
                <a:gd name="connsiteX13" fmla="*/ 188222 w 200336"/>
                <a:gd name="connsiteY13" fmla="*/ 12506 h 200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0336" h="200336">
                  <a:moveTo>
                    <a:pt x="187728" y="200286"/>
                  </a:moveTo>
                  <a:lnTo>
                    <a:pt x="12527" y="200286"/>
                  </a:lnTo>
                  <a:cubicBezTo>
                    <a:pt x="5588" y="200286"/>
                    <a:pt x="-40" y="194667"/>
                    <a:pt x="-51" y="187729"/>
                  </a:cubicBezTo>
                  <a:lnTo>
                    <a:pt x="-51" y="12506"/>
                  </a:lnTo>
                  <a:cubicBezTo>
                    <a:pt x="-40" y="5576"/>
                    <a:pt x="5576" y="-40"/>
                    <a:pt x="12506" y="-51"/>
                  </a:cubicBezTo>
                  <a:lnTo>
                    <a:pt x="187708" y="-51"/>
                  </a:lnTo>
                  <a:cubicBezTo>
                    <a:pt x="194646" y="-51"/>
                    <a:pt x="200274" y="5568"/>
                    <a:pt x="200285" y="12506"/>
                  </a:cubicBezTo>
                  <a:lnTo>
                    <a:pt x="200285" y="187708"/>
                  </a:lnTo>
                  <a:cubicBezTo>
                    <a:pt x="200285" y="194646"/>
                    <a:pt x="194667" y="200274"/>
                    <a:pt x="187728" y="200286"/>
                  </a:cubicBezTo>
                  <a:close/>
                  <a:moveTo>
                    <a:pt x="12527" y="12033"/>
                  </a:moveTo>
                  <a:cubicBezTo>
                    <a:pt x="12254" y="12033"/>
                    <a:pt x="12033" y="12254"/>
                    <a:pt x="12033" y="12527"/>
                  </a:cubicBezTo>
                  <a:lnTo>
                    <a:pt x="12033" y="187729"/>
                  </a:lnTo>
                  <a:lnTo>
                    <a:pt x="187728" y="188222"/>
                  </a:lnTo>
                  <a:lnTo>
                    <a:pt x="188222" y="12506"/>
                  </a:lnTo>
                  <a:close/>
                </a:path>
              </a:pathLst>
            </a:custGeom>
            <a:solidFill>
              <a:srgbClr val="383838"/>
            </a:solidFill>
            <a:ln w="1964" cap="flat">
              <a:solidFill>
                <a:srgbClr val="63666A"/>
              </a:solid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89E49708-CBDF-B46F-3501-BB73DD9C3589}"/>
                </a:ext>
              </a:extLst>
            </p:cNvPr>
            <p:cNvSpPr/>
            <p:nvPr/>
          </p:nvSpPr>
          <p:spPr>
            <a:xfrm>
              <a:off x="7611717" y="194208"/>
              <a:ext cx="147066" cy="74807"/>
            </a:xfrm>
            <a:custGeom>
              <a:avLst/>
              <a:gdLst>
                <a:gd name="connsiteX0" fmla="*/ 70276 w 147066"/>
                <a:gd name="connsiteY0" fmla="*/ 74757 h 74807"/>
                <a:gd name="connsiteX1" fmla="*/ 9177 w 147066"/>
                <a:gd name="connsiteY1" fmla="*/ 74757 h 74807"/>
                <a:gd name="connsiteX2" fmla="*/ -51 w 147066"/>
                <a:gd name="connsiteY2" fmla="*/ 65550 h 74807"/>
                <a:gd name="connsiteX3" fmla="*/ -51 w 147066"/>
                <a:gd name="connsiteY3" fmla="*/ 9177 h 74807"/>
                <a:gd name="connsiteX4" fmla="*/ 9177 w 147066"/>
                <a:gd name="connsiteY4" fmla="*/ -51 h 74807"/>
                <a:gd name="connsiteX5" fmla="*/ 137788 w 147066"/>
                <a:gd name="connsiteY5" fmla="*/ -51 h 74807"/>
                <a:gd name="connsiteX6" fmla="*/ 147016 w 147066"/>
                <a:gd name="connsiteY6" fmla="*/ 9177 h 74807"/>
                <a:gd name="connsiteX7" fmla="*/ 147016 w 147066"/>
                <a:gd name="connsiteY7" fmla="*/ 65550 h 74807"/>
                <a:gd name="connsiteX8" fmla="*/ 134952 w 147066"/>
                <a:gd name="connsiteY8" fmla="*/ 65550 h 74807"/>
                <a:gd name="connsiteX9" fmla="*/ 134952 w 147066"/>
                <a:gd name="connsiteY9" fmla="*/ 12116 h 74807"/>
                <a:gd name="connsiteX10" fmla="*/ 11992 w 147066"/>
                <a:gd name="connsiteY10" fmla="*/ 12116 h 74807"/>
                <a:gd name="connsiteX11" fmla="*/ 11992 w 147066"/>
                <a:gd name="connsiteY11" fmla="*/ 62775 h 74807"/>
                <a:gd name="connsiteX12" fmla="*/ 70276 w 147066"/>
                <a:gd name="connsiteY12" fmla="*/ 62775 h 74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7066" h="74807">
                  <a:moveTo>
                    <a:pt x="70276" y="74757"/>
                  </a:moveTo>
                  <a:lnTo>
                    <a:pt x="9177" y="74757"/>
                  </a:lnTo>
                  <a:cubicBezTo>
                    <a:pt x="4088" y="74757"/>
                    <a:pt x="-40" y="70638"/>
                    <a:pt x="-51" y="65550"/>
                  </a:cubicBezTo>
                  <a:lnTo>
                    <a:pt x="-51" y="9177"/>
                  </a:lnTo>
                  <a:cubicBezTo>
                    <a:pt x="-40" y="4085"/>
                    <a:pt x="4085" y="-40"/>
                    <a:pt x="9177" y="-51"/>
                  </a:cubicBezTo>
                  <a:lnTo>
                    <a:pt x="137788" y="-51"/>
                  </a:lnTo>
                  <a:cubicBezTo>
                    <a:pt x="142880" y="-40"/>
                    <a:pt x="147005" y="4085"/>
                    <a:pt x="147016" y="9177"/>
                  </a:cubicBezTo>
                  <a:lnTo>
                    <a:pt x="147016" y="65550"/>
                  </a:lnTo>
                  <a:lnTo>
                    <a:pt x="134952" y="65550"/>
                  </a:lnTo>
                  <a:lnTo>
                    <a:pt x="134952" y="12116"/>
                  </a:lnTo>
                  <a:lnTo>
                    <a:pt x="11992" y="12116"/>
                  </a:lnTo>
                  <a:lnTo>
                    <a:pt x="11992" y="62775"/>
                  </a:lnTo>
                  <a:lnTo>
                    <a:pt x="70276" y="62775"/>
                  </a:lnTo>
                  <a:close/>
                </a:path>
              </a:pathLst>
            </a:custGeom>
            <a:solidFill>
              <a:srgbClr val="383838"/>
            </a:solidFill>
            <a:ln w="1964" cap="flat">
              <a:solidFill>
                <a:srgbClr val="63666A"/>
              </a:solid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B41CB98D-D094-AED3-CF47-CE6B20C55A4B}"/>
                </a:ext>
              </a:extLst>
            </p:cNvPr>
            <p:cNvSpPr/>
            <p:nvPr/>
          </p:nvSpPr>
          <p:spPr>
            <a:xfrm>
              <a:off x="7679208" y="257034"/>
              <a:ext cx="12063" cy="74745"/>
            </a:xfrm>
            <a:custGeom>
              <a:avLst/>
              <a:gdLst>
                <a:gd name="connsiteX0" fmla="*/ 2785 w 12063"/>
                <a:gd name="connsiteY0" fmla="*/ 74695 h 74745"/>
                <a:gd name="connsiteX1" fmla="*/ 2785 w 12063"/>
                <a:gd name="connsiteY1" fmla="*/ 62631 h 74745"/>
                <a:gd name="connsiteX2" fmla="*/ -51 w 12063"/>
                <a:gd name="connsiteY2" fmla="*/ 65467 h 74745"/>
                <a:gd name="connsiteX3" fmla="*/ -51 w 12063"/>
                <a:gd name="connsiteY3" fmla="*/ 9095 h 74745"/>
                <a:gd name="connsiteX4" fmla="*/ 2785 w 12063"/>
                <a:gd name="connsiteY4" fmla="*/ 11931 h 74745"/>
                <a:gd name="connsiteX5" fmla="*/ 2785 w 12063"/>
                <a:gd name="connsiteY5" fmla="*/ -51 h 74745"/>
                <a:gd name="connsiteX6" fmla="*/ 12013 w 12063"/>
                <a:gd name="connsiteY6" fmla="*/ 9156 h 74745"/>
                <a:gd name="connsiteX7" fmla="*/ 12013 w 12063"/>
                <a:gd name="connsiteY7" fmla="*/ 65529 h 74745"/>
                <a:gd name="connsiteX8" fmla="*/ 2785 w 12063"/>
                <a:gd name="connsiteY8" fmla="*/ 74695 h 74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63" h="74745">
                  <a:moveTo>
                    <a:pt x="2785" y="74695"/>
                  </a:moveTo>
                  <a:lnTo>
                    <a:pt x="2785" y="62631"/>
                  </a:lnTo>
                  <a:cubicBezTo>
                    <a:pt x="1219" y="62631"/>
                    <a:pt x="-51" y="63901"/>
                    <a:pt x="-51" y="65467"/>
                  </a:cubicBezTo>
                  <a:lnTo>
                    <a:pt x="-51" y="9095"/>
                  </a:lnTo>
                  <a:cubicBezTo>
                    <a:pt x="-51" y="10661"/>
                    <a:pt x="1219" y="11931"/>
                    <a:pt x="2785" y="11931"/>
                  </a:cubicBezTo>
                  <a:lnTo>
                    <a:pt x="2785" y="-51"/>
                  </a:lnTo>
                  <a:cubicBezTo>
                    <a:pt x="7873" y="-51"/>
                    <a:pt x="12001" y="4068"/>
                    <a:pt x="12013" y="9156"/>
                  </a:cubicBezTo>
                  <a:lnTo>
                    <a:pt x="12013" y="65529"/>
                  </a:lnTo>
                  <a:cubicBezTo>
                    <a:pt x="11968" y="70597"/>
                    <a:pt x="7853" y="74684"/>
                    <a:pt x="2785" y="74695"/>
                  </a:cubicBezTo>
                  <a:close/>
                </a:path>
              </a:pathLst>
            </a:custGeom>
            <a:solidFill>
              <a:srgbClr val="383838"/>
            </a:solidFill>
            <a:ln w="1964" cap="flat">
              <a:solidFill>
                <a:srgbClr val="63666A"/>
              </a:solidFill>
              <a:prstDash val="solid"/>
              <a:miter/>
            </a:ln>
          </p:spPr>
          <p:txBody>
            <a:bodyPr rtlCol="0" anchor="ctr"/>
            <a:lstStyle/>
            <a:p>
              <a:endParaRPr lang="en-US"/>
            </a:p>
          </p:txBody>
        </p:sp>
      </p:grpSp>
      <p:pic>
        <p:nvPicPr>
          <p:cNvPr id="30" name="Graphic 29">
            <a:extLst>
              <a:ext uri="{FF2B5EF4-FFF2-40B4-BE49-F238E27FC236}">
                <a16:creationId xmlns:a16="http://schemas.microsoft.com/office/drawing/2014/main" id="{423D600B-4C59-04EE-E41E-6A0410EA7F0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3063" y="58190"/>
            <a:ext cx="346841" cy="346841"/>
          </a:xfrm>
          <a:prstGeom prst="rect">
            <a:avLst/>
          </a:prstGeom>
        </p:spPr>
      </p:pic>
      <p:grpSp>
        <p:nvGrpSpPr>
          <p:cNvPr id="31" name="Group 30">
            <a:extLst>
              <a:ext uri="{FF2B5EF4-FFF2-40B4-BE49-F238E27FC236}">
                <a16:creationId xmlns:a16="http://schemas.microsoft.com/office/drawing/2014/main" id="{63824F39-F6A6-047A-630F-AAC3EB29C3BA}"/>
              </a:ext>
            </a:extLst>
          </p:cNvPr>
          <p:cNvGrpSpPr/>
          <p:nvPr/>
        </p:nvGrpSpPr>
        <p:grpSpPr>
          <a:xfrm>
            <a:off x="10374940" y="58190"/>
            <a:ext cx="332905" cy="332905"/>
            <a:chOff x="9568115" y="69501"/>
            <a:chExt cx="332905" cy="332905"/>
          </a:xfrm>
        </p:grpSpPr>
        <p:sp>
          <p:nvSpPr>
            <p:cNvPr id="32" name="Oval 31">
              <a:extLst>
                <a:ext uri="{FF2B5EF4-FFF2-40B4-BE49-F238E27FC236}">
                  <a16:creationId xmlns:a16="http://schemas.microsoft.com/office/drawing/2014/main" id="{59D988F4-EAC4-796F-9FAB-B038840ED014}"/>
                </a:ext>
              </a:extLst>
            </p:cNvPr>
            <p:cNvSpPr/>
            <p:nvPr/>
          </p:nvSpPr>
          <p:spPr>
            <a:xfrm>
              <a:off x="9568115" y="69501"/>
              <a:ext cx="332905" cy="332905"/>
            </a:xfrm>
            <a:prstGeom prst="ellipse">
              <a:avLst/>
            </a:prstGeom>
            <a:solidFill>
              <a:srgbClr val="E3E6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2394B593-96E3-36C3-0030-E0DF5FE47810}"/>
                </a:ext>
              </a:extLst>
            </p:cNvPr>
            <p:cNvGrpSpPr/>
            <p:nvPr/>
          </p:nvGrpSpPr>
          <p:grpSpPr>
            <a:xfrm>
              <a:off x="9624280" y="153369"/>
              <a:ext cx="203903" cy="163988"/>
              <a:chOff x="5695950" y="3105150"/>
              <a:chExt cx="800099" cy="643475"/>
            </a:xfrm>
            <a:solidFill>
              <a:schemeClr val="tx1">
                <a:lumMod val="85000"/>
                <a:lumOff val="15000"/>
              </a:schemeClr>
            </a:solidFill>
          </p:grpSpPr>
          <p:sp>
            <p:nvSpPr>
              <p:cNvPr id="34" name="Freeform 33">
                <a:extLst>
                  <a:ext uri="{FF2B5EF4-FFF2-40B4-BE49-F238E27FC236}">
                    <a16:creationId xmlns:a16="http://schemas.microsoft.com/office/drawing/2014/main" id="{CDC1D257-9DE8-A169-DF21-40CB6FE11433}"/>
                  </a:ext>
                </a:extLst>
              </p:cNvPr>
              <p:cNvSpPr/>
              <p:nvPr/>
            </p:nvSpPr>
            <p:spPr>
              <a:xfrm>
                <a:off x="5695950" y="3105150"/>
                <a:ext cx="180728" cy="180229"/>
              </a:xfrm>
              <a:custGeom>
                <a:avLst/>
                <a:gdLst>
                  <a:gd name="connsiteX0" fmla="*/ 180728 w 180728"/>
                  <a:gd name="connsiteY0" fmla="*/ 90115 h 180229"/>
                  <a:gd name="connsiteX1" fmla="*/ 90364 w 180728"/>
                  <a:gd name="connsiteY1" fmla="*/ 180230 h 180229"/>
                  <a:gd name="connsiteX2" fmla="*/ 0 w 180728"/>
                  <a:gd name="connsiteY2" fmla="*/ 90115 h 180229"/>
                  <a:gd name="connsiteX3" fmla="*/ 90364 w 180728"/>
                  <a:gd name="connsiteY3" fmla="*/ 0 h 180229"/>
                  <a:gd name="connsiteX4" fmla="*/ 180728 w 180728"/>
                  <a:gd name="connsiteY4" fmla="*/ 90115 h 1802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728" h="180229">
                    <a:moveTo>
                      <a:pt x="180728" y="90115"/>
                    </a:moveTo>
                    <a:cubicBezTo>
                      <a:pt x="180728" y="139884"/>
                      <a:pt x="140271" y="180230"/>
                      <a:pt x="90364" y="180230"/>
                    </a:cubicBezTo>
                    <a:cubicBezTo>
                      <a:pt x="40457" y="180230"/>
                      <a:pt x="0" y="139884"/>
                      <a:pt x="0" y="90115"/>
                    </a:cubicBezTo>
                    <a:cubicBezTo>
                      <a:pt x="0" y="40346"/>
                      <a:pt x="40457" y="0"/>
                      <a:pt x="90364" y="0"/>
                    </a:cubicBezTo>
                    <a:cubicBezTo>
                      <a:pt x="140271" y="0"/>
                      <a:pt x="180728" y="40346"/>
                      <a:pt x="180728" y="90115"/>
                    </a:cubicBezTo>
                    <a:close/>
                  </a:path>
                </a:pathLst>
              </a:custGeom>
              <a:grpFill/>
              <a:ln w="9413"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D1F975FA-0B95-54C3-A5F8-8233157792D0}"/>
                  </a:ext>
                </a:extLst>
              </p:cNvPr>
              <p:cNvSpPr/>
              <p:nvPr/>
            </p:nvSpPr>
            <p:spPr>
              <a:xfrm>
                <a:off x="6005635" y="3105150"/>
                <a:ext cx="180728" cy="180229"/>
              </a:xfrm>
              <a:custGeom>
                <a:avLst/>
                <a:gdLst>
                  <a:gd name="connsiteX0" fmla="*/ 180728 w 180728"/>
                  <a:gd name="connsiteY0" fmla="*/ 90115 h 180229"/>
                  <a:gd name="connsiteX1" fmla="*/ 90364 w 180728"/>
                  <a:gd name="connsiteY1" fmla="*/ 180230 h 180229"/>
                  <a:gd name="connsiteX2" fmla="*/ 0 w 180728"/>
                  <a:gd name="connsiteY2" fmla="*/ 90115 h 180229"/>
                  <a:gd name="connsiteX3" fmla="*/ 90364 w 180728"/>
                  <a:gd name="connsiteY3" fmla="*/ 0 h 180229"/>
                  <a:gd name="connsiteX4" fmla="*/ 180728 w 180728"/>
                  <a:gd name="connsiteY4" fmla="*/ 90115 h 1802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728" h="180229">
                    <a:moveTo>
                      <a:pt x="180728" y="90115"/>
                    </a:moveTo>
                    <a:cubicBezTo>
                      <a:pt x="180728" y="139884"/>
                      <a:pt x="140271" y="180230"/>
                      <a:pt x="90364" y="180230"/>
                    </a:cubicBezTo>
                    <a:cubicBezTo>
                      <a:pt x="40457" y="180230"/>
                      <a:pt x="0" y="139884"/>
                      <a:pt x="0" y="90115"/>
                    </a:cubicBezTo>
                    <a:cubicBezTo>
                      <a:pt x="0" y="40346"/>
                      <a:pt x="40457" y="0"/>
                      <a:pt x="90364" y="0"/>
                    </a:cubicBezTo>
                    <a:cubicBezTo>
                      <a:pt x="140271" y="0"/>
                      <a:pt x="180728" y="40346"/>
                      <a:pt x="180728" y="90115"/>
                    </a:cubicBezTo>
                    <a:close/>
                  </a:path>
                </a:pathLst>
              </a:custGeom>
              <a:grpFill/>
              <a:ln w="9413" cap="flat">
                <a:noFill/>
                <a:prstDash val="solid"/>
                <a:miter/>
              </a:ln>
            </p:spPr>
            <p:txBody>
              <a:bodyPr rtlCol="0" anchor="ctr"/>
              <a:lstStyle/>
              <a:p>
                <a:endParaRPr lang="en-US"/>
              </a:p>
            </p:txBody>
          </p:sp>
          <p:sp>
            <p:nvSpPr>
              <p:cNvPr id="36" name="Freeform 35">
                <a:extLst>
                  <a:ext uri="{FF2B5EF4-FFF2-40B4-BE49-F238E27FC236}">
                    <a16:creationId xmlns:a16="http://schemas.microsoft.com/office/drawing/2014/main" id="{B2D9DEC5-6233-BDEE-D9DF-818CDBBEDD32}"/>
                  </a:ext>
                </a:extLst>
              </p:cNvPr>
              <p:cNvSpPr/>
              <p:nvPr/>
            </p:nvSpPr>
            <p:spPr>
              <a:xfrm>
                <a:off x="6315321" y="3105150"/>
                <a:ext cx="180728" cy="180229"/>
              </a:xfrm>
              <a:custGeom>
                <a:avLst/>
                <a:gdLst>
                  <a:gd name="connsiteX0" fmla="*/ 180728 w 180728"/>
                  <a:gd name="connsiteY0" fmla="*/ 90115 h 180229"/>
                  <a:gd name="connsiteX1" fmla="*/ 90364 w 180728"/>
                  <a:gd name="connsiteY1" fmla="*/ 180230 h 180229"/>
                  <a:gd name="connsiteX2" fmla="*/ 0 w 180728"/>
                  <a:gd name="connsiteY2" fmla="*/ 90115 h 180229"/>
                  <a:gd name="connsiteX3" fmla="*/ 90364 w 180728"/>
                  <a:gd name="connsiteY3" fmla="*/ 0 h 180229"/>
                  <a:gd name="connsiteX4" fmla="*/ 180728 w 180728"/>
                  <a:gd name="connsiteY4" fmla="*/ 90115 h 1802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728" h="180229">
                    <a:moveTo>
                      <a:pt x="180728" y="90115"/>
                    </a:moveTo>
                    <a:cubicBezTo>
                      <a:pt x="180728" y="139884"/>
                      <a:pt x="140271" y="180230"/>
                      <a:pt x="90364" y="180230"/>
                    </a:cubicBezTo>
                    <a:cubicBezTo>
                      <a:pt x="40457" y="180230"/>
                      <a:pt x="0" y="139884"/>
                      <a:pt x="0" y="90115"/>
                    </a:cubicBezTo>
                    <a:cubicBezTo>
                      <a:pt x="0" y="40346"/>
                      <a:pt x="40457" y="0"/>
                      <a:pt x="90364" y="0"/>
                    </a:cubicBezTo>
                    <a:cubicBezTo>
                      <a:pt x="140271" y="0"/>
                      <a:pt x="180728" y="40346"/>
                      <a:pt x="180728" y="90115"/>
                    </a:cubicBezTo>
                    <a:close/>
                  </a:path>
                </a:pathLst>
              </a:custGeom>
              <a:grpFill/>
              <a:ln w="9413"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BCBA1279-20CD-AEEB-1AF0-4F2F3782613C}"/>
                  </a:ext>
                </a:extLst>
              </p:cNvPr>
              <p:cNvSpPr/>
              <p:nvPr/>
            </p:nvSpPr>
            <p:spPr>
              <a:xfrm>
                <a:off x="5695950" y="3336726"/>
                <a:ext cx="180728" cy="180229"/>
              </a:xfrm>
              <a:custGeom>
                <a:avLst/>
                <a:gdLst>
                  <a:gd name="connsiteX0" fmla="*/ 180728 w 180728"/>
                  <a:gd name="connsiteY0" fmla="*/ 90115 h 180229"/>
                  <a:gd name="connsiteX1" fmla="*/ 90364 w 180728"/>
                  <a:gd name="connsiteY1" fmla="*/ 180230 h 180229"/>
                  <a:gd name="connsiteX2" fmla="*/ 0 w 180728"/>
                  <a:gd name="connsiteY2" fmla="*/ 90115 h 180229"/>
                  <a:gd name="connsiteX3" fmla="*/ 90364 w 180728"/>
                  <a:gd name="connsiteY3" fmla="*/ 0 h 180229"/>
                  <a:gd name="connsiteX4" fmla="*/ 180728 w 180728"/>
                  <a:gd name="connsiteY4" fmla="*/ 90115 h 1802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728" h="180229">
                    <a:moveTo>
                      <a:pt x="180728" y="90115"/>
                    </a:moveTo>
                    <a:cubicBezTo>
                      <a:pt x="180728" y="139884"/>
                      <a:pt x="140271" y="180230"/>
                      <a:pt x="90364" y="180230"/>
                    </a:cubicBezTo>
                    <a:cubicBezTo>
                      <a:pt x="40457" y="180230"/>
                      <a:pt x="0" y="139884"/>
                      <a:pt x="0" y="90115"/>
                    </a:cubicBezTo>
                    <a:cubicBezTo>
                      <a:pt x="0" y="40346"/>
                      <a:pt x="40457" y="0"/>
                      <a:pt x="90364" y="0"/>
                    </a:cubicBezTo>
                    <a:cubicBezTo>
                      <a:pt x="140271" y="0"/>
                      <a:pt x="180728" y="40346"/>
                      <a:pt x="180728" y="90115"/>
                    </a:cubicBezTo>
                    <a:close/>
                  </a:path>
                </a:pathLst>
              </a:custGeom>
              <a:grpFill/>
              <a:ln w="9413"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7EEB342D-F870-59EC-5083-2DE8B160A4C2}"/>
                  </a:ext>
                </a:extLst>
              </p:cNvPr>
              <p:cNvSpPr/>
              <p:nvPr/>
            </p:nvSpPr>
            <p:spPr>
              <a:xfrm>
                <a:off x="6005635" y="3336726"/>
                <a:ext cx="180728" cy="180229"/>
              </a:xfrm>
              <a:custGeom>
                <a:avLst/>
                <a:gdLst>
                  <a:gd name="connsiteX0" fmla="*/ 180728 w 180728"/>
                  <a:gd name="connsiteY0" fmla="*/ 90115 h 180229"/>
                  <a:gd name="connsiteX1" fmla="*/ 90364 w 180728"/>
                  <a:gd name="connsiteY1" fmla="*/ 180230 h 180229"/>
                  <a:gd name="connsiteX2" fmla="*/ 0 w 180728"/>
                  <a:gd name="connsiteY2" fmla="*/ 90115 h 180229"/>
                  <a:gd name="connsiteX3" fmla="*/ 90364 w 180728"/>
                  <a:gd name="connsiteY3" fmla="*/ 0 h 180229"/>
                  <a:gd name="connsiteX4" fmla="*/ 180728 w 180728"/>
                  <a:gd name="connsiteY4" fmla="*/ 90115 h 1802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728" h="180229">
                    <a:moveTo>
                      <a:pt x="180728" y="90115"/>
                    </a:moveTo>
                    <a:cubicBezTo>
                      <a:pt x="180728" y="139884"/>
                      <a:pt x="140271" y="180230"/>
                      <a:pt x="90364" y="180230"/>
                    </a:cubicBezTo>
                    <a:cubicBezTo>
                      <a:pt x="40457" y="180230"/>
                      <a:pt x="0" y="139884"/>
                      <a:pt x="0" y="90115"/>
                    </a:cubicBezTo>
                    <a:cubicBezTo>
                      <a:pt x="0" y="40346"/>
                      <a:pt x="40457" y="0"/>
                      <a:pt x="90364" y="0"/>
                    </a:cubicBezTo>
                    <a:cubicBezTo>
                      <a:pt x="140271" y="0"/>
                      <a:pt x="180728" y="40346"/>
                      <a:pt x="180728" y="90115"/>
                    </a:cubicBezTo>
                    <a:close/>
                  </a:path>
                </a:pathLst>
              </a:custGeom>
              <a:grpFill/>
              <a:ln w="9413"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6442DEA3-A3EC-FD15-40A4-143E840295B1}"/>
                  </a:ext>
                </a:extLst>
              </p:cNvPr>
              <p:cNvSpPr/>
              <p:nvPr/>
            </p:nvSpPr>
            <p:spPr>
              <a:xfrm>
                <a:off x="6315321" y="3336726"/>
                <a:ext cx="180728" cy="180229"/>
              </a:xfrm>
              <a:custGeom>
                <a:avLst/>
                <a:gdLst>
                  <a:gd name="connsiteX0" fmla="*/ 180728 w 180728"/>
                  <a:gd name="connsiteY0" fmla="*/ 90115 h 180229"/>
                  <a:gd name="connsiteX1" fmla="*/ 90364 w 180728"/>
                  <a:gd name="connsiteY1" fmla="*/ 180230 h 180229"/>
                  <a:gd name="connsiteX2" fmla="*/ 0 w 180728"/>
                  <a:gd name="connsiteY2" fmla="*/ 90115 h 180229"/>
                  <a:gd name="connsiteX3" fmla="*/ 90364 w 180728"/>
                  <a:gd name="connsiteY3" fmla="*/ 0 h 180229"/>
                  <a:gd name="connsiteX4" fmla="*/ 180728 w 180728"/>
                  <a:gd name="connsiteY4" fmla="*/ 90115 h 1802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728" h="180229">
                    <a:moveTo>
                      <a:pt x="180728" y="90115"/>
                    </a:moveTo>
                    <a:cubicBezTo>
                      <a:pt x="180728" y="139884"/>
                      <a:pt x="140271" y="180230"/>
                      <a:pt x="90364" y="180230"/>
                    </a:cubicBezTo>
                    <a:cubicBezTo>
                      <a:pt x="40457" y="180230"/>
                      <a:pt x="0" y="139884"/>
                      <a:pt x="0" y="90115"/>
                    </a:cubicBezTo>
                    <a:cubicBezTo>
                      <a:pt x="0" y="40346"/>
                      <a:pt x="40457" y="0"/>
                      <a:pt x="90364" y="0"/>
                    </a:cubicBezTo>
                    <a:cubicBezTo>
                      <a:pt x="140271" y="0"/>
                      <a:pt x="180728" y="40346"/>
                      <a:pt x="180728" y="90115"/>
                    </a:cubicBezTo>
                    <a:close/>
                  </a:path>
                </a:pathLst>
              </a:custGeom>
              <a:grpFill/>
              <a:ln w="9413"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F5E6D304-167D-E2DA-F26C-34B7D8450221}"/>
                  </a:ext>
                </a:extLst>
              </p:cNvPr>
              <p:cNvSpPr/>
              <p:nvPr/>
            </p:nvSpPr>
            <p:spPr>
              <a:xfrm>
                <a:off x="5695950" y="3568396"/>
                <a:ext cx="180728" cy="180229"/>
              </a:xfrm>
              <a:custGeom>
                <a:avLst/>
                <a:gdLst>
                  <a:gd name="connsiteX0" fmla="*/ 180728 w 180728"/>
                  <a:gd name="connsiteY0" fmla="*/ 90115 h 180229"/>
                  <a:gd name="connsiteX1" fmla="*/ 90364 w 180728"/>
                  <a:gd name="connsiteY1" fmla="*/ 180230 h 180229"/>
                  <a:gd name="connsiteX2" fmla="*/ 0 w 180728"/>
                  <a:gd name="connsiteY2" fmla="*/ 90115 h 180229"/>
                  <a:gd name="connsiteX3" fmla="*/ 90364 w 180728"/>
                  <a:gd name="connsiteY3" fmla="*/ 0 h 180229"/>
                  <a:gd name="connsiteX4" fmla="*/ 180728 w 180728"/>
                  <a:gd name="connsiteY4" fmla="*/ 90115 h 1802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728" h="180229">
                    <a:moveTo>
                      <a:pt x="180728" y="90115"/>
                    </a:moveTo>
                    <a:cubicBezTo>
                      <a:pt x="180728" y="139884"/>
                      <a:pt x="140271" y="180230"/>
                      <a:pt x="90364" y="180230"/>
                    </a:cubicBezTo>
                    <a:cubicBezTo>
                      <a:pt x="40457" y="180230"/>
                      <a:pt x="0" y="139884"/>
                      <a:pt x="0" y="90115"/>
                    </a:cubicBezTo>
                    <a:cubicBezTo>
                      <a:pt x="0" y="40346"/>
                      <a:pt x="40457" y="0"/>
                      <a:pt x="90364" y="0"/>
                    </a:cubicBezTo>
                    <a:cubicBezTo>
                      <a:pt x="140271" y="0"/>
                      <a:pt x="180728" y="40346"/>
                      <a:pt x="180728" y="90115"/>
                    </a:cubicBezTo>
                    <a:close/>
                  </a:path>
                </a:pathLst>
              </a:custGeom>
              <a:grpFill/>
              <a:ln w="9413" cap="flat">
                <a:noFill/>
                <a:prstDash val="solid"/>
                <a:miter/>
              </a:ln>
            </p:spPr>
            <p:txBody>
              <a:bodyPr rtlCol="0" anchor="ctr"/>
              <a:lstStyle/>
              <a:p>
                <a:endParaRPr lang="en-US"/>
              </a:p>
            </p:txBody>
          </p:sp>
          <p:sp>
            <p:nvSpPr>
              <p:cNvPr id="41" name="Freeform 40">
                <a:extLst>
                  <a:ext uri="{FF2B5EF4-FFF2-40B4-BE49-F238E27FC236}">
                    <a16:creationId xmlns:a16="http://schemas.microsoft.com/office/drawing/2014/main" id="{97FA1E20-3956-0AA8-7148-4106281BE2A6}"/>
                  </a:ext>
                </a:extLst>
              </p:cNvPr>
              <p:cNvSpPr/>
              <p:nvPr/>
            </p:nvSpPr>
            <p:spPr>
              <a:xfrm>
                <a:off x="6005635" y="3568396"/>
                <a:ext cx="180728" cy="180229"/>
              </a:xfrm>
              <a:custGeom>
                <a:avLst/>
                <a:gdLst>
                  <a:gd name="connsiteX0" fmla="*/ 180728 w 180728"/>
                  <a:gd name="connsiteY0" fmla="*/ 90115 h 180229"/>
                  <a:gd name="connsiteX1" fmla="*/ 90364 w 180728"/>
                  <a:gd name="connsiteY1" fmla="*/ 180230 h 180229"/>
                  <a:gd name="connsiteX2" fmla="*/ 0 w 180728"/>
                  <a:gd name="connsiteY2" fmla="*/ 90115 h 180229"/>
                  <a:gd name="connsiteX3" fmla="*/ 90364 w 180728"/>
                  <a:gd name="connsiteY3" fmla="*/ 0 h 180229"/>
                  <a:gd name="connsiteX4" fmla="*/ 180728 w 180728"/>
                  <a:gd name="connsiteY4" fmla="*/ 90115 h 1802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728" h="180229">
                    <a:moveTo>
                      <a:pt x="180728" y="90115"/>
                    </a:moveTo>
                    <a:cubicBezTo>
                      <a:pt x="180728" y="139884"/>
                      <a:pt x="140271" y="180230"/>
                      <a:pt x="90364" y="180230"/>
                    </a:cubicBezTo>
                    <a:cubicBezTo>
                      <a:pt x="40457" y="180230"/>
                      <a:pt x="0" y="139884"/>
                      <a:pt x="0" y="90115"/>
                    </a:cubicBezTo>
                    <a:cubicBezTo>
                      <a:pt x="0" y="40346"/>
                      <a:pt x="40457" y="0"/>
                      <a:pt x="90364" y="0"/>
                    </a:cubicBezTo>
                    <a:cubicBezTo>
                      <a:pt x="140271" y="0"/>
                      <a:pt x="180728" y="40346"/>
                      <a:pt x="180728" y="90115"/>
                    </a:cubicBezTo>
                    <a:close/>
                  </a:path>
                </a:pathLst>
              </a:custGeom>
              <a:grpFill/>
              <a:ln w="9413"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2C4D8FA9-D725-8C71-4F71-CE022DD51663}"/>
                  </a:ext>
                </a:extLst>
              </p:cNvPr>
              <p:cNvSpPr/>
              <p:nvPr/>
            </p:nvSpPr>
            <p:spPr>
              <a:xfrm>
                <a:off x="6315321" y="3568396"/>
                <a:ext cx="180728" cy="180229"/>
              </a:xfrm>
              <a:custGeom>
                <a:avLst/>
                <a:gdLst>
                  <a:gd name="connsiteX0" fmla="*/ 180728 w 180728"/>
                  <a:gd name="connsiteY0" fmla="*/ 90115 h 180229"/>
                  <a:gd name="connsiteX1" fmla="*/ 90364 w 180728"/>
                  <a:gd name="connsiteY1" fmla="*/ 180230 h 180229"/>
                  <a:gd name="connsiteX2" fmla="*/ 0 w 180728"/>
                  <a:gd name="connsiteY2" fmla="*/ 90115 h 180229"/>
                  <a:gd name="connsiteX3" fmla="*/ 90364 w 180728"/>
                  <a:gd name="connsiteY3" fmla="*/ 0 h 180229"/>
                  <a:gd name="connsiteX4" fmla="*/ 180728 w 180728"/>
                  <a:gd name="connsiteY4" fmla="*/ 90115 h 1802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728" h="180229">
                    <a:moveTo>
                      <a:pt x="180728" y="90115"/>
                    </a:moveTo>
                    <a:cubicBezTo>
                      <a:pt x="180728" y="139884"/>
                      <a:pt x="140271" y="180230"/>
                      <a:pt x="90364" y="180230"/>
                    </a:cubicBezTo>
                    <a:cubicBezTo>
                      <a:pt x="40457" y="180230"/>
                      <a:pt x="0" y="139884"/>
                      <a:pt x="0" y="90115"/>
                    </a:cubicBezTo>
                    <a:cubicBezTo>
                      <a:pt x="0" y="40346"/>
                      <a:pt x="40457" y="0"/>
                      <a:pt x="90364" y="0"/>
                    </a:cubicBezTo>
                    <a:cubicBezTo>
                      <a:pt x="140271" y="0"/>
                      <a:pt x="180728" y="40346"/>
                      <a:pt x="180728" y="90115"/>
                    </a:cubicBezTo>
                    <a:close/>
                  </a:path>
                </a:pathLst>
              </a:custGeom>
              <a:grpFill/>
              <a:ln w="9413" cap="flat">
                <a:noFill/>
                <a:prstDash val="solid"/>
                <a:miter/>
              </a:ln>
            </p:spPr>
            <p:txBody>
              <a:bodyPr rtlCol="0" anchor="ctr"/>
              <a:lstStyle/>
              <a:p>
                <a:endParaRPr lang="en-US"/>
              </a:p>
            </p:txBody>
          </p:sp>
        </p:grpSp>
      </p:grpSp>
      <p:grpSp>
        <p:nvGrpSpPr>
          <p:cNvPr id="43" name="Group 42">
            <a:extLst>
              <a:ext uri="{FF2B5EF4-FFF2-40B4-BE49-F238E27FC236}">
                <a16:creationId xmlns:a16="http://schemas.microsoft.com/office/drawing/2014/main" id="{4C232CC0-5AF1-D745-BE3B-C71C7327B881}"/>
              </a:ext>
            </a:extLst>
          </p:cNvPr>
          <p:cNvGrpSpPr/>
          <p:nvPr/>
        </p:nvGrpSpPr>
        <p:grpSpPr>
          <a:xfrm>
            <a:off x="10822821" y="69501"/>
            <a:ext cx="332905" cy="332905"/>
            <a:chOff x="8730525" y="150904"/>
            <a:chExt cx="332905" cy="332905"/>
          </a:xfrm>
        </p:grpSpPr>
        <p:sp>
          <p:nvSpPr>
            <p:cNvPr id="44" name="Oval 43">
              <a:extLst>
                <a:ext uri="{FF2B5EF4-FFF2-40B4-BE49-F238E27FC236}">
                  <a16:creationId xmlns:a16="http://schemas.microsoft.com/office/drawing/2014/main" id="{AFE18862-9219-1E7B-364F-146D44FE4699}"/>
                </a:ext>
              </a:extLst>
            </p:cNvPr>
            <p:cNvSpPr/>
            <p:nvPr/>
          </p:nvSpPr>
          <p:spPr>
            <a:xfrm>
              <a:off x="8730525" y="150904"/>
              <a:ext cx="332905" cy="332905"/>
            </a:xfrm>
            <a:prstGeom prst="ellipse">
              <a:avLst/>
            </a:prstGeom>
            <a:solidFill>
              <a:srgbClr val="E3E6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E75B8EF5-4423-EE52-6657-7F4C1F088A27}"/>
                </a:ext>
              </a:extLst>
            </p:cNvPr>
            <p:cNvGrpSpPr/>
            <p:nvPr/>
          </p:nvGrpSpPr>
          <p:grpSpPr>
            <a:xfrm>
              <a:off x="8794240" y="227445"/>
              <a:ext cx="203739" cy="193605"/>
              <a:chOff x="7557774" y="2425700"/>
              <a:chExt cx="1038243" cy="986601"/>
            </a:xfrm>
          </p:grpSpPr>
          <p:sp>
            <p:nvSpPr>
              <p:cNvPr id="46" name="Freeform 45">
                <a:extLst>
                  <a:ext uri="{FF2B5EF4-FFF2-40B4-BE49-F238E27FC236}">
                    <a16:creationId xmlns:a16="http://schemas.microsoft.com/office/drawing/2014/main" id="{3D76D1D2-9CE5-509E-8ED6-D92BE0CB800B}"/>
                  </a:ext>
                </a:extLst>
              </p:cNvPr>
              <p:cNvSpPr/>
              <p:nvPr/>
            </p:nvSpPr>
            <p:spPr>
              <a:xfrm>
                <a:off x="7557774" y="2425700"/>
                <a:ext cx="1038243" cy="986601"/>
              </a:xfrm>
              <a:custGeom>
                <a:avLst/>
                <a:gdLst>
                  <a:gd name="connsiteX0" fmla="*/ 1038615 w 1038243"/>
                  <a:gd name="connsiteY0" fmla="*/ 473174 h 986601"/>
                  <a:gd name="connsiteX1" fmla="*/ 519446 w 1038243"/>
                  <a:gd name="connsiteY1" fmla="*/ 946674 h 986601"/>
                  <a:gd name="connsiteX2" fmla="*/ 348322 w 1038243"/>
                  <a:gd name="connsiteY2" fmla="*/ 920237 h 986601"/>
                  <a:gd name="connsiteX3" fmla="*/ 339386 w 1038243"/>
                  <a:gd name="connsiteY3" fmla="*/ 927749 h 986601"/>
                  <a:gd name="connsiteX4" fmla="*/ 219599 w 1038243"/>
                  <a:gd name="connsiteY4" fmla="*/ 984239 h 986601"/>
                  <a:gd name="connsiteX5" fmla="*/ 187217 w 1038243"/>
                  <a:gd name="connsiteY5" fmla="*/ 972573 h 986601"/>
                  <a:gd name="connsiteX6" fmla="*/ 184995 w 1038243"/>
                  <a:gd name="connsiteY6" fmla="*/ 960083 h 986601"/>
                  <a:gd name="connsiteX7" fmla="*/ 194501 w 1038243"/>
                  <a:gd name="connsiteY7" fmla="*/ 842160 h 986601"/>
                  <a:gd name="connsiteX8" fmla="*/ 371 w 1038243"/>
                  <a:gd name="connsiteY8" fmla="*/ 473174 h 986601"/>
                  <a:gd name="connsiteX9" fmla="*/ 519446 w 1038243"/>
                  <a:gd name="connsiteY9" fmla="*/ -42 h 986601"/>
                  <a:gd name="connsiteX10" fmla="*/ 1038615 w 1038243"/>
                  <a:gd name="connsiteY10" fmla="*/ 473174 h 986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38243" h="986601">
                    <a:moveTo>
                      <a:pt x="1038615" y="473174"/>
                    </a:moveTo>
                    <a:cubicBezTo>
                      <a:pt x="1038615" y="734602"/>
                      <a:pt x="806173" y="946674"/>
                      <a:pt x="519446" y="946674"/>
                    </a:cubicBezTo>
                    <a:cubicBezTo>
                      <a:pt x="461379" y="946800"/>
                      <a:pt x="403646" y="937881"/>
                      <a:pt x="348322" y="920237"/>
                    </a:cubicBezTo>
                    <a:cubicBezTo>
                      <a:pt x="346065" y="923492"/>
                      <a:pt x="342980" y="926086"/>
                      <a:pt x="339386" y="927749"/>
                    </a:cubicBezTo>
                    <a:lnTo>
                      <a:pt x="219599" y="984239"/>
                    </a:lnTo>
                    <a:cubicBezTo>
                      <a:pt x="207437" y="989962"/>
                      <a:pt x="192939" y="984739"/>
                      <a:pt x="187217" y="972573"/>
                    </a:cubicBezTo>
                    <a:cubicBezTo>
                      <a:pt x="185386" y="968679"/>
                      <a:pt x="184619" y="964370"/>
                      <a:pt x="184995" y="960083"/>
                    </a:cubicBezTo>
                    <a:lnTo>
                      <a:pt x="194501" y="842160"/>
                    </a:lnTo>
                    <a:cubicBezTo>
                      <a:pt x="76236" y="756000"/>
                      <a:pt x="371" y="622860"/>
                      <a:pt x="371" y="473174"/>
                    </a:cubicBezTo>
                    <a:cubicBezTo>
                      <a:pt x="371" y="211555"/>
                      <a:pt x="232719" y="-42"/>
                      <a:pt x="519446" y="-42"/>
                    </a:cubicBezTo>
                    <a:cubicBezTo>
                      <a:pt x="806173" y="-42"/>
                      <a:pt x="1038615" y="211555"/>
                      <a:pt x="1038615" y="473174"/>
                    </a:cubicBezTo>
                    <a:close/>
                  </a:path>
                </a:pathLst>
              </a:custGeom>
              <a:solidFill>
                <a:srgbClr val="363636"/>
              </a:solidFill>
              <a:ln w="9507"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E4E8BD7F-43C7-A191-946E-1780F3A96EA6}"/>
                  </a:ext>
                </a:extLst>
              </p:cNvPr>
              <p:cNvSpPr/>
              <p:nvPr/>
            </p:nvSpPr>
            <p:spPr>
              <a:xfrm>
                <a:off x="7749549" y="2758833"/>
                <a:ext cx="655123" cy="320830"/>
              </a:xfrm>
              <a:custGeom>
                <a:avLst/>
                <a:gdLst>
                  <a:gd name="connsiteX0" fmla="*/ 345353 w 655123"/>
                  <a:gd name="connsiteY0" fmla="*/ 276127 h 320830"/>
                  <a:gd name="connsiteX1" fmla="*/ 249619 w 655123"/>
                  <a:gd name="connsiteY1" fmla="*/ 181598 h 320830"/>
                  <a:gd name="connsiteX2" fmla="*/ 207599 w 655123"/>
                  <a:gd name="connsiteY2" fmla="*/ 180362 h 320830"/>
                  <a:gd name="connsiteX3" fmla="*/ 56345 w 655123"/>
                  <a:gd name="connsiteY3" fmla="*/ 312455 h 320830"/>
                  <a:gd name="connsiteX4" fmla="*/ 10237 w 655123"/>
                  <a:gd name="connsiteY4" fmla="*/ 310934 h 320830"/>
                  <a:gd name="connsiteX5" fmla="*/ 10237 w 655123"/>
                  <a:gd name="connsiteY5" fmla="*/ 310934 h 320830"/>
                  <a:gd name="connsiteX6" fmla="*/ 9286 w 655123"/>
                  <a:gd name="connsiteY6" fmla="*/ 264145 h 320830"/>
                  <a:gd name="connsiteX7" fmla="*/ 208930 w 655123"/>
                  <a:gd name="connsiteY7" fmla="*/ 47223 h 320830"/>
                  <a:gd name="connsiteX8" fmla="*/ 307926 w 655123"/>
                  <a:gd name="connsiteY8" fmla="*/ 42970 h 320830"/>
                  <a:gd name="connsiteX9" fmla="*/ 310083 w 655123"/>
                  <a:gd name="connsiteY9" fmla="*/ 45036 h 320830"/>
                  <a:gd name="connsiteX10" fmla="*/ 405151 w 655123"/>
                  <a:gd name="connsiteY10" fmla="*/ 140135 h 320830"/>
                  <a:gd name="connsiteX11" fmla="*/ 447362 w 655123"/>
                  <a:gd name="connsiteY11" fmla="*/ 141466 h 320830"/>
                  <a:gd name="connsiteX12" fmla="*/ 599472 w 655123"/>
                  <a:gd name="connsiteY12" fmla="*/ 8327 h 320830"/>
                  <a:gd name="connsiteX13" fmla="*/ 645580 w 655123"/>
                  <a:gd name="connsiteY13" fmla="*/ 9849 h 320830"/>
                  <a:gd name="connsiteX14" fmla="*/ 645580 w 655123"/>
                  <a:gd name="connsiteY14" fmla="*/ 9849 h 320830"/>
                  <a:gd name="connsiteX15" fmla="*/ 646626 w 655123"/>
                  <a:gd name="connsiteY15" fmla="*/ 56638 h 320830"/>
                  <a:gd name="connsiteX16" fmla="*/ 446982 w 655123"/>
                  <a:gd name="connsiteY16" fmla="*/ 273940 h 320830"/>
                  <a:gd name="connsiteX17" fmla="*/ 348007 w 655123"/>
                  <a:gd name="connsiteY17" fmla="*/ 278670 h 320830"/>
                  <a:gd name="connsiteX18" fmla="*/ 345353 w 655123"/>
                  <a:gd name="connsiteY18" fmla="*/ 276127 h 320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55123" h="320830">
                    <a:moveTo>
                      <a:pt x="345353" y="276127"/>
                    </a:moveTo>
                    <a:lnTo>
                      <a:pt x="249619" y="181598"/>
                    </a:lnTo>
                    <a:cubicBezTo>
                      <a:pt x="238094" y="170249"/>
                      <a:pt x="219771" y="169710"/>
                      <a:pt x="207599" y="180362"/>
                    </a:cubicBezTo>
                    <a:lnTo>
                      <a:pt x="56345" y="312455"/>
                    </a:lnTo>
                    <a:cubicBezTo>
                      <a:pt x="42957" y="324128"/>
                      <a:pt x="22826" y="323464"/>
                      <a:pt x="10237" y="310934"/>
                    </a:cubicBezTo>
                    <a:lnTo>
                      <a:pt x="10237" y="310934"/>
                    </a:lnTo>
                    <a:cubicBezTo>
                      <a:pt x="-2540" y="298102"/>
                      <a:pt x="-2959" y="277485"/>
                      <a:pt x="9286" y="264145"/>
                    </a:cubicBezTo>
                    <a:lnTo>
                      <a:pt x="208930" y="47223"/>
                    </a:lnTo>
                    <a:cubicBezTo>
                      <a:pt x="235093" y="18702"/>
                      <a:pt x="279415" y="16798"/>
                      <a:pt x="307926" y="42970"/>
                    </a:cubicBezTo>
                    <a:cubicBezTo>
                      <a:pt x="308660" y="43643"/>
                      <a:pt x="309379" y="44332"/>
                      <a:pt x="310083" y="45036"/>
                    </a:cubicBezTo>
                    <a:lnTo>
                      <a:pt x="405151" y="140135"/>
                    </a:lnTo>
                    <a:cubicBezTo>
                      <a:pt x="416695" y="151584"/>
                      <a:pt x="435120" y="152165"/>
                      <a:pt x="447362" y="141466"/>
                    </a:cubicBezTo>
                    <a:lnTo>
                      <a:pt x="599472" y="8327"/>
                    </a:lnTo>
                    <a:cubicBezTo>
                      <a:pt x="612843" y="-3393"/>
                      <a:pt x="633010" y="-2727"/>
                      <a:pt x="645580" y="9849"/>
                    </a:cubicBezTo>
                    <a:lnTo>
                      <a:pt x="645580" y="9849"/>
                    </a:lnTo>
                    <a:cubicBezTo>
                      <a:pt x="658384" y="22655"/>
                      <a:pt x="658844" y="43272"/>
                      <a:pt x="646626" y="56638"/>
                    </a:cubicBezTo>
                    <a:lnTo>
                      <a:pt x="446982" y="273940"/>
                    </a:lnTo>
                    <a:cubicBezTo>
                      <a:pt x="420956" y="302586"/>
                      <a:pt x="376644" y="304704"/>
                      <a:pt x="348007" y="278670"/>
                    </a:cubicBezTo>
                    <a:cubicBezTo>
                      <a:pt x="347100" y="277846"/>
                      <a:pt x="346215" y="276998"/>
                      <a:pt x="345353" y="276127"/>
                    </a:cubicBezTo>
                    <a:close/>
                  </a:path>
                </a:pathLst>
              </a:custGeom>
              <a:solidFill>
                <a:srgbClr val="FFFFFF"/>
              </a:solidFill>
              <a:ln w="9507" cap="flat">
                <a:noFill/>
                <a:prstDash val="solid"/>
                <a:miter/>
              </a:ln>
            </p:spPr>
            <p:txBody>
              <a:bodyPr rtlCol="0" anchor="ctr"/>
              <a:lstStyle/>
              <a:p>
                <a:endParaRPr lang="en-US"/>
              </a:p>
            </p:txBody>
          </p:sp>
        </p:grpSp>
      </p:grpSp>
      <p:grpSp>
        <p:nvGrpSpPr>
          <p:cNvPr id="48" name="Group 47">
            <a:extLst>
              <a:ext uri="{FF2B5EF4-FFF2-40B4-BE49-F238E27FC236}">
                <a16:creationId xmlns:a16="http://schemas.microsoft.com/office/drawing/2014/main" id="{04132B2E-E29D-9B12-B19B-1619C7728F58}"/>
              </a:ext>
            </a:extLst>
          </p:cNvPr>
          <p:cNvGrpSpPr/>
          <p:nvPr/>
        </p:nvGrpSpPr>
        <p:grpSpPr>
          <a:xfrm>
            <a:off x="11270702" y="65157"/>
            <a:ext cx="332905" cy="332905"/>
            <a:chOff x="11270702" y="65157"/>
            <a:chExt cx="332905" cy="332905"/>
          </a:xfrm>
        </p:grpSpPr>
        <p:sp>
          <p:nvSpPr>
            <p:cNvPr id="49" name="Oval 48">
              <a:extLst>
                <a:ext uri="{FF2B5EF4-FFF2-40B4-BE49-F238E27FC236}">
                  <a16:creationId xmlns:a16="http://schemas.microsoft.com/office/drawing/2014/main" id="{A7204DEA-3322-5DE1-BAF4-AB9BADD1FD64}"/>
                </a:ext>
              </a:extLst>
            </p:cNvPr>
            <p:cNvSpPr/>
            <p:nvPr/>
          </p:nvSpPr>
          <p:spPr>
            <a:xfrm>
              <a:off x="11270702" y="65157"/>
              <a:ext cx="332905" cy="332905"/>
            </a:xfrm>
            <a:prstGeom prst="ellipse">
              <a:avLst/>
            </a:prstGeom>
            <a:solidFill>
              <a:srgbClr val="E3E6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48E16677-FDBB-07F1-3E6D-A7F00E9F7CD2}"/>
                </a:ext>
              </a:extLst>
            </p:cNvPr>
            <p:cNvGrpSpPr/>
            <p:nvPr/>
          </p:nvGrpSpPr>
          <p:grpSpPr>
            <a:xfrm>
              <a:off x="11336597" y="130594"/>
              <a:ext cx="193130" cy="216003"/>
              <a:chOff x="5677241" y="2958392"/>
              <a:chExt cx="835839" cy="934829"/>
            </a:xfrm>
            <a:solidFill>
              <a:schemeClr val="tx1">
                <a:lumMod val="85000"/>
                <a:lumOff val="15000"/>
              </a:schemeClr>
            </a:solidFill>
          </p:grpSpPr>
          <p:sp>
            <p:nvSpPr>
              <p:cNvPr id="51" name="Freeform 50">
                <a:extLst>
                  <a:ext uri="{FF2B5EF4-FFF2-40B4-BE49-F238E27FC236}">
                    <a16:creationId xmlns:a16="http://schemas.microsoft.com/office/drawing/2014/main" id="{C54596FF-6B07-44F0-3E13-013DAC91B729}"/>
                  </a:ext>
                </a:extLst>
              </p:cNvPr>
              <p:cNvSpPr/>
              <p:nvPr/>
            </p:nvSpPr>
            <p:spPr>
              <a:xfrm>
                <a:off x="5951434" y="3735811"/>
                <a:ext cx="201450" cy="104560"/>
              </a:xfrm>
              <a:custGeom>
                <a:avLst/>
                <a:gdLst>
                  <a:gd name="connsiteX0" fmla="*/ 201395 w 201450"/>
                  <a:gd name="connsiteY0" fmla="*/ -37 h 104560"/>
                  <a:gd name="connsiteX1" fmla="*/ 201395 w 201450"/>
                  <a:gd name="connsiteY1" fmla="*/ 3286 h 104560"/>
                  <a:gd name="connsiteX2" fmla="*/ 99538 w 201450"/>
                  <a:gd name="connsiteY2" fmla="*/ 104521 h 104560"/>
                  <a:gd name="connsiteX3" fmla="*/ -56 w 201450"/>
                  <a:gd name="connsiteY3" fmla="*/ 15722 h 104560"/>
                </a:gdLst>
                <a:ahLst/>
                <a:cxnLst>
                  <a:cxn ang="0">
                    <a:pos x="connsiteX0" y="connsiteY0"/>
                  </a:cxn>
                  <a:cxn ang="0">
                    <a:pos x="connsiteX1" y="connsiteY1"/>
                  </a:cxn>
                  <a:cxn ang="0">
                    <a:pos x="connsiteX2" y="connsiteY2"/>
                  </a:cxn>
                  <a:cxn ang="0">
                    <a:pos x="connsiteX3" y="connsiteY3"/>
                  </a:cxn>
                </a:cxnLst>
                <a:rect l="l" t="t" r="r" b="b"/>
                <a:pathLst>
                  <a:path w="201450" h="104560">
                    <a:moveTo>
                      <a:pt x="201395" y="-37"/>
                    </a:moveTo>
                    <a:cubicBezTo>
                      <a:pt x="201395" y="1008"/>
                      <a:pt x="201395" y="2147"/>
                      <a:pt x="201395" y="3286"/>
                    </a:cubicBezTo>
                    <a:cubicBezTo>
                      <a:pt x="201002" y="59592"/>
                      <a:pt x="155399" y="104917"/>
                      <a:pt x="99538" y="104521"/>
                    </a:cubicBezTo>
                    <a:cubicBezTo>
                      <a:pt x="48990" y="104163"/>
                      <a:pt x="6465" y="66247"/>
                      <a:pt x="-56" y="15722"/>
                    </a:cubicBezTo>
                    <a:close/>
                  </a:path>
                </a:pathLst>
              </a:custGeom>
              <a:grpFill/>
              <a:ln w="9418" cap="flat">
                <a:solidFill>
                  <a:schemeClr val="tx1">
                    <a:lumMod val="85000"/>
                    <a:lumOff val="15000"/>
                  </a:schemeClr>
                </a:solid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FD81DA4E-38B3-4395-4203-D7C83DB6C5EF}"/>
                  </a:ext>
                </a:extLst>
              </p:cNvPr>
              <p:cNvSpPr/>
              <p:nvPr/>
            </p:nvSpPr>
            <p:spPr>
              <a:xfrm>
                <a:off x="5732191" y="3130303"/>
                <a:ext cx="725607" cy="580799"/>
              </a:xfrm>
              <a:custGeom>
                <a:avLst/>
                <a:gdLst>
                  <a:gd name="connsiteX0" fmla="*/ 725498 w 725607"/>
                  <a:gd name="connsiteY0" fmla="*/ 509878 h 580799"/>
                  <a:gd name="connsiteX1" fmla="*/ 711371 w 725607"/>
                  <a:gd name="connsiteY1" fmla="*/ 526870 h 580799"/>
                  <a:gd name="connsiteX2" fmla="*/ 464526 w 725607"/>
                  <a:gd name="connsiteY2" fmla="*/ 545856 h 580799"/>
                  <a:gd name="connsiteX3" fmla="*/ 17172 w 725607"/>
                  <a:gd name="connsiteY3" fmla="*/ 580695 h 580799"/>
                  <a:gd name="connsiteX4" fmla="*/ 5776 w 725607"/>
                  <a:gd name="connsiteY4" fmla="*/ 576993 h 580799"/>
                  <a:gd name="connsiteX5" fmla="*/ 314 w 725607"/>
                  <a:gd name="connsiteY5" fmla="*/ 566171 h 580799"/>
                  <a:gd name="connsiteX6" fmla="*/ 40811 w 725607"/>
                  <a:gd name="connsiteY6" fmla="*/ 458996 h 580799"/>
                  <a:gd name="connsiteX7" fmla="*/ 46367 w 725607"/>
                  <a:gd name="connsiteY7" fmla="*/ 454154 h 580799"/>
                  <a:gd name="connsiteX8" fmla="*/ 110975 w 725607"/>
                  <a:gd name="connsiteY8" fmla="*/ 295907 h 580799"/>
                  <a:gd name="connsiteX9" fmla="*/ 108055 w 725607"/>
                  <a:gd name="connsiteY9" fmla="*/ 257935 h 580799"/>
                  <a:gd name="connsiteX10" fmla="*/ 326220 w 725607"/>
                  <a:gd name="connsiteY10" fmla="*/ 841 h 580799"/>
                  <a:gd name="connsiteX11" fmla="*/ 327117 w 725607"/>
                  <a:gd name="connsiteY11" fmla="*/ 772 h 580799"/>
                  <a:gd name="connsiteX12" fmla="*/ 397281 w 725607"/>
                  <a:gd name="connsiteY12" fmla="*/ 5708 h 580799"/>
                  <a:gd name="connsiteX13" fmla="*/ 414516 w 725607"/>
                  <a:gd name="connsiteY13" fmla="*/ 10170 h 580799"/>
                  <a:gd name="connsiteX14" fmla="*/ 415270 w 725607"/>
                  <a:gd name="connsiteY14" fmla="*/ 10170 h 580799"/>
                  <a:gd name="connsiteX15" fmla="*/ 582345 w 725607"/>
                  <a:gd name="connsiteY15" fmla="*/ 221483 h 580799"/>
                  <a:gd name="connsiteX16" fmla="*/ 585547 w 725607"/>
                  <a:gd name="connsiteY16" fmla="*/ 263441 h 580799"/>
                  <a:gd name="connsiteX17" fmla="*/ 667577 w 725607"/>
                  <a:gd name="connsiteY17" fmla="*/ 405835 h 580799"/>
                  <a:gd name="connsiteX18" fmla="*/ 725215 w 725607"/>
                  <a:gd name="connsiteY18" fmla="*/ 506271 h 580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25607" h="580799">
                    <a:moveTo>
                      <a:pt x="725498" y="509878"/>
                    </a:moveTo>
                    <a:cubicBezTo>
                      <a:pt x="726206" y="518488"/>
                      <a:pt x="719905" y="526067"/>
                      <a:pt x="711371" y="526870"/>
                    </a:cubicBezTo>
                    <a:lnTo>
                      <a:pt x="464526" y="545856"/>
                    </a:lnTo>
                    <a:lnTo>
                      <a:pt x="17172" y="580695"/>
                    </a:lnTo>
                    <a:cubicBezTo>
                      <a:pt x="13030" y="581089"/>
                      <a:pt x="8910" y="579750"/>
                      <a:pt x="5776" y="576993"/>
                    </a:cubicBezTo>
                    <a:cubicBezTo>
                      <a:pt x="2586" y="574273"/>
                      <a:pt x="617" y="570372"/>
                      <a:pt x="314" y="566171"/>
                    </a:cubicBezTo>
                    <a:cubicBezTo>
                      <a:pt x="-2636" y="526158"/>
                      <a:pt x="12201" y="486893"/>
                      <a:pt x="40811" y="458996"/>
                    </a:cubicBezTo>
                    <a:lnTo>
                      <a:pt x="46367" y="454154"/>
                    </a:lnTo>
                    <a:cubicBezTo>
                      <a:pt x="91603" y="414733"/>
                      <a:pt x="115581" y="356003"/>
                      <a:pt x="110975" y="295907"/>
                    </a:cubicBezTo>
                    <a:lnTo>
                      <a:pt x="108055" y="257935"/>
                    </a:lnTo>
                    <a:cubicBezTo>
                      <a:pt x="97866" y="126217"/>
                      <a:pt x="195541" y="11112"/>
                      <a:pt x="326220" y="841"/>
                    </a:cubicBezTo>
                    <a:cubicBezTo>
                      <a:pt x="326519" y="817"/>
                      <a:pt x="326818" y="794"/>
                      <a:pt x="327117" y="772"/>
                    </a:cubicBezTo>
                    <a:cubicBezTo>
                      <a:pt x="350618" y="-1209"/>
                      <a:pt x="374281" y="456"/>
                      <a:pt x="397281" y="5708"/>
                    </a:cubicBezTo>
                    <a:cubicBezTo>
                      <a:pt x="403026" y="6942"/>
                      <a:pt x="408771" y="8461"/>
                      <a:pt x="414516" y="10170"/>
                    </a:cubicBezTo>
                    <a:lnTo>
                      <a:pt x="415270" y="10170"/>
                    </a:lnTo>
                    <a:cubicBezTo>
                      <a:pt x="508472" y="39719"/>
                      <a:pt x="574566" y="123314"/>
                      <a:pt x="582345" y="221483"/>
                    </a:cubicBezTo>
                    <a:lnTo>
                      <a:pt x="585547" y="263441"/>
                    </a:lnTo>
                    <a:cubicBezTo>
                      <a:pt x="589808" y="321065"/>
                      <a:pt x="620039" y="373541"/>
                      <a:pt x="667577" y="405835"/>
                    </a:cubicBezTo>
                    <a:cubicBezTo>
                      <a:pt x="700833" y="428840"/>
                      <a:pt x="722011" y="465744"/>
                      <a:pt x="725215" y="506271"/>
                    </a:cubicBezTo>
                    <a:close/>
                  </a:path>
                </a:pathLst>
              </a:custGeom>
              <a:grpFill/>
              <a:ln w="9418" cap="flat">
                <a:solidFill>
                  <a:schemeClr val="tx1">
                    <a:lumMod val="85000"/>
                    <a:lumOff val="15000"/>
                  </a:schemeClr>
                </a:solid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DD7756BD-8A64-FF88-3014-7E4849F98550}"/>
                  </a:ext>
                </a:extLst>
              </p:cNvPr>
              <p:cNvSpPr/>
              <p:nvPr/>
            </p:nvSpPr>
            <p:spPr>
              <a:xfrm>
                <a:off x="6147516" y="3093899"/>
                <a:ext cx="365564" cy="637829"/>
              </a:xfrm>
              <a:custGeom>
                <a:avLst/>
                <a:gdLst>
                  <a:gd name="connsiteX0" fmla="*/ 365268 w 365564"/>
                  <a:gd name="connsiteY0" fmla="*/ 541725 h 637829"/>
                  <a:gd name="connsiteX1" fmla="*/ 300381 w 365564"/>
                  <a:gd name="connsiteY1" fmla="*/ 618807 h 637829"/>
                  <a:gd name="connsiteX2" fmla="*/ 300378 w 365564"/>
                  <a:gd name="connsiteY2" fmla="*/ 618807 h 637829"/>
                  <a:gd name="connsiteX3" fmla="*/ 60314 w 365564"/>
                  <a:gd name="connsiteY3" fmla="*/ 637793 h 637829"/>
                  <a:gd name="connsiteX4" fmla="*/ 55134 w 365564"/>
                  <a:gd name="connsiteY4" fmla="*/ 605138 h 637829"/>
                  <a:gd name="connsiteX5" fmla="*/ 49200 w 365564"/>
                  <a:gd name="connsiteY5" fmla="*/ 582829 h 637829"/>
                  <a:gd name="connsiteX6" fmla="*/ 296046 w 365564"/>
                  <a:gd name="connsiteY6" fmla="*/ 563843 h 637829"/>
                  <a:gd name="connsiteX7" fmla="*/ 310172 w 365564"/>
                  <a:gd name="connsiteY7" fmla="*/ 546851 h 637829"/>
                  <a:gd name="connsiteX8" fmla="*/ 310172 w 365564"/>
                  <a:gd name="connsiteY8" fmla="*/ 542959 h 637829"/>
                  <a:gd name="connsiteX9" fmla="*/ 252534 w 365564"/>
                  <a:gd name="connsiteY9" fmla="*/ 441954 h 637829"/>
                  <a:gd name="connsiteX10" fmla="*/ 170504 w 365564"/>
                  <a:gd name="connsiteY10" fmla="*/ 299560 h 637829"/>
                  <a:gd name="connsiteX11" fmla="*/ 167019 w 365564"/>
                  <a:gd name="connsiteY11" fmla="*/ 257886 h 637829"/>
                  <a:gd name="connsiteX12" fmla="*/ -56 w 365564"/>
                  <a:gd name="connsiteY12" fmla="*/ 47238 h 637829"/>
                  <a:gd name="connsiteX13" fmla="*/ 37616 w 365564"/>
                  <a:gd name="connsiteY13" fmla="*/ 58345 h 637829"/>
                  <a:gd name="connsiteX14" fmla="*/ 33001 w 365564"/>
                  <a:gd name="connsiteY14" fmla="*/ -37 h 637829"/>
                  <a:gd name="connsiteX15" fmla="*/ 222114 w 365564"/>
                  <a:gd name="connsiteY15" fmla="*/ 253140 h 637829"/>
                  <a:gd name="connsiteX16" fmla="*/ 225317 w 365564"/>
                  <a:gd name="connsiteY16" fmla="*/ 295004 h 637829"/>
                  <a:gd name="connsiteX17" fmla="*/ 283331 w 365564"/>
                  <a:gd name="connsiteY17" fmla="*/ 395344 h 637829"/>
                  <a:gd name="connsiteX18" fmla="*/ 364985 w 365564"/>
                  <a:gd name="connsiteY18" fmla="*/ 537738 h 637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5564" h="637829">
                    <a:moveTo>
                      <a:pt x="365268" y="541725"/>
                    </a:moveTo>
                    <a:cubicBezTo>
                      <a:pt x="368467" y="581071"/>
                      <a:pt x="339416" y="615582"/>
                      <a:pt x="300381" y="618807"/>
                    </a:cubicBezTo>
                    <a:cubicBezTo>
                      <a:pt x="300380" y="618807"/>
                      <a:pt x="300379" y="618807"/>
                      <a:pt x="300378" y="618807"/>
                    </a:cubicBezTo>
                    <a:lnTo>
                      <a:pt x="60314" y="637793"/>
                    </a:lnTo>
                    <a:cubicBezTo>
                      <a:pt x="59840" y="626743"/>
                      <a:pt x="58102" y="615785"/>
                      <a:pt x="55134" y="605138"/>
                    </a:cubicBezTo>
                    <a:lnTo>
                      <a:pt x="49200" y="582829"/>
                    </a:lnTo>
                    <a:lnTo>
                      <a:pt x="296046" y="563843"/>
                    </a:lnTo>
                    <a:cubicBezTo>
                      <a:pt x="304580" y="563040"/>
                      <a:pt x="310881" y="555461"/>
                      <a:pt x="310172" y="546851"/>
                    </a:cubicBezTo>
                    <a:lnTo>
                      <a:pt x="310172" y="542959"/>
                    </a:lnTo>
                    <a:cubicBezTo>
                      <a:pt x="307134" y="502227"/>
                      <a:pt x="285937" y="465081"/>
                      <a:pt x="252534" y="441954"/>
                    </a:cubicBezTo>
                    <a:cubicBezTo>
                      <a:pt x="204996" y="409660"/>
                      <a:pt x="174766" y="357184"/>
                      <a:pt x="170504" y="299560"/>
                    </a:cubicBezTo>
                    <a:lnTo>
                      <a:pt x="167019" y="257886"/>
                    </a:lnTo>
                    <a:cubicBezTo>
                      <a:pt x="158984" y="159967"/>
                      <a:pt x="92938" y="76696"/>
                      <a:pt x="-56" y="47238"/>
                    </a:cubicBezTo>
                    <a:lnTo>
                      <a:pt x="37616" y="58345"/>
                    </a:lnTo>
                    <a:lnTo>
                      <a:pt x="33001" y="-37"/>
                    </a:lnTo>
                    <a:cubicBezTo>
                      <a:pt x="139198" y="40541"/>
                      <a:pt x="212782" y="139053"/>
                      <a:pt x="222114" y="253140"/>
                    </a:cubicBezTo>
                    <a:lnTo>
                      <a:pt x="225317" y="295004"/>
                    </a:lnTo>
                    <a:cubicBezTo>
                      <a:pt x="228366" y="335648"/>
                      <a:pt x="249751" y="372634"/>
                      <a:pt x="283331" y="395344"/>
                    </a:cubicBezTo>
                    <a:cubicBezTo>
                      <a:pt x="330591" y="427846"/>
                      <a:pt x="360634" y="480237"/>
                      <a:pt x="364985" y="537738"/>
                    </a:cubicBezTo>
                    <a:close/>
                  </a:path>
                </a:pathLst>
              </a:custGeom>
              <a:grpFill/>
              <a:ln w="9418" cap="flat">
                <a:solidFill>
                  <a:schemeClr val="tx1">
                    <a:lumMod val="85000"/>
                    <a:lumOff val="15000"/>
                  </a:schemeClr>
                </a:solid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D6EB6B28-41EA-F28B-9D08-603F779E376E}"/>
                  </a:ext>
                </a:extLst>
              </p:cNvPr>
              <p:cNvSpPr/>
              <p:nvPr/>
            </p:nvSpPr>
            <p:spPr>
              <a:xfrm>
                <a:off x="5895584" y="3676480"/>
                <a:ext cx="312300" cy="79266"/>
              </a:xfrm>
              <a:custGeom>
                <a:avLst/>
                <a:gdLst>
                  <a:gd name="connsiteX0" fmla="*/ 312245 w 312300"/>
                  <a:gd name="connsiteY0" fmla="*/ 55022 h 79266"/>
                  <a:gd name="connsiteX1" fmla="*/ 887 w 312300"/>
                  <a:gd name="connsiteY1" fmla="*/ 79229 h 79266"/>
                  <a:gd name="connsiteX2" fmla="*/ -55 w 312300"/>
                  <a:gd name="connsiteY2" fmla="*/ 62617 h 79266"/>
                  <a:gd name="connsiteX3" fmla="*/ 604 w 312300"/>
                  <a:gd name="connsiteY3" fmla="*/ 48187 h 79266"/>
                  <a:gd name="connsiteX4" fmla="*/ 2300 w 312300"/>
                  <a:gd name="connsiteY4" fmla="*/ 24265 h 79266"/>
                  <a:gd name="connsiteX5" fmla="*/ 26033 w 312300"/>
                  <a:gd name="connsiteY5" fmla="*/ 21512 h 79266"/>
                  <a:gd name="connsiteX6" fmla="*/ 301226 w 312300"/>
                  <a:gd name="connsiteY6" fmla="*/ -37 h 79266"/>
                  <a:gd name="connsiteX7" fmla="*/ 307159 w 312300"/>
                  <a:gd name="connsiteY7" fmla="*/ 22272 h 79266"/>
                  <a:gd name="connsiteX8" fmla="*/ 312245 w 312300"/>
                  <a:gd name="connsiteY8" fmla="*/ 55022 h 79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300" h="79266">
                    <a:moveTo>
                      <a:pt x="312245" y="55022"/>
                    </a:moveTo>
                    <a:lnTo>
                      <a:pt x="887" y="79229"/>
                    </a:lnTo>
                    <a:cubicBezTo>
                      <a:pt x="242" y="73716"/>
                      <a:pt x="-73" y="68168"/>
                      <a:pt x="-55" y="62617"/>
                    </a:cubicBezTo>
                    <a:cubicBezTo>
                      <a:pt x="-55" y="57680"/>
                      <a:pt x="-55" y="53124"/>
                      <a:pt x="604" y="48187"/>
                    </a:cubicBezTo>
                    <a:lnTo>
                      <a:pt x="2300" y="24265"/>
                    </a:lnTo>
                    <a:lnTo>
                      <a:pt x="26033" y="21512"/>
                    </a:lnTo>
                    <a:lnTo>
                      <a:pt x="301226" y="-37"/>
                    </a:lnTo>
                    <a:lnTo>
                      <a:pt x="307159" y="22272"/>
                    </a:lnTo>
                    <a:cubicBezTo>
                      <a:pt x="310103" y="32954"/>
                      <a:pt x="311810" y="43944"/>
                      <a:pt x="312245" y="55022"/>
                    </a:cubicBezTo>
                    <a:close/>
                  </a:path>
                </a:pathLst>
              </a:custGeom>
              <a:grpFill/>
              <a:ln w="9418" cap="flat">
                <a:solidFill>
                  <a:schemeClr val="tx1">
                    <a:lumMod val="85000"/>
                    <a:lumOff val="15000"/>
                  </a:schemeClr>
                </a:solidFill>
                <a:prstDash val="solid"/>
                <a:miter/>
              </a:ln>
            </p:spPr>
            <p:txBody>
              <a:bodyPr rtlCol="0" anchor="ctr"/>
              <a:lstStyle/>
              <a:p>
                <a:endParaRPr lang="en-US"/>
              </a:p>
            </p:txBody>
          </p:sp>
          <p:sp>
            <p:nvSpPr>
              <p:cNvPr id="55" name="Freeform 54">
                <a:extLst>
                  <a:ext uri="{FF2B5EF4-FFF2-40B4-BE49-F238E27FC236}">
                    <a16:creationId xmlns:a16="http://schemas.microsoft.com/office/drawing/2014/main" id="{11276295-6098-F904-774A-F8A4D07245ED}"/>
                  </a:ext>
                </a:extLst>
              </p:cNvPr>
              <p:cNvSpPr/>
              <p:nvPr/>
            </p:nvSpPr>
            <p:spPr>
              <a:xfrm>
                <a:off x="5923368" y="3075008"/>
                <a:ext cx="261914" cy="103947"/>
              </a:xfrm>
              <a:custGeom>
                <a:avLst/>
                <a:gdLst>
                  <a:gd name="connsiteX0" fmla="*/ 257243 w 261914"/>
                  <a:gd name="connsiteY0" fmla="*/ 18380 h 103947"/>
                  <a:gd name="connsiteX1" fmla="*/ 261858 w 261914"/>
                  <a:gd name="connsiteY1" fmla="*/ 76761 h 103947"/>
                  <a:gd name="connsiteX2" fmla="*/ 224186 w 261914"/>
                  <a:gd name="connsiteY2" fmla="*/ 65654 h 103947"/>
                  <a:gd name="connsiteX3" fmla="*/ 223433 w 261914"/>
                  <a:gd name="connsiteY3" fmla="*/ 65654 h 103947"/>
                  <a:gd name="connsiteX4" fmla="*/ 223433 w 261914"/>
                  <a:gd name="connsiteY4" fmla="*/ 65654 h 103947"/>
                  <a:gd name="connsiteX5" fmla="*/ 206669 w 261914"/>
                  <a:gd name="connsiteY5" fmla="*/ 61383 h 103947"/>
                  <a:gd name="connsiteX6" fmla="*/ 136505 w 261914"/>
                  <a:gd name="connsiteY6" fmla="*/ 56446 h 103947"/>
                  <a:gd name="connsiteX7" fmla="*/ 42325 w 261914"/>
                  <a:gd name="connsiteY7" fmla="*/ 83786 h 103947"/>
                  <a:gd name="connsiteX8" fmla="*/ 4653 w 261914"/>
                  <a:gd name="connsiteY8" fmla="*/ 103911 h 103947"/>
                  <a:gd name="connsiteX9" fmla="*/ -56 w 261914"/>
                  <a:gd name="connsiteY9" fmla="*/ 43916 h 103947"/>
                  <a:gd name="connsiteX10" fmla="*/ 15861 w 261914"/>
                  <a:gd name="connsiteY10" fmla="*/ 34423 h 103947"/>
                  <a:gd name="connsiteX11" fmla="*/ 53533 w 261914"/>
                  <a:gd name="connsiteY11" fmla="*/ 17620 h 103947"/>
                  <a:gd name="connsiteX12" fmla="*/ 55134 w 261914"/>
                  <a:gd name="connsiteY12" fmla="*/ 17051 h 103947"/>
                  <a:gd name="connsiteX13" fmla="*/ 60690 w 261914"/>
                  <a:gd name="connsiteY13" fmla="*/ 15152 h 103947"/>
                  <a:gd name="connsiteX14" fmla="*/ 66247 w 261914"/>
                  <a:gd name="connsiteY14" fmla="*/ 13348 h 103947"/>
                  <a:gd name="connsiteX15" fmla="*/ 72463 w 261914"/>
                  <a:gd name="connsiteY15" fmla="*/ 11450 h 103947"/>
                  <a:gd name="connsiteX16" fmla="*/ 81881 w 261914"/>
                  <a:gd name="connsiteY16" fmla="*/ 8887 h 103947"/>
                  <a:gd name="connsiteX17" fmla="*/ 91299 w 261914"/>
                  <a:gd name="connsiteY17" fmla="*/ 6608 h 103947"/>
                  <a:gd name="connsiteX18" fmla="*/ 111076 w 261914"/>
                  <a:gd name="connsiteY18" fmla="*/ 3001 h 103947"/>
                  <a:gd name="connsiteX19" fmla="*/ 120494 w 261914"/>
                  <a:gd name="connsiteY19" fmla="*/ 1672 h 103947"/>
                  <a:gd name="connsiteX20" fmla="*/ 130477 w 261914"/>
                  <a:gd name="connsiteY20" fmla="*/ 723 h 103947"/>
                  <a:gd name="connsiteX21" fmla="*/ 142156 w 261914"/>
                  <a:gd name="connsiteY21" fmla="*/ -37 h 103947"/>
                  <a:gd name="connsiteX22" fmla="*/ 165136 w 261914"/>
                  <a:gd name="connsiteY22" fmla="*/ -37 h 103947"/>
                  <a:gd name="connsiteX23" fmla="*/ 176531 w 261914"/>
                  <a:gd name="connsiteY23" fmla="*/ 628 h 103947"/>
                  <a:gd name="connsiteX24" fmla="*/ 185102 w 261914"/>
                  <a:gd name="connsiteY24" fmla="*/ 1482 h 103947"/>
                  <a:gd name="connsiteX25" fmla="*/ 193295 w 261914"/>
                  <a:gd name="connsiteY25" fmla="*/ 2526 h 103947"/>
                  <a:gd name="connsiteX26" fmla="*/ 196874 w 261914"/>
                  <a:gd name="connsiteY26" fmla="*/ 2526 h 103947"/>
                  <a:gd name="connsiteX27" fmla="*/ 237842 w 261914"/>
                  <a:gd name="connsiteY27" fmla="*/ 12019 h 103947"/>
                  <a:gd name="connsiteX28" fmla="*/ 257243 w 261914"/>
                  <a:gd name="connsiteY28" fmla="*/ 18380 h 103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61914" h="103947">
                    <a:moveTo>
                      <a:pt x="257243" y="18380"/>
                    </a:moveTo>
                    <a:lnTo>
                      <a:pt x="261858" y="76761"/>
                    </a:lnTo>
                    <a:lnTo>
                      <a:pt x="224186" y="65654"/>
                    </a:lnTo>
                    <a:lnTo>
                      <a:pt x="223433" y="65654"/>
                    </a:lnTo>
                    <a:lnTo>
                      <a:pt x="223433" y="65654"/>
                    </a:lnTo>
                    <a:cubicBezTo>
                      <a:pt x="217876" y="64041"/>
                      <a:pt x="212226" y="62522"/>
                      <a:pt x="206669" y="61383"/>
                    </a:cubicBezTo>
                    <a:cubicBezTo>
                      <a:pt x="183669" y="56130"/>
                      <a:pt x="160006" y="54465"/>
                      <a:pt x="136505" y="56446"/>
                    </a:cubicBezTo>
                    <a:cubicBezTo>
                      <a:pt x="103571" y="58880"/>
                      <a:pt x="71499" y="68191"/>
                      <a:pt x="42325" y="83786"/>
                    </a:cubicBezTo>
                    <a:lnTo>
                      <a:pt x="4653" y="103911"/>
                    </a:lnTo>
                    <a:lnTo>
                      <a:pt x="-56" y="43916"/>
                    </a:lnTo>
                    <a:cubicBezTo>
                      <a:pt x="5124" y="40688"/>
                      <a:pt x="10398" y="37555"/>
                      <a:pt x="15861" y="34423"/>
                    </a:cubicBezTo>
                    <a:cubicBezTo>
                      <a:pt x="28002" y="27918"/>
                      <a:pt x="40591" y="22302"/>
                      <a:pt x="53533" y="17620"/>
                    </a:cubicBezTo>
                    <a:lnTo>
                      <a:pt x="55134" y="17051"/>
                    </a:lnTo>
                    <a:lnTo>
                      <a:pt x="60690" y="15152"/>
                    </a:lnTo>
                    <a:lnTo>
                      <a:pt x="66247" y="13348"/>
                    </a:lnTo>
                    <a:lnTo>
                      <a:pt x="72463" y="11450"/>
                    </a:lnTo>
                    <a:lnTo>
                      <a:pt x="81881" y="8887"/>
                    </a:lnTo>
                    <a:cubicBezTo>
                      <a:pt x="85083" y="8032"/>
                      <a:pt x="88379" y="7273"/>
                      <a:pt x="91299" y="6608"/>
                    </a:cubicBezTo>
                    <a:cubicBezTo>
                      <a:pt x="97891" y="5184"/>
                      <a:pt x="104390" y="3950"/>
                      <a:pt x="111076" y="3001"/>
                    </a:cubicBezTo>
                    <a:lnTo>
                      <a:pt x="120494" y="1672"/>
                    </a:lnTo>
                    <a:lnTo>
                      <a:pt x="130477" y="723"/>
                    </a:lnTo>
                    <a:cubicBezTo>
                      <a:pt x="134339" y="723"/>
                      <a:pt x="138294" y="153"/>
                      <a:pt x="142156" y="-37"/>
                    </a:cubicBezTo>
                    <a:cubicBezTo>
                      <a:pt x="149784" y="-37"/>
                      <a:pt x="157507" y="-37"/>
                      <a:pt x="165136" y="-37"/>
                    </a:cubicBezTo>
                    <a:lnTo>
                      <a:pt x="176531" y="628"/>
                    </a:lnTo>
                    <a:lnTo>
                      <a:pt x="185102" y="1482"/>
                    </a:lnTo>
                    <a:lnTo>
                      <a:pt x="193295" y="2526"/>
                    </a:lnTo>
                    <a:lnTo>
                      <a:pt x="196874" y="2526"/>
                    </a:lnTo>
                    <a:cubicBezTo>
                      <a:pt x="210720" y="4792"/>
                      <a:pt x="224405" y="7963"/>
                      <a:pt x="237842" y="12019"/>
                    </a:cubicBezTo>
                    <a:cubicBezTo>
                      <a:pt x="245094" y="13918"/>
                      <a:pt x="251216" y="16101"/>
                      <a:pt x="257243" y="18380"/>
                    </a:cubicBezTo>
                    <a:close/>
                  </a:path>
                </a:pathLst>
              </a:custGeom>
              <a:grpFill/>
              <a:ln w="9418" cap="flat">
                <a:solidFill>
                  <a:schemeClr val="tx1">
                    <a:lumMod val="85000"/>
                    <a:lumOff val="15000"/>
                  </a:schemeClr>
                </a:solidFill>
                <a:prstDash val="solid"/>
                <a:miter/>
              </a:ln>
            </p:spPr>
            <p:txBody>
              <a:bodyPr rtlCol="0" anchor="ctr"/>
              <a:lstStyle/>
              <a:p>
                <a:endParaRPr lang="en-US"/>
              </a:p>
            </p:txBody>
          </p:sp>
          <p:sp>
            <p:nvSpPr>
              <p:cNvPr id="56" name="Freeform 55">
                <a:extLst>
                  <a:ext uri="{FF2B5EF4-FFF2-40B4-BE49-F238E27FC236}">
                    <a16:creationId xmlns:a16="http://schemas.microsoft.com/office/drawing/2014/main" id="{4FDE50D0-F40D-A1B7-1AF3-FD3B3F6D125B}"/>
                  </a:ext>
                </a:extLst>
              </p:cNvPr>
              <p:cNvSpPr/>
              <p:nvPr/>
            </p:nvSpPr>
            <p:spPr>
              <a:xfrm>
                <a:off x="5921084" y="2958392"/>
                <a:ext cx="259583" cy="159429"/>
              </a:xfrm>
              <a:custGeom>
                <a:avLst/>
                <a:gdLst>
                  <a:gd name="connsiteX0" fmla="*/ 258398 w 259583"/>
                  <a:gd name="connsiteY0" fmla="*/ 121326 h 159429"/>
                  <a:gd name="connsiteX1" fmla="*/ 259528 w 259583"/>
                  <a:gd name="connsiteY1" fmla="*/ 134996 h 159429"/>
                  <a:gd name="connsiteX2" fmla="*/ 240692 w 259583"/>
                  <a:gd name="connsiteY2" fmla="*/ 128636 h 159429"/>
                  <a:gd name="connsiteX3" fmla="*/ 199724 w 259583"/>
                  <a:gd name="connsiteY3" fmla="*/ 119143 h 159429"/>
                  <a:gd name="connsiteX4" fmla="*/ 202266 w 259583"/>
                  <a:gd name="connsiteY4" fmla="*/ 119143 h 159429"/>
                  <a:gd name="connsiteX5" fmla="*/ 129465 w 259583"/>
                  <a:gd name="connsiteY5" fmla="*/ 55635 h 159429"/>
                  <a:gd name="connsiteX6" fmla="*/ 123532 w 259583"/>
                  <a:gd name="connsiteY6" fmla="*/ 55635 h 159429"/>
                  <a:gd name="connsiteX7" fmla="*/ 55440 w 259583"/>
                  <a:gd name="connsiteY7" fmla="*/ 133097 h 159429"/>
                  <a:gd name="connsiteX8" fmla="*/ 17768 w 259583"/>
                  <a:gd name="connsiteY8" fmla="*/ 149900 h 159429"/>
                  <a:gd name="connsiteX9" fmla="*/ 1852 w 259583"/>
                  <a:gd name="connsiteY9" fmla="*/ 159393 h 159429"/>
                  <a:gd name="connsiteX10" fmla="*/ 345 w 259583"/>
                  <a:gd name="connsiteY10" fmla="*/ 140407 h 159429"/>
                  <a:gd name="connsiteX11" fmla="*/ 30953 w 259583"/>
                  <a:gd name="connsiteY11" fmla="*/ 45477 h 159429"/>
                  <a:gd name="connsiteX12" fmla="*/ 119200 w 259583"/>
                  <a:gd name="connsiteY12" fmla="*/ 386 h 159429"/>
                  <a:gd name="connsiteX13" fmla="*/ 213380 w 259583"/>
                  <a:gd name="connsiteY13" fmla="*/ 30953 h 159429"/>
                  <a:gd name="connsiteX14" fmla="*/ 258398 w 259583"/>
                  <a:gd name="connsiteY14" fmla="*/ 121326 h 159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59583" h="159429">
                    <a:moveTo>
                      <a:pt x="258398" y="121326"/>
                    </a:moveTo>
                    <a:lnTo>
                      <a:pt x="259528" y="134996"/>
                    </a:lnTo>
                    <a:cubicBezTo>
                      <a:pt x="253500" y="132718"/>
                      <a:pt x="247379" y="130534"/>
                      <a:pt x="240692" y="128636"/>
                    </a:cubicBezTo>
                    <a:cubicBezTo>
                      <a:pt x="227254" y="124579"/>
                      <a:pt x="213570" y="121408"/>
                      <a:pt x="199724" y="119143"/>
                    </a:cubicBezTo>
                    <a:lnTo>
                      <a:pt x="202266" y="119143"/>
                    </a:lnTo>
                    <a:cubicBezTo>
                      <a:pt x="197178" y="82597"/>
                      <a:pt x="166077" y="55467"/>
                      <a:pt x="129465" y="55635"/>
                    </a:cubicBezTo>
                    <a:cubicBezTo>
                      <a:pt x="127456" y="55635"/>
                      <a:pt x="125479" y="55635"/>
                      <a:pt x="123532" y="55635"/>
                    </a:cubicBezTo>
                    <a:cubicBezTo>
                      <a:pt x="83752" y="58575"/>
                      <a:pt x="53546" y="92938"/>
                      <a:pt x="55440" y="133097"/>
                    </a:cubicBezTo>
                    <a:cubicBezTo>
                      <a:pt x="42499" y="137779"/>
                      <a:pt x="29909" y="143395"/>
                      <a:pt x="17768" y="149900"/>
                    </a:cubicBezTo>
                    <a:cubicBezTo>
                      <a:pt x="12306" y="152843"/>
                      <a:pt x="7032" y="155975"/>
                      <a:pt x="1852" y="159393"/>
                    </a:cubicBezTo>
                    <a:lnTo>
                      <a:pt x="345" y="140407"/>
                    </a:lnTo>
                    <a:cubicBezTo>
                      <a:pt x="-2354" y="105923"/>
                      <a:pt x="8658" y="71773"/>
                      <a:pt x="30953" y="45477"/>
                    </a:cubicBezTo>
                    <a:cubicBezTo>
                      <a:pt x="53156" y="19097"/>
                      <a:pt x="84966" y="2844"/>
                      <a:pt x="119200" y="386"/>
                    </a:cubicBezTo>
                    <a:cubicBezTo>
                      <a:pt x="153370" y="-2391"/>
                      <a:pt x="187238" y="8601"/>
                      <a:pt x="213380" y="30953"/>
                    </a:cubicBezTo>
                    <a:cubicBezTo>
                      <a:pt x="239672" y="53876"/>
                      <a:pt x="255863" y="86380"/>
                      <a:pt x="258398" y="121326"/>
                    </a:cubicBezTo>
                    <a:close/>
                  </a:path>
                </a:pathLst>
              </a:custGeom>
              <a:grpFill/>
              <a:ln w="9418" cap="flat">
                <a:solidFill>
                  <a:schemeClr val="tx1">
                    <a:lumMod val="85000"/>
                    <a:lumOff val="15000"/>
                  </a:schemeClr>
                </a:solidFill>
                <a:prstDash val="solid"/>
                <a:miter/>
              </a:ln>
            </p:spPr>
            <p:txBody>
              <a:bodyPr rtlCol="0" anchor="ctr"/>
              <a:lstStyle/>
              <a:p>
                <a:endParaRPr lang="en-US"/>
              </a:p>
            </p:txBody>
          </p:sp>
          <p:sp>
            <p:nvSpPr>
              <p:cNvPr id="57" name="Freeform 56">
                <a:extLst>
                  <a:ext uri="{FF2B5EF4-FFF2-40B4-BE49-F238E27FC236}">
                    <a16:creationId xmlns:a16="http://schemas.microsoft.com/office/drawing/2014/main" id="{94B75C28-4A23-8BE4-4BDF-7EE07AD6A587}"/>
                  </a:ext>
                </a:extLst>
              </p:cNvPr>
              <p:cNvSpPr/>
              <p:nvPr/>
            </p:nvSpPr>
            <p:spPr>
              <a:xfrm>
                <a:off x="5896527" y="3731539"/>
                <a:ext cx="311358" cy="161682"/>
              </a:xfrm>
              <a:custGeom>
                <a:avLst/>
                <a:gdLst>
                  <a:gd name="connsiteX0" fmla="*/ -56 w 311358"/>
                  <a:gd name="connsiteY0" fmla="*/ 24170 h 161682"/>
                  <a:gd name="connsiteX1" fmla="*/ 311303 w 311358"/>
                  <a:gd name="connsiteY1" fmla="*/ -37 h 161682"/>
                  <a:gd name="connsiteX2" fmla="*/ 311303 w 311358"/>
                  <a:gd name="connsiteY2" fmla="*/ 7653 h 161682"/>
                  <a:gd name="connsiteX3" fmla="*/ 151443 w 311358"/>
                  <a:gd name="connsiteY3" fmla="*/ 161605 h 161682"/>
                  <a:gd name="connsiteX4" fmla="*/ -56 w 311358"/>
                  <a:gd name="connsiteY4" fmla="*/ 24170 h 161682"/>
                  <a:gd name="connsiteX5" fmla="*/ 55040 w 311358"/>
                  <a:gd name="connsiteY5" fmla="*/ 19993 h 161682"/>
                  <a:gd name="connsiteX6" fmla="*/ 168392 w 311358"/>
                  <a:gd name="connsiteY6" fmla="*/ 107944 h 161682"/>
                  <a:gd name="connsiteX7" fmla="*/ 256490 w 311358"/>
                  <a:gd name="connsiteY7" fmla="*/ 7558 h 161682"/>
                  <a:gd name="connsiteX8" fmla="*/ 256490 w 311358"/>
                  <a:gd name="connsiteY8" fmla="*/ 4235 h 161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1358" h="161682">
                    <a:moveTo>
                      <a:pt x="-56" y="24170"/>
                    </a:moveTo>
                    <a:lnTo>
                      <a:pt x="311303" y="-37"/>
                    </a:lnTo>
                    <a:cubicBezTo>
                      <a:pt x="311303" y="2558"/>
                      <a:pt x="311303" y="5121"/>
                      <a:pt x="311303" y="7653"/>
                    </a:cubicBezTo>
                    <a:cubicBezTo>
                      <a:pt x="309336" y="94661"/>
                      <a:pt x="237764" y="163587"/>
                      <a:pt x="151443" y="161605"/>
                    </a:cubicBezTo>
                    <a:cubicBezTo>
                      <a:pt x="74186" y="159830"/>
                      <a:pt x="9805" y="101426"/>
                      <a:pt x="-56" y="24170"/>
                    </a:cubicBezTo>
                    <a:close/>
                    <a:moveTo>
                      <a:pt x="55040" y="19993"/>
                    </a:moveTo>
                    <a:cubicBezTo>
                      <a:pt x="62246" y="75831"/>
                      <a:pt x="112995" y="115207"/>
                      <a:pt x="168392" y="107944"/>
                    </a:cubicBezTo>
                    <a:cubicBezTo>
                      <a:pt x="218518" y="101371"/>
                      <a:pt x="256135" y="58507"/>
                      <a:pt x="256490" y="7558"/>
                    </a:cubicBezTo>
                    <a:cubicBezTo>
                      <a:pt x="256490" y="6419"/>
                      <a:pt x="256490" y="5279"/>
                      <a:pt x="256490" y="4235"/>
                    </a:cubicBezTo>
                    <a:close/>
                  </a:path>
                </a:pathLst>
              </a:custGeom>
              <a:grpFill/>
              <a:ln w="9418" cap="flat">
                <a:solidFill>
                  <a:schemeClr val="tx1">
                    <a:lumMod val="85000"/>
                    <a:lumOff val="15000"/>
                  </a:schemeClr>
                </a:solidFill>
                <a:prstDash val="solid"/>
                <a:miter/>
              </a:ln>
            </p:spPr>
            <p:txBody>
              <a:bodyPr rtlCol="0" anchor="ctr"/>
              <a:lstStyle/>
              <a:p>
                <a:endParaRPr lang="en-US"/>
              </a:p>
            </p:txBody>
          </p:sp>
          <p:sp>
            <p:nvSpPr>
              <p:cNvPr id="58" name="Freeform 57">
                <a:extLst>
                  <a:ext uri="{FF2B5EF4-FFF2-40B4-BE49-F238E27FC236}">
                    <a16:creationId xmlns:a16="http://schemas.microsoft.com/office/drawing/2014/main" id="{945F3848-C6B7-DB95-D2E4-7289A705D2A1}"/>
                  </a:ext>
                </a:extLst>
              </p:cNvPr>
              <p:cNvSpPr/>
              <p:nvPr/>
            </p:nvSpPr>
            <p:spPr>
              <a:xfrm>
                <a:off x="6129057" y="3135858"/>
                <a:ext cx="17234" cy="4461"/>
              </a:xfrm>
              <a:custGeom>
                <a:avLst/>
                <a:gdLst>
                  <a:gd name="connsiteX0" fmla="*/ 17179 w 17234"/>
                  <a:gd name="connsiteY0" fmla="*/ 4425 h 4461"/>
                  <a:gd name="connsiteX1" fmla="*/ 17179 w 17234"/>
                  <a:gd name="connsiteY1" fmla="*/ 4425 h 4461"/>
                  <a:gd name="connsiteX2" fmla="*/ -56 w 17234"/>
                  <a:gd name="connsiteY2" fmla="*/ -37 h 4461"/>
                  <a:gd name="connsiteX3" fmla="*/ 17179 w 17234"/>
                  <a:gd name="connsiteY3" fmla="*/ 4425 h 4461"/>
                </a:gdLst>
                <a:ahLst/>
                <a:cxnLst>
                  <a:cxn ang="0">
                    <a:pos x="connsiteX0" y="connsiteY0"/>
                  </a:cxn>
                  <a:cxn ang="0">
                    <a:pos x="connsiteX1" y="connsiteY1"/>
                  </a:cxn>
                  <a:cxn ang="0">
                    <a:pos x="connsiteX2" y="connsiteY2"/>
                  </a:cxn>
                  <a:cxn ang="0">
                    <a:pos x="connsiteX3" y="connsiteY3"/>
                  </a:cxn>
                </a:cxnLst>
                <a:rect l="l" t="t" r="r" b="b"/>
                <a:pathLst>
                  <a:path w="17234" h="4461">
                    <a:moveTo>
                      <a:pt x="17179" y="4425"/>
                    </a:moveTo>
                    <a:lnTo>
                      <a:pt x="17179" y="4425"/>
                    </a:lnTo>
                    <a:cubicBezTo>
                      <a:pt x="11434" y="2716"/>
                      <a:pt x="5689" y="1197"/>
                      <a:pt x="-56" y="-37"/>
                    </a:cubicBezTo>
                    <a:cubicBezTo>
                      <a:pt x="5972" y="1292"/>
                      <a:pt x="11623" y="2811"/>
                      <a:pt x="17179" y="4425"/>
                    </a:cubicBezTo>
                    <a:close/>
                  </a:path>
                </a:pathLst>
              </a:custGeom>
              <a:grpFill/>
              <a:ln w="9418" cap="flat">
                <a:solidFill>
                  <a:schemeClr val="tx1">
                    <a:lumMod val="85000"/>
                    <a:lumOff val="15000"/>
                  </a:schemeClr>
                </a:solidFill>
                <a:prstDash val="solid"/>
                <a:miter/>
              </a:ln>
            </p:spPr>
            <p:txBody>
              <a:bodyPr rtlCol="0" anchor="ctr"/>
              <a:lstStyle/>
              <a:p>
                <a:endParaRPr lang="en-US"/>
              </a:p>
            </p:txBody>
          </p:sp>
          <p:sp>
            <p:nvSpPr>
              <p:cNvPr id="59" name="Freeform 58">
                <a:extLst>
                  <a:ext uri="{FF2B5EF4-FFF2-40B4-BE49-F238E27FC236}">
                    <a16:creationId xmlns:a16="http://schemas.microsoft.com/office/drawing/2014/main" id="{46127ABC-8E55-79A3-9F07-1BD5C2B4187F}"/>
                  </a:ext>
                </a:extLst>
              </p:cNvPr>
              <p:cNvSpPr/>
              <p:nvPr/>
            </p:nvSpPr>
            <p:spPr>
              <a:xfrm>
                <a:off x="6109467" y="3076337"/>
                <a:ext cx="8193" cy="1044"/>
              </a:xfrm>
              <a:custGeom>
                <a:avLst/>
                <a:gdLst>
                  <a:gd name="connsiteX0" fmla="*/ 8138 w 8193"/>
                  <a:gd name="connsiteY0" fmla="*/ 1008 h 1044"/>
                  <a:gd name="connsiteX1" fmla="*/ -56 w 8193"/>
                  <a:gd name="connsiteY1" fmla="*/ -37 h 1044"/>
                  <a:gd name="connsiteX2" fmla="*/ 8138 w 8193"/>
                  <a:gd name="connsiteY2" fmla="*/ 1008 h 1044"/>
                </a:gdLst>
                <a:ahLst/>
                <a:cxnLst>
                  <a:cxn ang="0">
                    <a:pos x="connsiteX0" y="connsiteY0"/>
                  </a:cxn>
                  <a:cxn ang="0">
                    <a:pos x="connsiteX1" y="connsiteY1"/>
                  </a:cxn>
                  <a:cxn ang="0">
                    <a:pos x="connsiteX2" y="connsiteY2"/>
                  </a:cxn>
                </a:cxnLst>
                <a:rect l="l" t="t" r="r" b="b"/>
                <a:pathLst>
                  <a:path w="8193" h="1044">
                    <a:moveTo>
                      <a:pt x="8138" y="1008"/>
                    </a:moveTo>
                    <a:lnTo>
                      <a:pt x="-56" y="-37"/>
                    </a:lnTo>
                    <a:cubicBezTo>
                      <a:pt x="2676" y="153"/>
                      <a:pt x="5407" y="153"/>
                      <a:pt x="8138" y="1008"/>
                    </a:cubicBezTo>
                    <a:close/>
                  </a:path>
                </a:pathLst>
              </a:custGeom>
              <a:grpFill/>
              <a:ln w="9418" cap="flat">
                <a:solidFill>
                  <a:schemeClr val="tx1">
                    <a:lumMod val="85000"/>
                    <a:lumOff val="15000"/>
                  </a:schemeClr>
                </a:solid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8F5B77E8-F24C-3F4D-524B-F7D006FA0907}"/>
                  </a:ext>
                </a:extLst>
              </p:cNvPr>
              <p:cNvSpPr/>
              <p:nvPr/>
            </p:nvSpPr>
            <p:spPr>
              <a:xfrm>
                <a:off x="6089501" y="3074818"/>
                <a:ext cx="11395" cy="664"/>
              </a:xfrm>
              <a:custGeom>
                <a:avLst/>
                <a:gdLst>
                  <a:gd name="connsiteX0" fmla="*/ 11340 w 11395"/>
                  <a:gd name="connsiteY0" fmla="*/ 628 h 664"/>
                  <a:gd name="connsiteX1" fmla="*/ -56 w 11395"/>
                  <a:gd name="connsiteY1" fmla="*/ -37 h 664"/>
                  <a:gd name="connsiteX2" fmla="*/ 11340 w 11395"/>
                  <a:gd name="connsiteY2" fmla="*/ 628 h 664"/>
                </a:gdLst>
                <a:ahLst/>
                <a:cxnLst>
                  <a:cxn ang="0">
                    <a:pos x="connsiteX0" y="connsiteY0"/>
                  </a:cxn>
                  <a:cxn ang="0">
                    <a:pos x="connsiteX1" y="connsiteY1"/>
                  </a:cxn>
                  <a:cxn ang="0">
                    <a:pos x="connsiteX2" y="connsiteY2"/>
                  </a:cxn>
                </a:cxnLst>
                <a:rect l="l" t="t" r="r" b="b"/>
                <a:pathLst>
                  <a:path w="11395" h="664">
                    <a:moveTo>
                      <a:pt x="11340" y="628"/>
                    </a:moveTo>
                    <a:lnTo>
                      <a:pt x="-56" y="-37"/>
                    </a:lnTo>
                    <a:cubicBezTo>
                      <a:pt x="3712" y="58"/>
                      <a:pt x="7479" y="343"/>
                      <a:pt x="11340" y="628"/>
                    </a:cubicBezTo>
                    <a:close/>
                  </a:path>
                </a:pathLst>
              </a:custGeom>
              <a:grpFill/>
              <a:ln w="9418" cap="flat">
                <a:solidFill>
                  <a:schemeClr val="tx1">
                    <a:lumMod val="85000"/>
                    <a:lumOff val="15000"/>
                  </a:schemeClr>
                </a:solidFill>
                <a:prstDash val="solid"/>
                <a:miter/>
              </a:ln>
            </p:spPr>
            <p:txBody>
              <a:bodyPr rtlCol="0" anchor="ctr"/>
              <a:lstStyle/>
              <a:p>
                <a:endParaRPr lang="en-US"/>
              </a:p>
            </p:txBody>
          </p:sp>
          <p:sp>
            <p:nvSpPr>
              <p:cNvPr id="61" name="Freeform 60">
                <a:extLst>
                  <a:ext uri="{FF2B5EF4-FFF2-40B4-BE49-F238E27FC236}">
                    <a16:creationId xmlns:a16="http://schemas.microsoft.com/office/drawing/2014/main" id="{983F8DF9-CC35-0CAC-EF54-8B26233B7B19}"/>
                  </a:ext>
                </a:extLst>
              </p:cNvPr>
              <p:cNvSpPr/>
              <p:nvPr/>
            </p:nvSpPr>
            <p:spPr>
              <a:xfrm>
                <a:off x="6066521" y="3074605"/>
                <a:ext cx="22979" cy="213"/>
              </a:xfrm>
              <a:custGeom>
                <a:avLst/>
                <a:gdLst>
                  <a:gd name="connsiteX0" fmla="*/ 22924 w 22979"/>
                  <a:gd name="connsiteY0" fmla="*/ 177 h 213"/>
                  <a:gd name="connsiteX1" fmla="*/ -56 w 22979"/>
                  <a:gd name="connsiteY1" fmla="*/ 177 h 213"/>
                  <a:gd name="connsiteX2" fmla="*/ 22924 w 22979"/>
                  <a:gd name="connsiteY2" fmla="*/ 177 h 213"/>
                </a:gdLst>
                <a:ahLst/>
                <a:cxnLst>
                  <a:cxn ang="0">
                    <a:pos x="connsiteX0" y="connsiteY0"/>
                  </a:cxn>
                  <a:cxn ang="0">
                    <a:pos x="connsiteX1" y="connsiteY1"/>
                  </a:cxn>
                  <a:cxn ang="0">
                    <a:pos x="connsiteX2" y="connsiteY2"/>
                  </a:cxn>
                </a:cxnLst>
                <a:rect l="l" t="t" r="r" b="b"/>
                <a:pathLst>
                  <a:path w="22979" h="213">
                    <a:moveTo>
                      <a:pt x="22924" y="177"/>
                    </a:moveTo>
                    <a:cubicBezTo>
                      <a:pt x="15296" y="177"/>
                      <a:pt x="7573" y="177"/>
                      <a:pt x="-56" y="177"/>
                    </a:cubicBezTo>
                    <a:cubicBezTo>
                      <a:pt x="7573" y="-108"/>
                      <a:pt x="15201" y="-108"/>
                      <a:pt x="22924" y="177"/>
                    </a:cubicBezTo>
                    <a:close/>
                  </a:path>
                </a:pathLst>
              </a:custGeom>
              <a:grpFill/>
              <a:ln w="9418" cap="flat">
                <a:solidFill>
                  <a:schemeClr val="tx1">
                    <a:lumMod val="85000"/>
                    <a:lumOff val="15000"/>
                  </a:schemeClr>
                </a:solidFill>
                <a:prstDash val="solid"/>
                <a:miter/>
              </a:ln>
            </p:spPr>
            <p:txBody>
              <a:bodyPr rtlCol="0" anchor="ctr"/>
              <a:lstStyle/>
              <a:p>
                <a:endParaRPr lang="en-US"/>
              </a:p>
            </p:txBody>
          </p:sp>
          <p:sp>
            <p:nvSpPr>
              <p:cNvPr id="62" name="Freeform 61">
                <a:extLst>
                  <a:ext uri="{FF2B5EF4-FFF2-40B4-BE49-F238E27FC236}">
                    <a16:creationId xmlns:a16="http://schemas.microsoft.com/office/drawing/2014/main" id="{4279AFDC-2EB3-AF34-4DA8-4CE256B1AADF}"/>
                  </a:ext>
                </a:extLst>
              </p:cNvPr>
              <p:cNvSpPr/>
              <p:nvPr/>
            </p:nvSpPr>
            <p:spPr>
              <a:xfrm>
                <a:off x="6044860" y="3075578"/>
                <a:ext cx="9983" cy="949"/>
              </a:xfrm>
              <a:custGeom>
                <a:avLst/>
                <a:gdLst>
                  <a:gd name="connsiteX0" fmla="*/ 9927 w 9983"/>
                  <a:gd name="connsiteY0" fmla="*/ -37 h 949"/>
                  <a:gd name="connsiteX1" fmla="*/ -56 w 9983"/>
                  <a:gd name="connsiteY1" fmla="*/ 913 h 949"/>
                </a:gdLst>
                <a:ahLst/>
                <a:cxnLst>
                  <a:cxn ang="0">
                    <a:pos x="connsiteX0" y="connsiteY0"/>
                  </a:cxn>
                  <a:cxn ang="0">
                    <a:pos x="connsiteX1" y="connsiteY1"/>
                  </a:cxn>
                </a:cxnLst>
                <a:rect l="l" t="t" r="r" b="b"/>
                <a:pathLst>
                  <a:path w="9983" h="949">
                    <a:moveTo>
                      <a:pt x="9927" y="-37"/>
                    </a:moveTo>
                    <a:lnTo>
                      <a:pt x="-56" y="913"/>
                    </a:lnTo>
                    <a:close/>
                  </a:path>
                </a:pathLst>
              </a:custGeom>
              <a:grpFill/>
              <a:ln w="9418" cap="flat">
                <a:solidFill>
                  <a:schemeClr val="tx1">
                    <a:lumMod val="85000"/>
                    <a:lumOff val="15000"/>
                  </a:schemeClr>
                </a:solid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B66D7211-CAA1-1382-189F-3CB6D1E7FE46}"/>
                  </a:ext>
                </a:extLst>
              </p:cNvPr>
              <p:cNvSpPr/>
              <p:nvPr/>
            </p:nvSpPr>
            <p:spPr>
              <a:xfrm>
                <a:off x="6035442" y="3076527"/>
                <a:ext cx="9417" cy="1329"/>
              </a:xfrm>
              <a:custGeom>
                <a:avLst/>
                <a:gdLst>
                  <a:gd name="connsiteX0" fmla="*/ 9362 w 9417"/>
                  <a:gd name="connsiteY0" fmla="*/ -37 h 1329"/>
                  <a:gd name="connsiteX1" fmla="*/ -56 w 9417"/>
                  <a:gd name="connsiteY1" fmla="*/ 1292 h 1329"/>
                  <a:gd name="connsiteX2" fmla="*/ 9362 w 9417"/>
                  <a:gd name="connsiteY2" fmla="*/ -37 h 1329"/>
                </a:gdLst>
                <a:ahLst/>
                <a:cxnLst>
                  <a:cxn ang="0">
                    <a:pos x="connsiteX0" y="connsiteY0"/>
                  </a:cxn>
                  <a:cxn ang="0">
                    <a:pos x="connsiteX1" y="connsiteY1"/>
                  </a:cxn>
                  <a:cxn ang="0">
                    <a:pos x="connsiteX2" y="connsiteY2"/>
                  </a:cxn>
                </a:cxnLst>
                <a:rect l="l" t="t" r="r" b="b"/>
                <a:pathLst>
                  <a:path w="9417" h="1329">
                    <a:moveTo>
                      <a:pt x="9362" y="-37"/>
                    </a:moveTo>
                    <a:lnTo>
                      <a:pt x="-56" y="1292"/>
                    </a:lnTo>
                    <a:cubicBezTo>
                      <a:pt x="2770" y="723"/>
                      <a:pt x="6066" y="-37"/>
                      <a:pt x="9362" y="-37"/>
                    </a:cubicBezTo>
                    <a:close/>
                  </a:path>
                </a:pathLst>
              </a:custGeom>
              <a:grpFill/>
              <a:ln w="9418" cap="flat">
                <a:solidFill>
                  <a:schemeClr val="tx1">
                    <a:lumMod val="85000"/>
                    <a:lumOff val="15000"/>
                  </a:schemeClr>
                </a:solidFill>
                <a:prstDash val="solid"/>
                <a:miter/>
              </a:ln>
            </p:spPr>
            <p:txBody>
              <a:bodyPr rtlCol="0" anchor="ctr"/>
              <a:lstStyle/>
              <a:p>
                <a:endParaRPr lang="en-US"/>
              </a:p>
            </p:txBody>
          </p:sp>
          <p:sp>
            <p:nvSpPr>
              <p:cNvPr id="64" name="Freeform 63">
                <a:extLst>
                  <a:ext uri="{FF2B5EF4-FFF2-40B4-BE49-F238E27FC236}">
                    <a16:creationId xmlns:a16="http://schemas.microsoft.com/office/drawing/2014/main" id="{EA705180-1FB2-728E-B3A2-450F087ECA0E}"/>
                  </a:ext>
                </a:extLst>
              </p:cNvPr>
              <p:cNvSpPr/>
              <p:nvPr/>
            </p:nvSpPr>
            <p:spPr>
              <a:xfrm>
                <a:off x="6015193" y="3077856"/>
                <a:ext cx="19777" cy="3607"/>
              </a:xfrm>
              <a:custGeom>
                <a:avLst/>
                <a:gdLst>
                  <a:gd name="connsiteX0" fmla="*/ 19722 w 19777"/>
                  <a:gd name="connsiteY0" fmla="*/ -37 h 3607"/>
                  <a:gd name="connsiteX1" fmla="*/ -56 w 19777"/>
                  <a:gd name="connsiteY1" fmla="*/ 3571 h 3607"/>
                  <a:gd name="connsiteX2" fmla="*/ 19722 w 19777"/>
                  <a:gd name="connsiteY2" fmla="*/ -37 h 3607"/>
                </a:gdLst>
                <a:ahLst/>
                <a:cxnLst>
                  <a:cxn ang="0">
                    <a:pos x="connsiteX0" y="connsiteY0"/>
                  </a:cxn>
                  <a:cxn ang="0">
                    <a:pos x="connsiteX1" y="connsiteY1"/>
                  </a:cxn>
                  <a:cxn ang="0">
                    <a:pos x="connsiteX2" y="connsiteY2"/>
                  </a:cxn>
                </a:cxnLst>
                <a:rect l="l" t="t" r="r" b="b"/>
                <a:pathLst>
                  <a:path w="19777" h="3607">
                    <a:moveTo>
                      <a:pt x="19722" y="-37"/>
                    </a:moveTo>
                    <a:cubicBezTo>
                      <a:pt x="13035" y="913"/>
                      <a:pt x="6537" y="2147"/>
                      <a:pt x="-56" y="3571"/>
                    </a:cubicBezTo>
                    <a:cubicBezTo>
                      <a:pt x="6443" y="2052"/>
                      <a:pt x="13130" y="913"/>
                      <a:pt x="19722" y="-37"/>
                    </a:cubicBezTo>
                    <a:close/>
                  </a:path>
                </a:pathLst>
              </a:custGeom>
              <a:grpFill/>
              <a:ln w="9418" cap="flat">
                <a:solidFill>
                  <a:schemeClr val="tx1">
                    <a:lumMod val="85000"/>
                    <a:lumOff val="15000"/>
                  </a:schemeClr>
                </a:solid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DD3A4F08-6722-0EE9-4079-C871677C8290}"/>
                  </a:ext>
                </a:extLst>
              </p:cNvPr>
              <p:cNvSpPr/>
              <p:nvPr/>
            </p:nvSpPr>
            <p:spPr>
              <a:xfrm>
                <a:off x="6005775" y="3081463"/>
                <a:ext cx="9417" cy="2278"/>
              </a:xfrm>
              <a:custGeom>
                <a:avLst/>
                <a:gdLst>
                  <a:gd name="connsiteX0" fmla="*/ 9362 w 9417"/>
                  <a:gd name="connsiteY0" fmla="*/ -37 h 2278"/>
                  <a:gd name="connsiteX1" fmla="*/ -56 w 9417"/>
                  <a:gd name="connsiteY1" fmla="*/ 2242 h 2278"/>
                  <a:gd name="connsiteX2" fmla="*/ 9362 w 9417"/>
                  <a:gd name="connsiteY2" fmla="*/ -37 h 2278"/>
                </a:gdLst>
                <a:ahLst/>
                <a:cxnLst>
                  <a:cxn ang="0">
                    <a:pos x="connsiteX0" y="connsiteY0"/>
                  </a:cxn>
                  <a:cxn ang="0">
                    <a:pos x="connsiteX1" y="connsiteY1"/>
                  </a:cxn>
                  <a:cxn ang="0">
                    <a:pos x="connsiteX2" y="connsiteY2"/>
                  </a:cxn>
                </a:cxnLst>
                <a:rect l="l" t="t" r="r" b="b"/>
                <a:pathLst>
                  <a:path w="9417" h="2278">
                    <a:moveTo>
                      <a:pt x="9362" y="-37"/>
                    </a:moveTo>
                    <a:cubicBezTo>
                      <a:pt x="6160" y="628"/>
                      <a:pt x="2864" y="1387"/>
                      <a:pt x="-56" y="2242"/>
                    </a:cubicBezTo>
                    <a:cubicBezTo>
                      <a:pt x="2864" y="1387"/>
                      <a:pt x="6066" y="628"/>
                      <a:pt x="9362" y="-37"/>
                    </a:cubicBezTo>
                    <a:close/>
                  </a:path>
                </a:pathLst>
              </a:custGeom>
              <a:grpFill/>
              <a:ln w="9418" cap="flat">
                <a:solidFill>
                  <a:schemeClr val="tx1">
                    <a:lumMod val="85000"/>
                    <a:lumOff val="15000"/>
                  </a:schemeClr>
                </a:solid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3BB86FDA-FE35-9F0D-AD1F-A0CC448F7513}"/>
                  </a:ext>
                </a:extLst>
              </p:cNvPr>
              <p:cNvSpPr/>
              <p:nvPr/>
            </p:nvSpPr>
            <p:spPr>
              <a:xfrm>
                <a:off x="5996075" y="3083742"/>
                <a:ext cx="9417" cy="2563"/>
              </a:xfrm>
              <a:custGeom>
                <a:avLst/>
                <a:gdLst>
                  <a:gd name="connsiteX0" fmla="*/ 9362 w 9417"/>
                  <a:gd name="connsiteY0" fmla="*/ -37 h 2563"/>
                  <a:gd name="connsiteX1" fmla="*/ -56 w 9417"/>
                  <a:gd name="connsiteY1" fmla="*/ 2526 h 2563"/>
                </a:gdLst>
                <a:ahLst/>
                <a:cxnLst>
                  <a:cxn ang="0">
                    <a:pos x="connsiteX0" y="connsiteY0"/>
                  </a:cxn>
                  <a:cxn ang="0">
                    <a:pos x="connsiteX1" y="connsiteY1"/>
                  </a:cxn>
                </a:cxnLst>
                <a:rect l="l" t="t" r="r" b="b"/>
                <a:pathLst>
                  <a:path w="9417" h="2563">
                    <a:moveTo>
                      <a:pt x="9362" y="-37"/>
                    </a:moveTo>
                    <a:lnTo>
                      <a:pt x="-56" y="2526"/>
                    </a:lnTo>
                    <a:close/>
                  </a:path>
                </a:pathLst>
              </a:custGeom>
              <a:grpFill/>
              <a:ln w="9418" cap="flat">
                <a:solidFill>
                  <a:schemeClr val="tx1">
                    <a:lumMod val="85000"/>
                    <a:lumOff val="15000"/>
                  </a:schemeClr>
                </a:solidFill>
                <a:prstDash val="solid"/>
                <a:miter/>
              </a:ln>
            </p:spPr>
            <p:txBody>
              <a:bodyPr rtlCol="0" anchor="ctr"/>
              <a:lstStyle/>
              <a:p>
                <a:endParaRPr lang="en-US"/>
              </a:p>
            </p:txBody>
          </p:sp>
          <p:sp>
            <p:nvSpPr>
              <p:cNvPr id="67" name="Freeform 66">
                <a:extLst>
                  <a:ext uri="{FF2B5EF4-FFF2-40B4-BE49-F238E27FC236}">
                    <a16:creationId xmlns:a16="http://schemas.microsoft.com/office/drawing/2014/main" id="{2BA98063-30A0-A6CD-F9E2-ACA84F5ED8DF}"/>
                  </a:ext>
                </a:extLst>
              </p:cNvPr>
              <p:cNvSpPr/>
              <p:nvPr/>
            </p:nvSpPr>
            <p:spPr>
              <a:xfrm>
                <a:off x="5989671" y="3086020"/>
                <a:ext cx="6215" cy="1898"/>
              </a:xfrm>
              <a:custGeom>
                <a:avLst/>
                <a:gdLst>
                  <a:gd name="connsiteX0" fmla="*/ 6160 w 6215"/>
                  <a:gd name="connsiteY0" fmla="*/ -37 h 1898"/>
                  <a:gd name="connsiteX1" fmla="*/ -56 w 6215"/>
                  <a:gd name="connsiteY1" fmla="*/ 1862 h 1898"/>
                </a:gdLst>
                <a:ahLst/>
                <a:cxnLst>
                  <a:cxn ang="0">
                    <a:pos x="connsiteX0" y="connsiteY0"/>
                  </a:cxn>
                  <a:cxn ang="0">
                    <a:pos x="connsiteX1" y="connsiteY1"/>
                  </a:cxn>
                </a:cxnLst>
                <a:rect l="l" t="t" r="r" b="b"/>
                <a:pathLst>
                  <a:path w="6215" h="1898">
                    <a:moveTo>
                      <a:pt x="6160" y="-37"/>
                    </a:moveTo>
                    <a:lnTo>
                      <a:pt x="-56" y="1862"/>
                    </a:lnTo>
                    <a:close/>
                  </a:path>
                </a:pathLst>
              </a:custGeom>
              <a:grpFill/>
              <a:ln w="9418" cap="flat">
                <a:solidFill>
                  <a:schemeClr val="tx1">
                    <a:lumMod val="85000"/>
                    <a:lumOff val="15000"/>
                  </a:schemeClr>
                </a:solidFill>
                <a:prstDash val="solid"/>
                <a:miter/>
              </a:ln>
            </p:spPr>
            <p:txBody>
              <a:bodyPr rtlCol="0" anchor="ctr"/>
              <a:lstStyle/>
              <a:p>
                <a:endParaRPr lang="en-US"/>
              </a:p>
            </p:txBody>
          </p:sp>
          <p:sp>
            <p:nvSpPr>
              <p:cNvPr id="68" name="Freeform 67">
                <a:extLst>
                  <a:ext uri="{FF2B5EF4-FFF2-40B4-BE49-F238E27FC236}">
                    <a16:creationId xmlns:a16="http://schemas.microsoft.com/office/drawing/2014/main" id="{F9ABE90F-8CFF-E2B4-1359-F99780D4B515}"/>
                  </a:ext>
                </a:extLst>
              </p:cNvPr>
              <p:cNvSpPr/>
              <p:nvPr/>
            </p:nvSpPr>
            <p:spPr>
              <a:xfrm>
                <a:off x="5978557" y="3090007"/>
                <a:ext cx="5556" cy="1898"/>
              </a:xfrm>
              <a:custGeom>
                <a:avLst/>
                <a:gdLst>
                  <a:gd name="connsiteX0" fmla="*/ 5501 w 5556"/>
                  <a:gd name="connsiteY0" fmla="*/ -37 h 1898"/>
                  <a:gd name="connsiteX1" fmla="*/ -56 w 5556"/>
                  <a:gd name="connsiteY1" fmla="*/ 1862 h 1898"/>
                </a:gdLst>
                <a:ahLst/>
                <a:cxnLst>
                  <a:cxn ang="0">
                    <a:pos x="connsiteX0" y="connsiteY0"/>
                  </a:cxn>
                  <a:cxn ang="0">
                    <a:pos x="connsiteX1" y="connsiteY1"/>
                  </a:cxn>
                </a:cxnLst>
                <a:rect l="l" t="t" r="r" b="b"/>
                <a:pathLst>
                  <a:path w="5556" h="1898">
                    <a:moveTo>
                      <a:pt x="5501" y="-37"/>
                    </a:moveTo>
                    <a:lnTo>
                      <a:pt x="-56" y="1862"/>
                    </a:lnTo>
                    <a:close/>
                  </a:path>
                </a:pathLst>
              </a:custGeom>
              <a:grpFill/>
              <a:ln w="9418" cap="flat">
                <a:solidFill>
                  <a:schemeClr val="tx1">
                    <a:lumMod val="85000"/>
                    <a:lumOff val="15000"/>
                  </a:schemeClr>
                </a:solidFill>
                <a:prstDash val="solid"/>
                <a:miter/>
              </a:ln>
            </p:spPr>
            <p:txBody>
              <a:bodyPr rtlCol="0" anchor="ctr"/>
              <a:lstStyle/>
              <a:p>
                <a:endParaRPr lang="en-US"/>
              </a:p>
            </p:txBody>
          </p:sp>
          <p:sp>
            <p:nvSpPr>
              <p:cNvPr id="69" name="Freeform 68">
                <a:extLst>
                  <a:ext uri="{FF2B5EF4-FFF2-40B4-BE49-F238E27FC236}">
                    <a16:creationId xmlns:a16="http://schemas.microsoft.com/office/drawing/2014/main" id="{C046D266-BFEB-895F-7378-A805D6BC6A84}"/>
                  </a:ext>
                </a:extLst>
              </p:cNvPr>
              <p:cNvSpPr/>
              <p:nvPr/>
            </p:nvSpPr>
            <p:spPr>
              <a:xfrm>
                <a:off x="5677241" y="3118201"/>
                <a:ext cx="519248" cy="648651"/>
              </a:xfrm>
              <a:custGeom>
                <a:avLst/>
                <a:gdLst>
                  <a:gd name="connsiteX0" fmla="*/ 250875 w 519248"/>
                  <a:gd name="connsiteY0" fmla="*/ 60338 h 648651"/>
                  <a:gd name="connsiteX1" fmla="*/ 288547 w 519248"/>
                  <a:gd name="connsiteY1" fmla="*/ 40213 h 648651"/>
                  <a:gd name="connsiteX2" fmla="*/ 162723 w 519248"/>
                  <a:gd name="connsiteY2" fmla="*/ 270417 h 648651"/>
                  <a:gd name="connsiteX3" fmla="*/ 165642 w 519248"/>
                  <a:gd name="connsiteY3" fmla="*/ 308389 h 648651"/>
                  <a:gd name="connsiteX4" fmla="*/ 101035 w 519248"/>
                  <a:gd name="connsiteY4" fmla="*/ 466636 h 648651"/>
                  <a:gd name="connsiteX5" fmla="*/ 95478 w 519248"/>
                  <a:gd name="connsiteY5" fmla="*/ 471477 h 648651"/>
                  <a:gd name="connsiteX6" fmla="*/ 54981 w 519248"/>
                  <a:gd name="connsiteY6" fmla="*/ 578652 h 648651"/>
                  <a:gd name="connsiteX7" fmla="*/ 60443 w 519248"/>
                  <a:gd name="connsiteY7" fmla="*/ 589474 h 648651"/>
                  <a:gd name="connsiteX8" fmla="*/ 71839 w 519248"/>
                  <a:gd name="connsiteY8" fmla="*/ 593177 h 648651"/>
                  <a:gd name="connsiteX9" fmla="*/ 519193 w 519248"/>
                  <a:gd name="connsiteY9" fmla="*/ 558337 h 648651"/>
                  <a:gd name="connsiteX10" fmla="*/ 244000 w 519248"/>
                  <a:gd name="connsiteY10" fmla="*/ 579886 h 648651"/>
                  <a:gd name="connsiteX11" fmla="*/ 220267 w 519248"/>
                  <a:gd name="connsiteY11" fmla="*/ 582639 h 648651"/>
                  <a:gd name="connsiteX12" fmla="*/ 219231 w 519248"/>
                  <a:gd name="connsiteY12" fmla="*/ 606467 h 648651"/>
                  <a:gd name="connsiteX13" fmla="*/ 218571 w 519248"/>
                  <a:gd name="connsiteY13" fmla="*/ 620896 h 648651"/>
                  <a:gd name="connsiteX14" fmla="*/ 219513 w 519248"/>
                  <a:gd name="connsiteY14" fmla="*/ 637509 h 648651"/>
                  <a:gd name="connsiteX15" fmla="*/ 76831 w 519248"/>
                  <a:gd name="connsiteY15" fmla="*/ 648615 h 648651"/>
                  <a:gd name="connsiteX16" fmla="*/ 70992 w 519248"/>
                  <a:gd name="connsiteY16" fmla="*/ 648615 h 648651"/>
                  <a:gd name="connsiteX17" fmla="*/ 25220 w 519248"/>
                  <a:gd name="connsiteY17" fmla="*/ 631528 h 648651"/>
                  <a:gd name="connsiteX18" fmla="*/ 451 w 519248"/>
                  <a:gd name="connsiteY18" fmla="*/ 582639 h 648651"/>
                  <a:gd name="connsiteX19" fmla="*/ 65247 w 519248"/>
                  <a:gd name="connsiteY19" fmla="*/ 424107 h 648651"/>
                  <a:gd name="connsiteX20" fmla="*/ 71933 w 519248"/>
                  <a:gd name="connsiteY20" fmla="*/ 418222 h 648651"/>
                  <a:gd name="connsiteX21" fmla="*/ 111206 w 519248"/>
                  <a:gd name="connsiteY21" fmla="*/ 312281 h 648651"/>
                  <a:gd name="connsiteX22" fmla="*/ 108287 w 519248"/>
                  <a:gd name="connsiteY22" fmla="*/ 274309 h 648651"/>
                  <a:gd name="connsiteX23" fmla="*/ 246543 w 519248"/>
                  <a:gd name="connsiteY23" fmla="*/ -37 h 648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19248" h="648651">
                    <a:moveTo>
                      <a:pt x="250875" y="60338"/>
                    </a:moveTo>
                    <a:lnTo>
                      <a:pt x="288547" y="40213"/>
                    </a:lnTo>
                    <a:cubicBezTo>
                      <a:pt x="204994" y="84975"/>
                      <a:pt x="155617" y="175312"/>
                      <a:pt x="162723" y="270417"/>
                    </a:cubicBezTo>
                    <a:lnTo>
                      <a:pt x="165642" y="308389"/>
                    </a:lnTo>
                    <a:cubicBezTo>
                      <a:pt x="170249" y="368484"/>
                      <a:pt x="146271" y="427214"/>
                      <a:pt x="101035" y="466636"/>
                    </a:cubicBezTo>
                    <a:lnTo>
                      <a:pt x="95478" y="471477"/>
                    </a:lnTo>
                    <a:cubicBezTo>
                      <a:pt x="66868" y="499374"/>
                      <a:pt x="52031" y="538640"/>
                      <a:pt x="54981" y="578652"/>
                    </a:cubicBezTo>
                    <a:cubicBezTo>
                      <a:pt x="55284" y="582853"/>
                      <a:pt x="57253" y="586754"/>
                      <a:pt x="60443" y="589474"/>
                    </a:cubicBezTo>
                    <a:cubicBezTo>
                      <a:pt x="63577" y="592232"/>
                      <a:pt x="67698" y="593570"/>
                      <a:pt x="71839" y="593177"/>
                    </a:cubicBezTo>
                    <a:lnTo>
                      <a:pt x="519193" y="558337"/>
                    </a:lnTo>
                    <a:lnTo>
                      <a:pt x="244000" y="579886"/>
                    </a:lnTo>
                    <a:lnTo>
                      <a:pt x="220267" y="582639"/>
                    </a:lnTo>
                    <a:lnTo>
                      <a:pt x="219231" y="606467"/>
                    </a:lnTo>
                    <a:cubicBezTo>
                      <a:pt x="219231" y="611308"/>
                      <a:pt x="218571" y="615960"/>
                      <a:pt x="218571" y="620896"/>
                    </a:cubicBezTo>
                    <a:cubicBezTo>
                      <a:pt x="218554" y="626448"/>
                      <a:pt x="218868" y="631995"/>
                      <a:pt x="219513" y="637509"/>
                    </a:cubicBezTo>
                    <a:lnTo>
                      <a:pt x="76831" y="648615"/>
                    </a:lnTo>
                    <a:cubicBezTo>
                      <a:pt x="74853" y="648615"/>
                      <a:pt x="72969" y="648615"/>
                      <a:pt x="70992" y="648615"/>
                    </a:cubicBezTo>
                    <a:cubicBezTo>
                      <a:pt x="54200" y="648608"/>
                      <a:pt x="37965" y="642547"/>
                      <a:pt x="25220" y="631528"/>
                    </a:cubicBezTo>
                    <a:cubicBezTo>
                      <a:pt x="10871" y="619178"/>
                      <a:pt x="1964" y="601597"/>
                      <a:pt x="451" y="582639"/>
                    </a:cubicBezTo>
                    <a:cubicBezTo>
                      <a:pt x="-3912" y="522461"/>
                      <a:pt x="20095" y="463725"/>
                      <a:pt x="65247" y="424107"/>
                    </a:cubicBezTo>
                    <a:lnTo>
                      <a:pt x="71933" y="418222"/>
                    </a:lnTo>
                    <a:cubicBezTo>
                      <a:pt x="99865" y="390462"/>
                      <a:pt x="114234" y="351701"/>
                      <a:pt x="111206" y="312281"/>
                    </a:cubicBezTo>
                    <a:lnTo>
                      <a:pt x="108287" y="274309"/>
                    </a:lnTo>
                    <a:cubicBezTo>
                      <a:pt x="99929" y="164012"/>
                      <a:pt x="153246" y="58213"/>
                      <a:pt x="246543" y="-37"/>
                    </a:cubicBezTo>
                    <a:close/>
                  </a:path>
                </a:pathLst>
              </a:custGeom>
              <a:grpFill/>
              <a:ln w="9418" cap="flat">
                <a:solidFill>
                  <a:schemeClr val="tx1">
                    <a:lumMod val="85000"/>
                    <a:lumOff val="15000"/>
                  </a:schemeClr>
                </a:solidFill>
                <a:prstDash val="solid"/>
                <a:miter/>
              </a:ln>
            </p:spPr>
            <p:txBody>
              <a:bodyPr rtlCol="0" anchor="ctr"/>
              <a:lstStyle/>
              <a:p>
                <a:endParaRPr lang="en-US"/>
              </a:p>
            </p:txBody>
          </p:sp>
        </p:grpSp>
      </p:grpSp>
      <p:sp>
        <p:nvSpPr>
          <p:cNvPr id="70" name="Oval 69">
            <a:extLst>
              <a:ext uri="{FF2B5EF4-FFF2-40B4-BE49-F238E27FC236}">
                <a16:creationId xmlns:a16="http://schemas.microsoft.com/office/drawing/2014/main" id="{C406FADE-AB70-E142-6B9F-815EEC1B63C8}"/>
              </a:ext>
            </a:extLst>
          </p:cNvPr>
          <p:cNvSpPr/>
          <p:nvPr/>
        </p:nvSpPr>
        <p:spPr>
          <a:xfrm>
            <a:off x="11031846" y="5604"/>
            <a:ext cx="179059" cy="179059"/>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t>1</a:t>
            </a:r>
            <a:endParaRPr lang="en-US" sz="1000" dirty="0"/>
          </a:p>
        </p:txBody>
      </p:sp>
      <p:sp>
        <p:nvSpPr>
          <p:cNvPr id="71" name="Oval 70">
            <a:extLst>
              <a:ext uri="{FF2B5EF4-FFF2-40B4-BE49-F238E27FC236}">
                <a16:creationId xmlns:a16="http://schemas.microsoft.com/office/drawing/2014/main" id="{F424CB76-C0F4-F66B-A995-BBF9627117C9}"/>
              </a:ext>
            </a:extLst>
          </p:cNvPr>
          <p:cNvSpPr/>
          <p:nvPr/>
        </p:nvSpPr>
        <p:spPr>
          <a:xfrm>
            <a:off x="11472600" y="5604"/>
            <a:ext cx="179059" cy="179059"/>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t>8</a:t>
            </a:r>
          </a:p>
        </p:txBody>
      </p:sp>
      <p:pic>
        <p:nvPicPr>
          <p:cNvPr id="72" name="Picture Placeholder 201">
            <a:extLst>
              <a:ext uri="{FF2B5EF4-FFF2-40B4-BE49-F238E27FC236}">
                <a16:creationId xmlns:a16="http://schemas.microsoft.com/office/drawing/2014/main" id="{C8FC7FBE-1298-A0CD-828E-9AE0040731B0}"/>
              </a:ext>
            </a:extLst>
          </p:cNvPr>
          <p:cNvPicPr>
            <a:picLocks noChangeAspect="1"/>
          </p:cNvPicPr>
          <p:nvPr/>
        </p:nvPicPr>
        <p:blipFill rotWithShape="1">
          <a:blip r:embed="rId5">
            <a:extLst>
              <a:ext uri="{28A0092B-C50C-407E-A947-70E740481C1C}">
                <a14:useLocalDpi xmlns:a14="http://schemas.microsoft.com/office/drawing/2010/main" val="0"/>
              </a:ext>
            </a:extLst>
          </a:blip>
          <a:srcRect l="16875" r="16875"/>
          <a:stretch/>
        </p:blipFill>
        <p:spPr>
          <a:xfrm>
            <a:off x="11695113" y="52756"/>
            <a:ext cx="340943" cy="340943"/>
          </a:xfrm>
          <a:prstGeom prst="ellipse">
            <a:avLst/>
          </a:prstGeom>
          <a:blipFill>
            <a:blip r:embed="rId6"/>
            <a:tile tx="0" ty="0" sx="100000" sy="100000" flip="none" algn="tl"/>
          </a:blipFill>
        </p:spPr>
      </p:pic>
      <p:grpSp>
        <p:nvGrpSpPr>
          <p:cNvPr id="73" name="Group 72">
            <a:extLst>
              <a:ext uri="{FF2B5EF4-FFF2-40B4-BE49-F238E27FC236}">
                <a16:creationId xmlns:a16="http://schemas.microsoft.com/office/drawing/2014/main" id="{9B26B082-430D-EDC5-F783-27C365BD6C37}"/>
              </a:ext>
            </a:extLst>
          </p:cNvPr>
          <p:cNvGrpSpPr/>
          <p:nvPr/>
        </p:nvGrpSpPr>
        <p:grpSpPr>
          <a:xfrm>
            <a:off x="513328" y="72522"/>
            <a:ext cx="2134179" cy="339874"/>
            <a:chOff x="535484" y="637891"/>
            <a:chExt cx="2134179" cy="339874"/>
          </a:xfrm>
        </p:grpSpPr>
        <p:sp>
          <p:nvSpPr>
            <p:cNvPr id="74" name="Rounded Rectangle 73">
              <a:extLst>
                <a:ext uri="{FF2B5EF4-FFF2-40B4-BE49-F238E27FC236}">
                  <a16:creationId xmlns:a16="http://schemas.microsoft.com/office/drawing/2014/main" id="{E2ECDBE9-481F-6322-8DF7-E701199EF26E}"/>
                </a:ext>
              </a:extLst>
            </p:cNvPr>
            <p:cNvSpPr/>
            <p:nvPr/>
          </p:nvSpPr>
          <p:spPr>
            <a:xfrm>
              <a:off x="535484" y="637891"/>
              <a:ext cx="2134179" cy="339874"/>
            </a:xfrm>
            <a:prstGeom prst="roundRect">
              <a:avLst>
                <a:gd name="adj" fmla="val 50000"/>
              </a:avLst>
            </a:prstGeom>
            <a:solidFill>
              <a:srgbClr val="E3E6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5" name="Graphic 74" descr="Magnifying glass">
              <a:extLst>
                <a:ext uri="{FF2B5EF4-FFF2-40B4-BE49-F238E27FC236}">
                  <a16:creationId xmlns:a16="http://schemas.microsoft.com/office/drawing/2014/main" id="{AA1C81D4-B533-E0D3-2EEA-B32B376AE87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40682" y="708538"/>
              <a:ext cx="217176" cy="217176"/>
            </a:xfrm>
            <a:prstGeom prst="rect">
              <a:avLst/>
            </a:prstGeom>
          </p:spPr>
        </p:pic>
        <p:sp>
          <p:nvSpPr>
            <p:cNvPr id="76" name="TextBox 75">
              <a:extLst>
                <a:ext uri="{FF2B5EF4-FFF2-40B4-BE49-F238E27FC236}">
                  <a16:creationId xmlns:a16="http://schemas.microsoft.com/office/drawing/2014/main" id="{E16542F3-A832-0CE9-6C6D-F939A46ED21F}"/>
                </a:ext>
              </a:extLst>
            </p:cNvPr>
            <p:cNvSpPr txBox="1"/>
            <p:nvPr/>
          </p:nvSpPr>
          <p:spPr>
            <a:xfrm>
              <a:off x="863405" y="655313"/>
              <a:ext cx="1414130" cy="276999"/>
            </a:xfrm>
            <a:prstGeom prst="rect">
              <a:avLst/>
            </a:prstGeom>
            <a:noFill/>
          </p:spPr>
          <p:txBody>
            <a:bodyPr wrap="square" rtlCol="0">
              <a:spAutoFit/>
            </a:bodyPr>
            <a:lstStyle/>
            <a:p>
              <a:r>
                <a:rPr lang="en-US" sz="1200" dirty="0">
                  <a:solidFill>
                    <a:schemeClr val="bg1">
                      <a:lumMod val="50000"/>
                    </a:schemeClr>
                  </a:solidFill>
                  <a:latin typeface="+mj-lt"/>
                </a:rPr>
                <a:t>Group Name</a:t>
              </a:r>
            </a:p>
          </p:txBody>
        </p:sp>
      </p:grpSp>
      <p:sp>
        <p:nvSpPr>
          <p:cNvPr id="77" name="Rectangle 76">
            <a:extLst>
              <a:ext uri="{FF2B5EF4-FFF2-40B4-BE49-F238E27FC236}">
                <a16:creationId xmlns:a16="http://schemas.microsoft.com/office/drawing/2014/main" id="{DE918B6A-733B-6F0D-AE9E-EADBE0718D4C}"/>
              </a:ext>
            </a:extLst>
          </p:cNvPr>
          <p:cNvSpPr/>
          <p:nvPr/>
        </p:nvSpPr>
        <p:spPr>
          <a:xfrm>
            <a:off x="3913188" y="454928"/>
            <a:ext cx="1041400" cy="45719"/>
          </a:xfrm>
          <a:prstGeom prst="rect">
            <a:avLst/>
          </a:prstGeom>
          <a:solidFill>
            <a:srgbClr val="1977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hlinkClick r:id="rId2" action="ppaction://hlinksldjump"/>
            <a:extLst>
              <a:ext uri="{FF2B5EF4-FFF2-40B4-BE49-F238E27FC236}">
                <a16:creationId xmlns:a16="http://schemas.microsoft.com/office/drawing/2014/main" id="{68055884-6770-A572-B6B5-279DB4910523}"/>
              </a:ext>
            </a:extLst>
          </p:cNvPr>
          <p:cNvSpPr/>
          <p:nvPr/>
        </p:nvSpPr>
        <p:spPr>
          <a:xfrm>
            <a:off x="5263804" y="5604"/>
            <a:ext cx="505677" cy="505677"/>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a:extLst>
              <a:ext uri="{FF2B5EF4-FFF2-40B4-BE49-F238E27FC236}">
                <a16:creationId xmlns:a16="http://schemas.microsoft.com/office/drawing/2014/main" id="{89837699-5A6B-CA47-AF5D-EFF4E1B51222}"/>
              </a:ext>
            </a:extLst>
          </p:cNvPr>
          <p:cNvSpPr txBox="1"/>
          <p:nvPr/>
        </p:nvSpPr>
        <p:spPr>
          <a:xfrm>
            <a:off x="618526" y="1153633"/>
            <a:ext cx="6313902" cy="707886"/>
          </a:xfrm>
          <a:prstGeom prst="rect">
            <a:avLst/>
          </a:prstGeom>
          <a:noFill/>
        </p:spPr>
        <p:txBody>
          <a:bodyPr wrap="square" rtlCol="0">
            <a:spAutoFit/>
          </a:bodyPr>
          <a:lstStyle/>
          <a:p>
            <a:r>
              <a:rPr lang="en-US" sz="4000" b="1" dirty="0">
                <a:solidFill>
                  <a:srgbClr val="1977F2"/>
                </a:solidFill>
                <a:latin typeface=""/>
              </a:rPr>
              <a:t>Questions &amp; </a:t>
            </a:r>
            <a:r>
              <a:rPr lang="en-US" sz="4000" dirty="0">
                <a:solidFill>
                  <a:srgbClr val="1977F2"/>
                </a:solidFill>
                <a:latin typeface=""/>
              </a:rPr>
              <a:t>Answers</a:t>
            </a:r>
          </a:p>
        </p:txBody>
      </p:sp>
      <p:grpSp>
        <p:nvGrpSpPr>
          <p:cNvPr id="82" name="Graphic 80">
            <a:extLst>
              <a:ext uri="{FF2B5EF4-FFF2-40B4-BE49-F238E27FC236}">
                <a16:creationId xmlns:a16="http://schemas.microsoft.com/office/drawing/2014/main" id="{7D0F72C4-7FD8-F638-EB2B-B7F2F34466F9}"/>
              </a:ext>
            </a:extLst>
          </p:cNvPr>
          <p:cNvGrpSpPr/>
          <p:nvPr/>
        </p:nvGrpSpPr>
        <p:grpSpPr>
          <a:xfrm>
            <a:off x="3781985" y="2227852"/>
            <a:ext cx="4712908" cy="3571574"/>
            <a:chOff x="3781985" y="2227852"/>
            <a:chExt cx="4712908" cy="3571574"/>
          </a:xfrm>
          <a:solidFill>
            <a:srgbClr val="FFFFFF"/>
          </a:solidFill>
        </p:grpSpPr>
        <p:sp>
          <p:nvSpPr>
            <p:cNvPr id="83" name="Freeform 82">
              <a:extLst>
                <a:ext uri="{FF2B5EF4-FFF2-40B4-BE49-F238E27FC236}">
                  <a16:creationId xmlns:a16="http://schemas.microsoft.com/office/drawing/2014/main" id="{31383613-4F16-469D-00DD-0FB5DF4D9F9E}"/>
                </a:ext>
              </a:extLst>
            </p:cNvPr>
            <p:cNvSpPr/>
            <p:nvPr/>
          </p:nvSpPr>
          <p:spPr>
            <a:xfrm>
              <a:off x="5769481" y="3583164"/>
              <a:ext cx="2725412" cy="2216262"/>
            </a:xfrm>
            <a:custGeom>
              <a:avLst/>
              <a:gdLst>
                <a:gd name="connsiteX0" fmla="*/ 2351680 w 2725412"/>
                <a:gd name="connsiteY0" fmla="*/ 1449280 h 2216262"/>
                <a:gd name="connsiteX1" fmla="*/ 2706449 w 2725412"/>
                <a:gd name="connsiteY1" fmla="*/ 2096313 h 2216262"/>
                <a:gd name="connsiteX2" fmla="*/ 2722324 w 2725412"/>
                <a:gd name="connsiteY2" fmla="*/ 2164132 h 2216262"/>
                <a:gd name="connsiteX3" fmla="*/ 2678501 w 2725412"/>
                <a:gd name="connsiteY3" fmla="*/ 2208042 h 2216262"/>
                <a:gd name="connsiteX4" fmla="*/ 2558913 w 2725412"/>
                <a:gd name="connsiteY4" fmla="*/ 2216043 h 2216262"/>
                <a:gd name="connsiteX5" fmla="*/ 1729978 w 2725412"/>
                <a:gd name="connsiteY5" fmla="*/ 2012398 h 2216262"/>
                <a:gd name="connsiteX6" fmla="*/ 1219593 w 2725412"/>
                <a:gd name="connsiteY6" fmla="*/ 2104219 h 2216262"/>
                <a:gd name="connsiteX7" fmla="*/ -44 w 2725412"/>
                <a:gd name="connsiteY7" fmla="*/ 1053897 h 2216262"/>
                <a:gd name="connsiteX8" fmla="*/ 1219593 w 2725412"/>
                <a:gd name="connsiteY8" fmla="*/ -139 h 2216262"/>
                <a:gd name="connsiteX9" fmla="*/ 2439516 w 2725412"/>
                <a:gd name="connsiteY9" fmla="*/ 1054278 h 2216262"/>
                <a:gd name="connsiteX10" fmla="*/ 2351680 w 2725412"/>
                <a:gd name="connsiteY10" fmla="*/ 1449661 h 2216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25412" h="2216262">
                  <a:moveTo>
                    <a:pt x="2351680" y="1449280"/>
                  </a:moveTo>
                  <a:cubicBezTo>
                    <a:pt x="2367650" y="1561104"/>
                    <a:pt x="2439516" y="1808754"/>
                    <a:pt x="2706449" y="2096313"/>
                  </a:cubicBezTo>
                  <a:cubicBezTo>
                    <a:pt x="2723566" y="2114393"/>
                    <a:pt x="2729632" y="2140311"/>
                    <a:pt x="2722324" y="2164132"/>
                  </a:cubicBezTo>
                  <a:cubicBezTo>
                    <a:pt x="2718427" y="2188134"/>
                    <a:pt x="2702361" y="2208042"/>
                    <a:pt x="2678501" y="2208042"/>
                  </a:cubicBezTo>
                  <a:cubicBezTo>
                    <a:pt x="2638922" y="2213961"/>
                    <a:pt x="2598927" y="2216636"/>
                    <a:pt x="2558913" y="2216043"/>
                  </a:cubicBezTo>
                  <a:cubicBezTo>
                    <a:pt x="2395503" y="2216043"/>
                    <a:pt x="2100527" y="2184134"/>
                    <a:pt x="1729978" y="2012398"/>
                  </a:cubicBezTo>
                  <a:cubicBezTo>
                    <a:pt x="1566923" y="2074157"/>
                    <a:pt x="1393906" y="2105284"/>
                    <a:pt x="1219593" y="2104219"/>
                  </a:cubicBezTo>
                  <a:cubicBezTo>
                    <a:pt x="546084" y="2104219"/>
                    <a:pt x="-44" y="1636923"/>
                    <a:pt x="-44" y="1053897"/>
                  </a:cubicBezTo>
                  <a:cubicBezTo>
                    <a:pt x="-44" y="470872"/>
                    <a:pt x="546084" y="-139"/>
                    <a:pt x="1219593" y="-139"/>
                  </a:cubicBezTo>
                  <a:cubicBezTo>
                    <a:pt x="1893103" y="-139"/>
                    <a:pt x="2439516" y="471158"/>
                    <a:pt x="2439516" y="1054278"/>
                  </a:cubicBezTo>
                  <a:cubicBezTo>
                    <a:pt x="2439282" y="1190905"/>
                    <a:pt x="2409307" y="1325836"/>
                    <a:pt x="2351680" y="1449661"/>
                  </a:cubicBezTo>
                  <a:close/>
                </a:path>
              </a:pathLst>
            </a:custGeom>
            <a:solidFill>
              <a:srgbClr val="FFFFFF"/>
            </a:solidFill>
            <a:ln w="85555" cap="flat">
              <a:solidFill>
                <a:schemeClr val="accent4"/>
              </a:solidFill>
              <a:prstDash val="solid"/>
              <a:miter/>
            </a:ln>
          </p:spPr>
          <p:txBody>
            <a:bodyPr rtlCol="0" anchor="ctr"/>
            <a:lstStyle/>
            <a:p>
              <a:endParaRPr lang="en-US"/>
            </a:p>
          </p:txBody>
        </p:sp>
        <p:sp>
          <p:nvSpPr>
            <p:cNvPr id="84" name="Freeform 83">
              <a:extLst>
                <a:ext uri="{FF2B5EF4-FFF2-40B4-BE49-F238E27FC236}">
                  <a16:creationId xmlns:a16="http://schemas.microsoft.com/office/drawing/2014/main" id="{9EC0748B-2360-E2F8-2757-160418AFFD53}"/>
                </a:ext>
              </a:extLst>
            </p:cNvPr>
            <p:cNvSpPr/>
            <p:nvPr/>
          </p:nvSpPr>
          <p:spPr>
            <a:xfrm>
              <a:off x="3781985" y="2227852"/>
              <a:ext cx="3530722" cy="2871319"/>
            </a:xfrm>
            <a:custGeom>
              <a:avLst/>
              <a:gdLst>
                <a:gd name="connsiteX0" fmla="*/ 483866 w 3530722"/>
                <a:gd name="connsiteY0" fmla="*/ 1877524 h 2871319"/>
                <a:gd name="connsiteX1" fmla="*/ 24529 w 3530722"/>
                <a:gd name="connsiteY1" fmla="*/ 2715724 h 2871319"/>
                <a:gd name="connsiteX2" fmla="*/ 3901 w 3530722"/>
                <a:gd name="connsiteY2" fmla="*/ 2803640 h 2871319"/>
                <a:gd name="connsiteX3" fmla="*/ 60938 w 3530722"/>
                <a:gd name="connsiteY3" fmla="*/ 2860790 h 2871319"/>
                <a:gd name="connsiteX4" fmla="*/ 215793 w 3530722"/>
                <a:gd name="connsiteY4" fmla="*/ 2871077 h 2871319"/>
                <a:gd name="connsiteX5" fmla="*/ 1289986 w 3530722"/>
                <a:gd name="connsiteY5" fmla="*/ 2607330 h 2871319"/>
                <a:gd name="connsiteX6" fmla="*/ 1950948 w 3530722"/>
                <a:gd name="connsiteY6" fmla="*/ 2726297 h 2871319"/>
                <a:gd name="connsiteX7" fmla="*/ 3530678 w 3530722"/>
                <a:gd name="connsiteY7" fmla="*/ 1365841 h 2871319"/>
                <a:gd name="connsiteX8" fmla="*/ 1950188 w 3530722"/>
                <a:gd name="connsiteY8" fmla="*/ -139 h 2871319"/>
                <a:gd name="connsiteX9" fmla="*/ 370267 w 3530722"/>
                <a:gd name="connsiteY9" fmla="*/ 1365460 h 2871319"/>
                <a:gd name="connsiteX10" fmla="*/ 484341 w 3530722"/>
                <a:gd name="connsiteY10" fmla="*/ 1877524 h 2871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530722" h="2871319">
                  <a:moveTo>
                    <a:pt x="483866" y="1877524"/>
                  </a:moveTo>
                  <a:cubicBezTo>
                    <a:pt x="463332" y="2022495"/>
                    <a:pt x="369792" y="2343106"/>
                    <a:pt x="24529" y="2715724"/>
                  </a:cubicBezTo>
                  <a:cubicBezTo>
                    <a:pt x="2307" y="2739144"/>
                    <a:pt x="-5579" y="2772753"/>
                    <a:pt x="3901" y="2803640"/>
                  </a:cubicBezTo>
                  <a:cubicBezTo>
                    <a:pt x="8939" y="2834691"/>
                    <a:pt x="29757" y="2860790"/>
                    <a:pt x="60938" y="2860790"/>
                  </a:cubicBezTo>
                  <a:cubicBezTo>
                    <a:pt x="112194" y="2868398"/>
                    <a:pt x="163982" y="2871838"/>
                    <a:pt x="215793" y="2871077"/>
                  </a:cubicBezTo>
                  <a:cubicBezTo>
                    <a:pt x="427494" y="2871077"/>
                    <a:pt x="809546" y="2829738"/>
                    <a:pt x="1289986" y="2607330"/>
                  </a:cubicBezTo>
                  <a:cubicBezTo>
                    <a:pt x="1501135" y="2687359"/>
                    <a:pt x="1725202" y="2727689"/>
                    <a:pt x="1950948" y="2726297"/>
                  </a:cubicBezTo>
                  <a:cubicBezTo>
                    <a:pt x="2823326" y="2726297"/>
                    <a:pt x="3530678" y="2121078"/>
                    <a:pt x="3530678" y="1365841"/>
                  </a:cubicBezTo>
                  <a:cubicBezTo>
                    <a:pt x="3530678" y="610604"/>
                    <a:pt x="2822566" y="-139"/>
                    <a:pt x="1950188" y="-139"/>
                  </a:cubicBezTo>
                  <a:cubicBezTo>
                    <a:pt x="1077809" y="-139"/>
                    <a:pt x="370267" y="610223"/>
                    <a:pt x="370267" y="1365460"/>
                  </a:cubicBezTo>
                  <a:cubicBezTo>
                    <a:pt x="370720" y="1542424"/>
                    <a:pt x="409647" y="1717165"/>
                    <a:pt x="484341" y="1877524"/>
                  </a:cubicBezTo>
                  <a:close/>
                </a:path>
              </a:pathLst>
            </a:custGeom>
            <a:solidFill>
              <a:schemeClr val="bg1">
                <a:lumMod val="95000"/>
              </a:schemeClr>
            </a:solidFill>
            <a:ln w="85555" cap="flat">
              <a:solidFill>
                <a:srgbClr val="C725B5"/>
              </a:solidFill>
              <a:prstDash val="solid"/>
              <a:miter/>
            </a:ln>
          </p:spPr>
          <p:txBody>
            <a:bodyPr rtlCol="0" anchor="ctr"/>
            <a:lstStyle/>
            <a:p>
              <a:endParaRPr lang="en-US"/>
            </a:p>
          </p:txBody>
        </p:sp>
      </p:grpSp>
      <p:sp>
        <p:nvSpPr>
          <p:cNvPr id="85" name="TextBox 84">
            <a:extLst>
              <a:ext uri="{FF2B5EF4-FFF2-40B4-BE49-F238E27FC236}">
                <a16:creationId xmlns:a16="http://schemas.microsoft.com/office/drawing/2014/main" id="{8E4E0960-8934-ED4C-5F08-209C4B45100C}"/>
              </a:ext>
            </a:extLst>
          </p:cNvPr>
          <p:cNvSpPr txBox="1"/>
          <p:nvPr/>
        </p:nvSpPr>
        <p:spPr>
          <a:xfrm>
            <a:off x="4954588" y="2340072"/>
            <a:ext cx="1431055" cy="2646878"/>
          </a:xfrm>
          <a:prstGeom prst="rect">
            <a:avLst/>
          </a:prstGeom>
          <a:noFill/>
        </p:spPr>
        <p:txBody>
          <a:bodyPr wrap="square" rtlCol="0">
            <a:spAutoFit/>
          </a:bodyPr>
          <a:lstStyle/>
          <a:p>
            <a:r>
              <a:rPr lang="en-US" sz="16600" b="1" dirty="0">
                <a:solidFill>
                  <a:srgbClr val="1977F2"/>
                </a:solidFill>
                <a:latin typeface=""/>
              </a:rPr>
              <a:t>?</a:t>
            </a:r>
          </a:p>
        </p:txBody>
      </p:sp>
    </p:spTree>
    <p:extLst>
      <p:ext uri="{BB962C8B-B14F-4D97-AF65-F5344CB8AC3E}">
        <p14:creationId xmlns:p14="http://schemas.microsoft.com/office/powerpoint/2010/main" val="78286583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7FCA87B9-E211-0E4B-A9F7-DF87D6193A8C}"/>
              </a:ext>
            </a:extLst>
          </p:cNvPr>
          <p:cNvSpPr/>
          <p:nvPr/>
        </p:nvSpPr>
        <p:spPr>
          <a:xfrm>
            <a:off x="1588" y="-1"/>
            <a:ext cx="12188825" cy="6858000"/>
          </a:xfrm>
          <a:prstGeom prst="rect">
            <a:avLst/>
          </a:prstGeom>
          <a:solidFill>
            <a:schemeClr val="tx2">
              <a:lumMod val="50000"/>
              <a:alpha val="8509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302020204030203" pitchFamily="34" charset="0"/>
            </a:endParaRPr>
          </a:p>
        </p:txBody>
      </p:sp>
      <p:sp>
        <p:nvSpPr>
          <p:cNvPr id="4" name="CuadroTexto 3">
            <a:extLst>
              <a:ext uri="{FF2B5EF4-FFF2-40B4-BE49-F238E27FC236}">
                <a16:creationId xmlns:a16="http://schemas.microsoft.com/office/drawing/2014/main" id="{F3C1E99B-F7CB-459B-A348-CDF66B2291AB}"/>
              </a:ext>
            </a:extLst>
          </p:cNvPr>
          <p:cNvSpPr txBox="1"/>
          <p:nvPr/>
        </p:nvSpPr>
        <p:spPr>
          <a:xfrm>
            <a:off x="2176382" y="2936788"/>
            <a:ext cx="7961648" cy="2092881"/>
          </a:xfrm>
          <a:prstGeom prst="rect">
            <a:avLst/>
          </a:prstGeom>
          <a:noFill/>
        </p:spPr>
        <p:txBody>
          <a:bodyPr wrap="square" rtlCol="0">
            <a:spAutoFit/>
          </a:bodyPr>
          <a:lstStyle/>
          <a:p>
            <a:pPr algn="ctr"/>
            <a:r>
              <a:rPr lang="en-US" altLang="ja-JP" sz="2000" b="1" dirty="0">
                <a:solidFill>
                  <a:schemeClr val="bg1"/>
                </a:solidFill>
                <a:latin typeface="Lato Light" panose="020F0302020204030203" pitchFamily="34" charset="0"/>
                <a:cs typeface="Arial" panose="020B0604020202020204" pitchFamily="34" charset="0"/>
              </a:rPr>
              <a:t>If you loved the template and want to show your support, I’d really appreciate it if you followed me on social media!! </a:t>
            </a:r>
            <a:r>
              <a:rPr lang="es-CO" altLang="ja-JP" sz="2000" b="1" dirty="0">
                <a:solidFill>
                  <a:schemeClr val="bg1"/>
                </a:solidFill>
                <a:latin typeface="Lato Light" panose="020F0302020204030203" pitchFamily="34" charset="0"/>
                <a:cs typeface="Arial" panose="020B0604020202020204" pitchFamily="34" charset="0"/>
                <a:sym typeface="Wingdings" panose="05000000000000000000" pitchFamily="2" charset="2"/>
              </a:rPr>
              <a:t></a:t>
            </a:r>
            <a:endParaRPr lang="es-CO" altLang="ja-JP" sz="2000" b="1" dirty="0">
              <a:solidFill>
                <a:schemeClr val="bg1"/>
              </a:solidFill>
              <a:latin typeface="Lato Light" panose="020F0302020204030203" pitchFamily="34" charset="0"/>
              <a:cs typeface="Arial" panose="020B0604020202020204" pitchFamily="34" charset="0"/>
            </a:endParaRPr>
          </a:p>
          <a:p>
            <a:pPr algn="ctr"/>
            <a:r>
              <a:rPr lang="es-CO" altLang="ja-JP" dirty="0">
                <a:solidFill>
                  <a:schemeClr val="bg1"/>
                </a:solidFill>
                <a:latin typeface="Lato Light" panose="020F0302020204030203" pitchFamily="34" charset="0"/>
                <a:cs typeface="Arial" panose="020B0604020202020204" pitchFamily="34" charset="0"/>
                <a:hlinkClick r:id="rId2">
                  <a:extLst>
                    <a:ext uri="{A12FA001-AC4F-418D-AE19-62706E023703}">
                      <ahyp:hlinkClr xmlns:ahyp="http://schemas.microsoft.com/office/drawing/2018/hyperlinkcolor" val="tx"/>
                    </a:ext>
                  </a:extLst>
                </a:hlinkClick>
              </a:rPr>
              <a:t>https://www.instagram.com/ppthemes/</a:t>
            </a:r>
            <a:r>
              <a:rPr lang="es-CO" altLang="ja-JP" dirty="0">
                <a:solidFill>
                  <a:schemeClr val="bg1"/>
                </a:solidFill>
                <a:latin typeface="Lato Light" panose="020F0302020204030203" pitchFamily="34" charset="0"/>
                <a:cs typeface="Arial" panose="020B0604020202020204" pitchFamily="34" charset="0"/>
              </a:rPr>
              <a:t> </a:t>
            </a:r>
          </a:p>
          <a:p>
            <a:pPr algn="ctr"/>
            <a:r>
              <a:rPr lang="es-CO" altLang="ja-JP" dirty="0">
                <a:solidFill>
                  <a:schemeClr val="bg1"/>
                </a:solidFill>
                <a:latin typeface="Lato Light" panose="020F0302020204030203" pitchFamily="34" charset="0"/>
                <a:cs typeface="Arial" panose="020B0604020202020204" pitchFamily="34" charset="0"/>
                <a:hlinkClick r:id="rId3">
                  <a:extLst>
                    <a:ext uri="{A12FA001-AC4F-418D-AE19-62706E023703}">
                      <ahyp:hlinkClr xmlns:ahyp="http://schemas.microsoft.com/office/drawing/2018/hyperlinkcolor" val="tx"/>
                    </a:ext>
                  </a:extLst>
                </a:hlinkClick>
              </a:rPr>
              <a:t>https://www.facebook.com/ppthemess</a:t>
            </a:r>
            <a:endParaRPr lang="es-CO" altLang="ja-JP" dirty="0">
              <a:solidFill>
                <a:schemeClr val="bg1"/>
              </a:solidFill>
              <a:latin typeface="Lato Light" panose="020F0302020204030203" pitchFamily="34" charset="0"/>
              <a:cs typeface="Arial" panose="020B0604020202020204" pitchFamily="34" charset="0"/>
            </a:endParaRPr>
          </a:p>
          <a:p>
            <a:pPr algn="ctr"/>
            <a:r>
              <a:rPr lang="es-CO" altLang="ja-JP" dirty="0">
                <a:solidFill>
                  <a:schemeClr val="bg1"/>
                </a:solidFill>
                <a:latin typeface="Lato Light" panose="020F0302020204030203" pitchFamily="34" charset="0"/>
                <a:cs typeface="Arial" panose="020B0604020202020204" pitchFamily="34" charset="0"/>
                <a:hlinkClick r:id="rId4">
                  <a:extLst>
                    <a:ext uri="{A12FA001-AC4F-418D-AE19-62706E023703}">
                      <ahyp:hlinkClr xmlns:ahyp="http://schemas.microsoft.com/office/drawing/2018/hyperlinkcolor" val="tx"/>
                    </a:ext>
                  </a:extLst>
                </a:hlinkClick>
              </a:rPr>
              <a:t>https://www.youtube.com/@Ppthemes</a:t>
            </a:r>
            <a:r>
              <a:rPr lang="es-CO" altLang="ja-JP" dirty="0">
                <a:solidFill>
                  <a:schemeClr val="bg1"/>
                </a:solidFill>
                <a:latin typeface="Lato Light" panose="020F0302020204030203" pitchFamily="34" charset="0"/>
                <a:cs typeface="Arial" panose="020B0604020202020204" pitchFamily="34" charset="0"/>
              </a:rPr>
              <a:t> </a:t>
            </a:r>
          </a:p>
          <a:p>
            <a:pPr algn="ctr"/>
            <a:r>
              <a:rPr lang="es-CO" altLang="ja-JP" dirty="0">
                <a:solidFill>
                  <a:schemeClr val="bg1"/>
                </a:solidFill>
                <a:latin typeface="Lato Light" panose="020F0302020204030203" pitchFamily="34" charset="0"/>
                <a:cs typeface="Arial" panose="020B0604020202020204" pitchFamily="34" charset="0"/>
                <a:hlinkClick r:id="rId5">
                  <a:extLst>
                    <a:ext uri="{A12FA001-AC4F-418D-AE19-62706E023703}">
                      <ahyp:hlinkClr xmlns:ahyp="http://schemas.microsoft.com/office/drawing/2018/hyperlinkcolor" val="tx"/>
                    </a:ext>
                  </a:extLst>
                </a:hlinkClick>
              </a:rPr>
              <a:t>https://www.tiktok.com/@Ppthemes</a:t>
            </a:r>
            <a:r>
              <a:rPr lang="es-CO" altLang="ja-JP" dirty="0">
                <a:solidFill>
                  <a:schemeClr val="bg1"/>
                </a:solidFill>
                <a:latin typeface="Lato Light" panose="020F0302020204030203" pitchFamily="34" charset="0"/>
                <a:cs typeface="Arial" panose="020B0604020202020204" pitchFamily="34" charset="0"/>
              </a:rPr>
              <a:t> </a:t>
            </a:r>
          </a:p>
          <a:p>
            <a:pPr algn="ctr"/>
            <a:endParaRPr lang="es-CO" altLang="ja-JP" sz="900" dirty="0">
              <a:solidFill>
                <a:schemeClr val="bg1"/>
              </a:solidFill>
              <a:latin typeface="Lato Light" panose="020F0302020204030203" pitchFamily="34" charset="0"/>
              <a:cs typeface="Arial" panose="020B0604020202020204" pitchFamily="34" charset="0"/>
            </a:endParaRPr>
          </a:p>
          <a:p>
            <a:pPr algn="ctr"/>
            <a:endParaRPr lang="es-CO" altLang="ja-JP" sz="900" dirty="0">
              <a:solidFill>
                <a:schemeClr val="bg1"/>
              </a:solidFill>
              <a:latin typeface="Lato Light" panose="020F0302020204030203" pitchFamily="34" charset="0"/>
              <a:cs typeface="Arial" panose="020B0604020202020204" pitchFamily="34" charset="0"/>
            </a:endParaRPr>
          </a:p>
        </p:txBody>
      </p:sp>
      <p:sp>
        <p:nvSpPr>
          <p:cNvPr id="2" name="TextBox 1">
            <a:extLst>
              <a:ext uri="{FF2B5EF4-FFF2-40B4-BE49-F238E27FC236}">
                <a16:creationId xmlns:a16="http://schemas.microsoft.com/office/drawing/2014/main" id="{63C2FFBD-9D13-BA64-9497-7955609534D6}"/>
              </a:ext>
            </a:extLst>
          </p:cNvPr>
          <p:cNvSpPr txBox="1"/>
          <p:nvPr/>
        </p:nvSpPr>
        <p:spPr>
          <a:xfrm>
            <a:off x="2837750" y="6057104"/>
            <a:ext cx="6877050" cy="369332"/>
          </a:xfrm>
          <a:prstGeom prst="rect">
            <a:avLst/>
          </a:prstGeom>
          <a:noFill/>
        </p:spPr>
        <p:txBody>
          <a:bodyPr wrap="square" rtlCol="0">
            <a:spAutoFit/>
          </a:bodyPr>
          <a:lstStyle/>
          <a:p>
            <a:pPr algn="ctr"/>
            <a:r>
              <a:rPr lang="en-US" altLang="ja-JP" dirty="0">
                <a:solidFill>
                  <a:schemeClr val="accent4"/>
                </a:solidFill>
                <a:latin typeface="Lato Light" panose="020F0302020204030203" pitchFamily="34" charset="0"/>
                <a:cs typeface="Arial" panose="020B0604020202020204" pitchFamily="34" charset="0"/>
              </a:rPr>
              <a:t>Images used in this template are courtesy of </a:t>
            </a:r>
            <a:r>
              <a:rPr lang="en-US" altLang="ja-JP" dirty="0" err="1">
                <a:solidFill>
                  <a:schemeClr val="accent4"/>
                </a:solidFill>
                <a:latin typeface="Lato Light" panose="020F0302020204030203" pitchFamily="34" charset="0"/>
                <a:cs typeface="Arial" panose="020B0604020202020204" pitchFamily="34" charset="0"/>
              </a:rPr>
              <a:t>Freepik</a:t>
            </a:r>
            <a:r>
              <a:rPr lang="en-US" altLang="ja-JP" dirty="0">
                <a:solidFill>
                  <a:schemeClr val="accent4"/>
                </a:solidFill>
                <a:latin typeface="Lato Light" panose="020F0302020204030203" pitchFamily="34" charset="0"/>
                <a:cs typeface="Arial" panose="020B0604020202020204" pitchFamily="34" charset="0"/>
              </a:rPr>
              <a:t> and </a:t>
            </a:r>
            <a:r>
              <a:rPr lang="en-US" altLang="ja-JP" dirty="0" err="1">
                <a:solidFill>
                  <a:schemeClr val="accent4"/>
                </a:solidFill>
                <a:latin typeface="Lato Light" panose="020F0302020204030203" pitchFamily="34" charset="0"/>
                <a:cs typeface="Arial" panose="020B0604020202020204" pitchFamily="34" charset="0"/>
              </a:rPr>
              <a:t>Pixabay</a:t>
            </a:r>
            <a:r>
              <a:rPr lang="en-US" altLang="ja-JP" dirty="0">
                <a:solidFill>
                  <a:schemeClr val="accent4"/>
                </a:solidFill>
                <a:latin typeface="Lato Light" panose="020F0302020204030203" pitchFamily="34" charset="0"/>
                <a:cs typeface="Arial" panose="020B0604020202020204" pitchFamily="34" charset="0"/>
              </a:rPr>
              <a:t>.</a:t>
            </a:r>
            <a:endParaRPr lang="es-CO" sz="900" dirty="0">
              <a:solidFill>
                <a:schemeClr val="accent4"/>
              </a:solidFill>
              <a:latin typeface="Lato Light" panose="020F0302020204030203" pitchFamily="34" charset="0"/>
            </a:endParaRPr>
          </a:p>
        </p:txBody>
      </p:sp>
      <p:sp>
        <p:nvSpPr>
          <p:cNvPr id="3" name="Rectangle 2">
            <a:hlinkClick r:id="rId4"/>
            <a:extLst>
              <a:ext uri="{FF2B5EF4-FFF2-40B4-BE49-F238E27FC236}">
                <a16:creationId xmlns:a16="http://schemas.microsoft.com/office/drawing/2014/main" id="{928C2DEF-D347-BC89-AECF-1B7CBA6FF171}"/>
              </a:ext>
            </a:extLst>
          </p:cNvPr>
          <p:cNvSpPr/>
          <p:nvPr/>
        </p:nvSpPr>
        <p:spPr>
          <a:xfrm>
            <a:off x="7232021" y="4941628"/>
            <a:ext cx="808258" cy="637747"/>
          </a:xfrm>
          <a:prstGeom prst="rect">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7109">
              <a:defRPr/>
            </a:pPr>
            <a:endParaRPr lang="en-US" sz="350" dirty="0">
              <a:latin typeface="Calibri Light"/>
            </a:endParaRPr>
          </a:p>
        </p:txBody>
      </p:sp>
      <p:sp>
        <p:nvSpPr>
          <p:cNvPr id="6" name="Rectangle 5">
            <a:hlinkClick r:id="rId3"/>
            <a:extLst>
              <a:ext uri="{FF2B5EF4-FFF2-40B4-BE49-F238E27FC236}">
                <a16:creationId xmlns:a16="http://schemas.microsoft.com/office/drawing/2014/main" id="{26C07AB2-8886-1404-41EF-D1270C73B29C}"/>
              </a:ext>
            </a:extLst>
          </p:cNvPr>
          <p:cNvSpPr/>
          <p:nvPr/>
        </p:nvSpPr>
        <p:spPr>
          <a:xfrm>
            <a:off x="4519981" y="4941628"/>
            <a:ext cx="808258" cy="637747"/>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7109">
              <a:defRPr/>
            </a:pPr>
            <a:endParaRPr lang="en-US" sz="350" dirty="0">
              <a:latin typeface="Calibri Light"/>
            </a:endParaRPr>
          </a:p>
        </p:txBody>
      </p:sp>
      <p:sp>
        <p:nvSpPr>
          <p:cNvPr id="11" name="Freeform 75">
            <a:hlinkClick r:id="rId6"/>
            <a:extLst>
              <a:ext uri="{FF2B5EF4-FFF2-40B4-BE49-F238E27FC236}">
                <a16:creationId xmlns:a16="http://schemas.microsoft.com/office/drawing/2014/main" id="{702ACFE8-377E-8586-7DE6-9A4DAFF3CBD0}"/>
              </a:ext>
            </a:extLst>
          </p:cNvPr>
          <p:cNvSpPr>
            <a:spLocks noChangeArrowheads="1"/>
          </p:cNvSpPr>
          <p:nvPr/>
        </p:nvSpPr>
        <p:spPr bwMode="auto">
          <a:xfrm>
            <a:off x="4795963" y="5039364"/>
            <a:ext cx="210591" cy="387430"/>
          </a:xfrm>
          <a:custGeom>
            <a:avLst/>
            <a:gdLst>
              <a:gd name="T0" fmla="*/ 946770 w 249"/>
              <a:gd name="T1" fmla="*/ 308768 h 453"/>
              <a:gd name="T2" fmla="*/ 946770 w 249"/>
              <a:gd name="T3" fmla="*/ 308768 h 453"/>
              <a:gd name="T4" fmla="*/ 675719 w 249"/>
              <a:gd name="T5" fmla="*/ 308768 h 453"/>
              <a:gd name="T6" fmla="*/ 610820 w 249"/>
              <a:gd name="T7" fmla="*/ 412977 h 453"/>
              <a:gd name="T8" fmla="*/ 610820 w 249"/>
              <a:gd name="T9" fmla="*/ 617535 h 453"/>
              <a:gd name="T10" fmla="*/ 946770 w 249"/>
              <a:gd name="T11" fmla="*/ 617535 h 453"/>
              <a:gd name="T12" fmla="*/ 946770 w 249"/>
              <a:gd name="T13" fmla="*/ 891566 h 453"/>
              <a:gd name="T14" fmla="*/ 610820 w 249"/>
              <a:gd name="T15" fmla="*/ 891566 h 453"/>
              <a:gd name="T16" fmla="*/ 610820 w 249"/>
              <a:gd name="T17" fmla="*/ 1744536 h 453"/>
              <a:gd name="T18" fmla="*/ 301592 w 249"/>
              <a:gd name="T19" fmla="*/ 1744536 h 453"/>
              <a:gd name="T20" fmla="*/ 301592 w 249"/>
              <a:gd name="T21" fmla="*/ 891566 h 453"/>
              <a:gd name="T22" fmla="*/ 0 w 249"/>
              <a:gd name="T23" fmla="*/ 891566 h 453"/>
              <a:gd name="T24" fmla="*/ 0 w 249"/>
              <a:gd name="T25" fmla="*/ 617535 h 453"/>
              <a:gd name="T26" fmla="*/ 301592 w 249"/>
              <a:gd name="T27" fmla="*/ 617535 h 453"/>
              <a:gd name="T28" fmla="*/ 301592 w 249"/>
              <a:gd name="T29" fmla="*/ 447713 h 453"/>
              <a:gd name="T30" fmla="*/ 675719 w 249"/>
              <a:gd name="T31" fmla="*/ 0 h 453"/>
              <a:gd name="T32" fmla="*/ 946770 w 249"/>
              <a:gd name="T33" fmla="*/ 0 h 453"/>
              <a:gd name="T34" fmla="*/ 946770 w 249"/>
              <a:gd name="T35" fmla="*/ 308768 h 45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49" h="453">
                <a:moveTo>
                  <a:pt x="248" y="80"/>
                </a:moveTo>
                <a:lnTo>
                  <a:pt x="248" y="80"/>
                </a:lnTo>
                <a:cubicBezTo>
                  <a:pt x="177" y="80"/>
                  <a:pt x="177" y="80"/>
                  <a:pt x="177" y="80"/>
                </a:cubicBezTo>
                <a:cubicBezTo>
                  <a:pt x="169" y="80"/>
                  <a:pt x="160" y="89"/>
                  <a:pt x="160" y="107"/>
                </a:cubicBezTo>
                <a:cubicBezTo>
                  <a:pt x="160" y="160"/>
                  <a:pt x="160" y="160"/>
                  <a:pt x="160" y="160"/>
                </a:cubicBezTo>
                <a:cubicBezTo>
                  <a:pt x="248" y="160"/>
                  <a:pt x="248" y="160"/>
                  <a:pt x="248" y="160"/>
                </a:cubicBezTo>
                <a:cubicBezTo>
                  <a:pt x="248" y="231"/>
                  <a:pt x="248" y="231"/>
                  <a:pt x="248" y="231"/>
                </a:cubicBezTo>
                <a:cubicBezTo>
                  <a:pt x="160" y="231"/>
                  <a:pt x="160" y="231"/>
                  <a:pt x="160" y="231"/>
                </a:cubicBezTo>
                <a:cubicBezTo>
                  <a:pt x="160" y="452"/>
                  <a:pt x="160" y="452"/>
                  <a:pt x="160" y="452"/>
                </a:cubicBezTo>
                <a:cubicBezTo>
                  <a:pt x="79" y="452"/>
                  <a:pt x="79" y="452"/>
                  <a:pt x="79" y="452"/>
                </a:cubicBezTo>
                <a:cubicBezTo>
                  <a:pt x="79" y="231"/>
                  <a:pt x="79" y="231"/>
                  <a:pt x="79" y="231"/>
                </a:cubicBezTo>
                <a:cubicBezTo>
                  <a:pt x="0" y="231"/>
                  <a:pt x="0" y="231"/>
                  <a:pt x="0" y="231"/>
                </a:cubicBezTo>
                <a:cubicBezTo>
                  <a:pt x="0" y="160"/>
                  <a:pt x="0" y="160"/>
                  <a:pt x="0" y="160"/>
                </a:cubicBezTo>
                <a:cubicBezTo>
                  <a:pt x="79" y="160"/>
                  <a:pt x="79" y="160"/>
                  <a:pt x="79" y="160"/>
                </a:cubicBezTo>
                <a:cubicBezTo>
                  <a:pt x="79" y="116"/>
                  <a:pt x="79" y="116"/>
                  <a:pt x="79" y="116"/>
                </a:cubicBezTo>
                <a:cubicBezTo>
                  <a:pt x="79" y="54"/>
                  <a:pt x="115" y="0"/>
                  <a:pt x="177" y="0"/>
                </a:cubicBezTo>
                <a:cubicBezTo>
                  <a:pt x="248" y="0"/>
                  <a:pt x="248" y="0"/>
                  <a:pt x="248" y="0"/>
                </a:cubicBezTo>
                <a:lnTo>
                  <a:pt x="248" y="80"/>
                </a:ln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s-MX" sz="350" dirty="0">
              <a:latin typeface="Lato Light" panose="020F0302020204030203" pitchFamily="34" charset="0"/>
            </a:endParaRPr>
          </a:p>
        </p:txBody>
      </p:sp>
      <p:sp>
        <p:nvSpPr>
          <p:cNvPr id="13" name="Rectangle 12">
            <a:hlinkClick r:id="rId5"/>
            <a:extLst>
              <a:ext uri="{FF2B5EF4-FFF2-40B4-BE49-F238E27FC236}">
                <a16:creationId xmlns:a16="http://schemas.microsoft.com/office/drawing/2014/main" id="{E9BB9DB0-C4FF-EF03-D649-B60F5161FE61}"/>
              </a:ext>
            </a:extLst>
          </p:cNvPr>
          <p:cNvSpPr/>
          <p:nvPr/>
        </p:nvSpPr>
        <p:spPr>
          <a:xfrm>
            <a:off x="5468017" y="4941628"/>
            <a:ext cx="808258" cy="637747"/>
          </a:xfrm>
          <a:prstGeom prst="rect">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7109">
              <a:defRPr/>
            </a:pPr>
            <a:endParaRPr lang="en-US" sz="350" dirty="0">
              <a:latin typeface="Calibri Light"/>
            </a:endParaRPr>
          </a:p>
        </p:txBody>
      </p:sp>
      <p:sp>
        <p:nvSpPr>
          <p:cNvPr id="15" name="Freeform 6">
            <a:hlinkClick r:id="rId5"/>
            <a:extLst>
              <a:ext uri="{FF2B5EF4-FFF2-40B4-BE49-F238E27FC236}">
                <a16:creationId xmlns:a16="http://schemas.microsoft.com/office/drawing/2014/main" id="{3400C557-8F12-2346-6F15-9B0E1B4E9C53}"/>
              </a:ext>
            </a:extLst>
          </p:cNvPr>
          <p:cNvSpPr>
            <a:spLocks/>
          </p:cNvSpPr>
          <p:nvPr/>
        </p:nvSpPr>
        <p:spPr bwMode="auto">
          <a:xfrm>
            <a:off x="5672103" y="5018937"/>
            <a:ext cx="351892" cy="406719"/>
          </a:xfrm>
          <a:custGeom>
            <a:avLst/>
            <a:gdLst>
              <a:gd name="T0" fmla="*/ 295 w 295"/>
              <a:gd name="T1" fmla="*/ 82 h 341"/>
              <a:gd name="T2" fmla="*/ 245 w 295"/>
              <a:gd name="T3" fmla="*/ 50 h 341"/>
              <a:gd name="T4" fmla="*/ 213 w 295"/>
              <a:gd name="T5" fmla="*/ 0 h 341"/>
              <a:gd name="T6" fmla="*/ 166 w 295"/>
              <a:gd name="T7" fmla="*/ 0 h 341"/>
              <a:gd name="T8" fmla="*/ 166 w 295"/>
              <a:gd name="T9" fmla="*/ 244 h 341"/>
              <a:gd name="T10" fmla="*/ 114 w 295"/>
              <a:gd name="T11" fmla="*/ 295 h 341"/>
              <a:gd name="T12" fmla="*/ 70 w 295"/>
              <a:gd name="T13" fmla="*/ 270 h 341"/>
              <a:gd name="T14" fmla="*/ 45 w 295"/>
              <a:gd name="T15" fmla="*/ 226 h 341"/>
              <a:gd name="T16" fmla="*/ 96 w 295"/>
              <a:gd name="T17" fmla="*/ 175 h 341"/>
              <a:gd name="T18" fmla="*/ 113 w 295"/>
              <a:gd name="T19" fmla="*/ 177 h 341"/>
              <a:gd name="T20" fmla="*/ 113 w 295"/>
              <a:gd name="T21" fmla="*/ 129 h 341"/>
              <a:gd name="T22" fmla="*/ 0 w 295"/>
              <a:gd name="T23" fmla="*/ 244 h 341"/>
              <a:gd name="T24" fmla="*/ 25 w 295"/>
              <a:gd name="T25" fmla="*/ 315 h 341"/>
              <a:gd name="T26" fmla="*/ 96 w 295"/>
              <a:gd name="T27" fmla="*/ 341 h 341"/>
              <a:gd name="T28" fmla="*/ 211 w 295"/>
              <a:gd name="T29" fmla="*/ 226 h 341"/>
              <a:gd name="T30" fmla="*/ 211 w 295"/>
              <a:gd name="T31" fmla="*/ 97 h 341"/>
              <a:gd name="T32" fmla="*/ 295 w 295"/>
              <a:gd name="T33" fmla="*/ 127 h 341"/>
              <a:gd name="T34" fmla="*/ 295 w 295"/>
              <a:gd name="T35" fmla="*/ 82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5" h="341">
                <a:moveTo>
                  <a:pt x="295" y="82"/>
                </a:moveTo>
                <a:cubicBezTo>
                  <a:pt x="275" y="78"/>
                  <a:pt x="257" y="66"/>
                  <a:pt x="245" y="50"/>
                </a:cubicBezTo>
                <a:cubicBezTo>
                  <a:pt x="229" y="38"/>
                  <a:pt x="217" y="20"/>
                  <a:pt x="213" y="0"/>
                </a:cubicBezTo>
                <a:cubicBezTo>
                  <a:pt x="166" y="0"/>
                  <a:pt x="166" y="0"/>
                  <a:pt x="166" y="0"/>
                </a:cubicBezTo>
                <a:cubicBezTo>
                  <a:pt x="166" y="244"/>
                  <a:pt x="166" y="244"/>
                  <a:pt x="166" y="244"/>
                </a:cubicBezTo>
                <a:cubicBezTo>
                  <a:pt x="166" y="272"/>
                  <a:pt x="143" y="295"/>
                  <a:pt x="114" y="295"/>
                </a:cubicBezTo>
                <a:cubicBezTo>
                  <a:pt x="95" y="295"/>
                  <a:pt x="79" y="285"/>
                  <a:pt x="70" y="270"/>
                </a:cubicBezTo>
                <a:cubicBezTo>
                  <a:pt x="55" y="261"/>
                  <a:pt x="45" y="245"/>
                  <a:pt x="45" y="226"/>
                </a:cubicBezTo>
                <a:cubicBezTo>
                  <a:pt x="45" y="198"/>
                  <a:pt x="68" y="175"/>
                  <a:pt x="96" y="175"/>
                </a:cubicBezTo>
                <a:cubicBezTo>
                  <a:pt x="102" y="175"/>
                  <a:pt x="108" y="175"/>
                  <a:pt x="113" y="177"/>
                </a:cubicBezTo>
                <a:cubicBezTo>
                  <a:pt x="113" y="129"/>
                  <a:pt x="113" y="129"/>
                  <a:pt x="113" y="129"/>
                </a:cubicBezTo>
                <a:cubicBezTo>
                  <a:pt x="50" y="130"/>
                  <a:pt x="0" y="181"/>
                  <a:pt x="0" y="244"/>
                </a:cubicBezTo>
                <a:cubicBezTo>
                  <a:pt x="0" y="271"/>
                  <a:pt x="9" y="296"/>
                  <a:pt x="25" y="315"/>
                </a:cubicBezTo>
                <a:cubicBezTo>
                  <a:pt x="44" y="331"/>
                  <a:pt x="69" y="341"/>
                  <a:pt x="96" y="341"/>
                </a:cubicBezTo>
                <a:cubicBezTo>
                  <a:pt x="160" y="341"/>
                  <a:pt x="211" y="289"/>
                  <a:pt x="211" y="226"/>
                </a:cubicBezTo>
                <a:cubicBezTo>
                  <a:pt x="211" y="97"/>
                  <a:pt x="211" y="97"/>
                  <a:pt x="211" y="97"/>
                </a:cubicBezTo>
                <a:cubicBezTo>
                  <a:pt x="234" y="116"/>
                  <a:pt x="263" y="127"/>
                  <a:pt x="295" y="127"/>
                </a:cubicBezTo>
                <a:lnTo>
                  <a:pt x="295" y="8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700" dirty="0">
              <a:latin typeface="Lato Light" panose="020F0302020204030203" pitchFamily="34" charset="0"/>
            </a:endParaRPr>
          </a:p>
        </p:txBody>
      </p:sp>
      <p:sp>
        <p:nvSpPr>
          <p:cNvPr id="14" name="Rectangle 13">
            <a:hlinkClick r:id="rId2"/>
            <a:extLst>
              <a:ext uri="{FF2B5EF4-FFF2-40B4-BE49-F238E27FC236}">
                <a16:creationId xmlns:a16="http://schemas.microsoft.com/office/drawing/2014/main" id="{71D98B8F-F8D8-6022-6A88-957212C997E8}"/>
              </a:ext>
            </a:extLst>
          </p:cNvPr>
          <p:cNvSpPr/>
          <p:nvPr/>
        </p:nvSpPr>
        <p:spPr>
          <a:xfrm>
            <a:off x="6369236" y="4941628"/>
            <a:ext cx="808258" cy="637747"/>
          </a:xfrm>
          <a:prstGeom prst="rect">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7109">
              <a:defRPr/>
            </a:pPr>
            <a:endParaRPr lang="en-US" sz="350" dirty="0">
              <a:latin typeface="Calibri Light"/>
            </a:endParaRPr>
          </a:p>
        </p:txBody>
      </p:sp>
      <p:sp>
        <p:nvSpPr>
          <p:cNvPr id="18" name="Shape 1658">
            <a:hlinkClick r:id="rId2"/>
            <a:extLst>
              <a:ext uri="{FF2B5EF4-FFF2-40B4-BE49-F238E27FC236}">
                <a16:creationId xmlns:a16="http://schemas.microsoft.com/office/drawing/2014/main" id="{BFC62D93-4B50-993E-81D5-32DC717B26EC}"/>
              </a:ext>
            </a:extLst>
          </p:cNvPr>
          <p:cNvSpPr/>
          <p:nvPr/>
        </p:nvSpPr>
        <p:spPr>
          <a:xfrm>
            <a:off x="6608024" y="5039364"/>
            <a:ext cx="348206" cy="348206"/>
          </a:xfrm>
          <a:custGeom>
            <a:avLst/>
            <a:gdLst/>
            <a:ahLst/>
            <a:cxnLst>
              <a:cxn ang="0">
                <a:pos x="wd2" y="hd2"/>
              </a:cxn>
              <a:cxn ang="5400000">
                <a:pos x="wd2" y="hd2"/>
              </a:cxn>
              <a:cxn ang="10800000">
                <a:pos x="wd2" y="hd2"/>
              </a:cxn>
              <a:cxn ang="16200000">
                <a:pos x="wd2" y="hd2"/>
              </a:cxn>
            </a:cxnLst>
            <a:rect l="0" t="0" r="r" b="b"/>
            <a:pathLst>
              <a:path w="21600" h="21600" extrusionOk="0">
                <a:moveTo>
                  <a:pt x="19495" y="17427"/>
                </a:moveTo>
                <a:cubicBezTo>
                  <a:pt x="19495" y="18567"/>
                  <a:pt x="18567" y="19497"/>
                  <a:pt x="17424" y="19497"/>
                </a:cubicBezTo>
                <a:lnTo>
                  <a:pt x="4174" y="19497"/>
                </a:lnTo>
                <a:cubicBezTo>
                  <a:pt x="3033" y="19497"/>
                  <a:pt x="2104" y="18567"/>
                  <a:pt x="2104" y="17427"/>
                </a:cubicBezTo>
                <a:lnTo>
                  <a:pt x="2104" y="8583"/>
                </a:lnTo>
                <a:lnTo>
                  <a:pt x="5329" y="8583"/>
                </a:lnTo>
                <a:cubicBezTo>
                  <a:pt x="5049" y="9269"/>
                  <a:pt x="4895" y="10017"/>
                  <a:pt x="4895" y="10800"/>
                </a:cubicBezTo>
                <a:cubicBezTo>
                  <a:pt x="4895" y="14057"/>
                  <a:pt x="7543" y="16709"/>
                  <a:pt x="10799" y="16709"/>
                </a:cubicBezTo>
                <a:cubicBezTo>
                  <a:pt x="14056" y="16709"/>
                  <a:pt x="16705" y="14057"/>
                  <a:pt x="16705" y="10800"/>
                </a:cubicBezTo>
                <a:cubicBezTo>
                  <a:pt x="16705" y="10017"/>
                  <a:pt x="16549" y="9269"/>
                  <a:pt x="16269" y="8583"/>
                </a:cubicBezTo>
                <a:lnTo>
                  <a:pt x="19495" y="8583"/>
                </a:lnTo>
                <a:lnTo>
                  <a:pt x="19495" y="17427"/>
                </a:lnTo>
                <a:cubicBezTo>
                  <a:pt x="19495" y="17427"/>
                  <a:pt x="19495" y="17427"/>
                  <a:pt x="19495" y="17427"/>
                </a:cubicBezTo>
                <a:close/>
                <a:moveTo>
                  <a:pt x="7716" y="8583"/>
                </a:moveTo>
                <a:cubicBezTo>
                  <a:pt x="8408" y="7627"/>
                  <a:pt x="9531" y="7001"/>
                  <a:pt x="10799" y="7001"/>
                </a:cubicBezTo>
                <a:cubicBezTo>
                  <a:pt x="12068" y="7001"/>
                  <a:pt x="13191" y="7627"/>
                  <a:pt x="13882" y="8583"/>
                </a:cubicBezTo>
                <a:cubicBezTo>
                  <a:pt x="14331" y="9210"/>
                  <a:pt x="14603" y="9973"/>
                  <a:pt x="14603" y="10800"/>
                </a:cubicBezTo>
                <a:cubicBezTo>
                  <a:pt x="14603" y="12897"/>
                  <a:pt x="12896" y="14603"/>
                  <a:pt x="10799" y="14603"/>
                </a:cubicBezTo>
                <a:cubicBezTo>
                  <a:pt x="8703" y="14603"/>
                  <a:pt x="6998" y="12897"/>
                  <a:pt x="6998" y="10800"/>
                </a:cubicBezTo>
                <a:cubicBezTo>
                  <a:pt x="6998" y="9973"/>
                  <a:pt x="7266" y="9210"/>
                  <a:pt x="7716" y="8583"/>
                </a:cubicBezTo>
                <a:cubicBezTo>
                  <a:pt x="7716" y="8583"/>
                  <a:pt x="7716" y="8583"/>
                  <a:pt x="7716" y="8583"/>
                </a:cubicBezTo>
                <a:close/>
                <a:moveTo>
                  <a:pt x="18622" y="2490"/>
                </a:moveTo>
                <a:lnTo>
                  <a:pt x="19099" y="2487"/>
                </a:lnTo>
                <a:lnTo>
                  <a:pt x="19099" y="2965"/>
                </a:lnTo>
                <a:lnTo>
                  <a:pt x="19099" y="6150"/>
                </a:lnTo>
                <a:lnTo>
                  <a:pt x="15450" y="6163"/>
                </a:lnTo>
                <a:lnTo>
                  <a:pt x="15437" y="2502"/>
                </a:lnTo>
                <a:lnTo>
                  <a:pt x="18622" y="2490"/>
                </a:lnTo>
                <a:cubicBezTo>
                  <a:pt x="18622" y="2490"/>
                  <a:pt x="18622" y="2490"/>
                  <a:pt x="18622" y="2490"/>
                </a:cubicBezTo>
                <a:close/>
                <a:moveTo>
                  <a:pt x="17424" y="0"/>
                </a:moveTo>
                <a:lnTo>
                  <a:pt x="4174" y="0"/>
                </a:lnTo>
                <a:cubicBezTo>
                  <a:pt x="1873" y="0"/>
                  <a:pt x="0" y="1873"/>
                  <a:pt x="0" y="4176"/>
                </a:cubicBezTo>
                <a:lnTo>
                  <a:pt x="0" y="8583"/>
                </a:lnTo>
                <a:lnTo>
                  <a:pt x="0" y="17427"/>
                </a:lnTo>
                <a:cubicBezTo>
                  <a:pt x="0" y="19727"/>
                  <a:pt x="1873" y="21600"/>
                  <a:pt x="4174" y="21600"/>
                </a:cubicBezTo>
                <a:lnTo>
                  <a:pt x="17424" y="21600"/>
                </a:lnTo>
                <a:cubicBezTo>
                  <a:pt x="19727" y="21600"/>
                  <a:pt x="21600" y="19727"/>
                  <a:pt x="21600" y="17427"/>
                </a:cubicBezTo>
                <a:lnTo>
                  <a:pt x="21600" y="8583"/>
                </a:lnTo>
                <a:lnTo>
                  <a:pt x="21600" y="4176"/>
                </a:lnTo>
                <a:cubicBezTo>
                  <a:pt x="21600" y="1873"/>
                  <a:pt x="19727" y="0"/>
                  <a:pt x="17424" y="0"/>
                </a:cubicBezTo>
                <a:cubicBezTo>
                  <a:pt x="17424" y="0"/>
                  <a:pt x="17424" y="0"/>
                  <a:pt x="17424" y="0"/>
                </a:cubicBezTo>
                <a:close/>
              </a:path>
            </a:pathLst>
          </a:custGeom>
          <a:solidFill>
            <a:srgbClr val="FFFFFF"/>
          </a:solidFill>
          <a:ln w="12700" cap="flat">
            <a:noFill/>
            <a:miter lim="400000"/>
          </a:ln>
          <a:effectLst/>
        </p:spPr>
        <p:txBody>
          <a:bodyPr lIns="0" tIns="0" rIns="0" bIns="0" anchor="ctr"/>
          <a:lstStyle/>
          <a:p>
            <a:pPr defTabSz="457109">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6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0" name="Freeform 5">
            <a:hlinkClick r:id="rId4"/>
            <a:extLst>
              <a:ext uri="{FF2B5EF4-FFF2-40B4-BE49-F238E27FC236}">
                <a16:creationId xmlns:a16="http://schemas.microsoft.com/office/drawing/2014/main" id="{22E9A0E3-E4FA-6118-3809-3A68BBFDC98B}"/>
              </a:ext>
            </a:extLst>
          </p:cNvPr>
          <p:cNvSpPr>
            <a:spLocks/>
          </p:cNvSpPr>
          <p:nvPr/>
        </p:nvSpPr>
        <p:spPr bwMode="auto">
          <a:xfrm>
            <a:off x="7416281" y="5091103"/>
            <a:ext cx="418884" cy="296467"/>
          </a:xfrm>
          <a:custGeom>
            <a:avLst/>
            <a:gdLst>
              <a:gd name="T0" fmla="*/ 724 w 726"/>
              <a:gd name="T1" fmla="*/ 177 h 513"/>
              <a:gd name="T2" fmla="*/ 722 w 726"/>
              <a:gd name="T3" fmla="*/ 152 h 513"/>
              <a:gd name="T4" fmla="*/ 692 w 726"/>
              <a:gd name="T5" fmla="*/ 45 h 513"/>
              <a:gd name="T6" fmla="*/ 609 w 726"/>
              <a:gd name="T7" fmla="*/ 11 h 513"/>
              <a:gd name="T8" fmla="*/ 495 w 726"/>
              <a:gd name="T9" fmla="*/ 3 h 513"/>
              <a:gd name="T10" fmla="*/ 262 w 726"/>
              <a:gd name="T11" fmla="*/ 3 h 513"/>
              <a:gd name="T12" fmla="*/ 142 w 726"/>
              <a:gd name="T13" fmla="*/ 8 h 513"/>
              <a:gd name="T14" fmla="*/ 21 w 726"/>
              <a:gd name="T15" fmla="*/ 68 h 513"/>
              <a:gd name="T16" fmla="*/ 2 w 726"/>
              <a:gd name="T17" fmla="*/ 215 h 513"/>
              <a:gd name="T18" fmla="*/ 4 w 726"/>
              <a:gd name="T19" fmla="*/ 341 h 513"/>
              <a:gd name="T20" fmla="*/ 68 w 726"/>
              <a:gd name="T21" fmla="*/ 492 h 513"/>
              <a:gd name="T22" fmla="*/ 172 w 726"/>
              <a:gd name="T23" fmla="*/ 509 h 513"/>
              <a:gd name="T24" fmla="*/ 279 w 726"/>
              <a:gd name="T25" fmla="*/ 512 h 513"/>
              <a:gd name="T26" fmla="*/ 504 w 726"/>
              <a:gd name="T27" fmla="*/ 509 h 513"/>
              <a:gd name="T28" fmla="*/ 660 w 726"/>
              <a:gd name="T29" fmla="*/ 490 h 513"/>
              <a:gd name="T30" fmla="*/ 720 w 726"/>
              <a:gd name="T31" fmla="*/ 389 h 513"/>
              <a:gd name="T32" fmla="*/ 724 w 726"/>
              <a:gd name="T33" fmla="*/ 267 h 513"/>
              <a:gd name="T34" fmla="*/ 724 w 726"/>
              <a:gd name="T35" fmla="*/ 177 h 5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6" h="513">
                <a:moveTo>
                  <a:pt x="724" y="177"/>
                </a:moveTo>
                <a:cubicBezTo>
                  <a:pt x="723" y="169"/>
                  <a:pt x="723" y="160"/>
                  <a:pt x="722" y="152"/>
                </a:cubicBezTo>
                <a:cubicBezTo>
                  <a:pt x="720" y="115"/>
                  <a:pt x="716" y="74"/>
                  <a:pt x="692" y="45"/>
                </a:cubicBezTo>
                <a:cubicBezTo>
                  <a:pt x="671" y="20"/>
                  <a:pt x="639" y="15"/>
                  <a:pt x="609" y="11"/>
                </a:cubicBezTo>
                <a:cubicBezTo>
                  <a:pt x="571" y="7"/>
                  <a:pt x="533" y="4"/>
                  <a:pt x="495" y="3"/>
                </a:cubicBezTo>
                <a:cubicBezTo>
                  <a:pt x="417" y="0"/>
                  <a:pt x="339" y="2"/>
                  <a:pt x="262" y="3"/>
                </a:cubicBezTo>
                <a:cubicBezTo>
                  <a:pt x="222" y="4"/>
                  <a:pt x="182" y="5"/>
                  <a:pt x="142" y="8"/>
                </a:cubicBezTo>
                <a:cubicBezTo>
                  <a:pt x="93" y="12"/>
                  <a:pt x="43" y="19"/>
                  <a:pt x="21" y="68"/>
                </a:cubicBezTo>
                <a:cubicBezTo>
                  <a:pt x="0" y="112"/>
                  <a:pt x="3" y="168"/>
                  <a:pt x="2" y="215"/>
                </a:cubicBezTo>
                <a:cubicBezTo>
                  <a:pt x="2" y="257"/>
                  <a:pt x="2" y="299"/>
                  <a:pt x="4" y="341"/>
                </a:cubicBezTo>
                <a:cubicBezTo>
                  <a:pt x="6" y="396"/>
                  <a:pt x="9" y="468"/>
                  <a:pt x="68" y="492"/>
                </a:cubicBezTo>
                <a:cubicBezTo>
                  <a:pt x="100" y="504"/>
                  <a:pt x="138" y="507"/>
                  <a:pt x="172" y="509"/>
                </a:cubicBezTo>
                <a:cubicBezTo>
                  <a:pt x="207" y="512"/>
                  <a:pt x="243" y="511"/>
                  <a:pt x="279" y="512"/>
                </a:cubicBezTo>
                <a:cubicBezTo>
                  <a:pt x="354" y="513"/>
                  <a:pt x="429" y="511"/>
                  <a:pt x="504" y="509"/>
                </a:cubicBezTo>
                <a:cubicBezTo>
                  <a:pt x="556" y="508"/>
                  <a:pt x="610" y="507"/>
                  <a:pt x="660" y="490"/>
                </a:cubicBezTo>
                <a:cubicBezTo>
                  <a:pt x="703" y="476"/>
                  <a:pt x="714" y="429"/>
                  <a:pt x="720" y="389"/>
                </a:cubicBezTo>
                <a:cubicBezTo>
                  <a:pt x="726" y="348"/>
                  <a:pt x="724" y="308"/>
                  <a:pt x="724" y="267"/>
                </a:cubicBezTo>
                <a:cubicBezTo>
                  <a:pt x="724" y="237"/>
                  <a:pt x="725" y="207"/>
                  <a:pt x="724" y="177"/>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dirty="0">
              <a:latin typeface="Lato Light" panose="020F0302020204030203" pitchFamily="34" charset="0"/>
            </a:endParaRPr>
          </a:p>
        </p:txBody>
      </p:sp>
      <p:sp>
        <p:nvSpPr>
          <p:cNvPr id="21" name="Freeform 6">
            <a:hlinkClick r:id="rId4"/>
            <a:extLst>
              <a:ext uri="{FF2B5EF4-FFF2-40B4-BE49-F238E27FC236}">
                <a16:creationId xmlns:a16="http://schemas.microsoft.com/office/drawing/2014/main" id="{4CBD0548-2812-7AAA-D87D-47DDCA2BE2B5}"/>
              </a:ext>
            </a:extLst>
          </p:cNvPr>
          <p:cNvSpPr>
            <a:spLocks/>
          </p:cNvSpPr>
          <p:nvPr/>
        </p:nvSpPr>
        <p:spPr bwMode="auto">
          <a:xfrm>
            <a:off x="7583544" y="5175461"/>
            <a:ext cx="107872" cy="127023"/>
          </a:xfrm>
          <a:custGeom>
            <a:avLst/>
            <a:gdLst>
              <a:gd name="T0" fmla="*/ 187 w 187"/>
              <a:gd name="T1" fmla="*/ 110 h 220"/>
              <a:gd name="T2" fmla="*/ 0 w 187"/>
              <a:gd name="T3" fmla="*/ 0 h 220"/>
              <a:gd name="T4" fmla="*/ 0 w 187"/>
              <a:gd name="T5" fmla="*/ 220 h 220"/>
              <a:gd name="T6" fmla="*/ 187 w 187"/>
              <a:gd name="T7" fmla="*/ 110 h 220"/>
            </a:gdLst>
            <a:ahLst/>
            <a:cxnLst>
              <a:cxn ang="0">
                <a:pos x="T0" y="T1"/>
              </a:cxn>
              <a:cxn ang="0">
                <a:pos x="T2" y="T3"/>
              </a:cxn>
              <a:cxn ang="0">
                <a:pos x="T4" y="T5"/>
              </a:cxn>
              <a:cxn ang="0">
                <a:pos x="T6" y="T7"/>
              </a:cxn>
            </a:cxnLst>
            <a:rect l="0" t="0" r="r" b="b"/>
            <a:pathLst>
              <a:path w="187" h="220">
                <a:moveTo>
                  <a:pt x="187" y="110"/>
                </a:moveTo>
                <a:cubicBezTo>
                  <a:pt x="124" y="73"/>
                  <a:pt x="62" y="37"/>
                  <a:pt x="0" y="0"/>
                </a:cubicBezTo>
                <a:cubicBezTo>
                  <a:pt x="0" y="74"/>
                  <a:pt x="0" y="147"/>
                  <a:pt x="0" y="220"/>
                </a:cubicBezTo>
                <a:cubicBezTo>
                  <a:pt x="63" y="183"/>
                  <a:pt x="124" y="147"/>
                  <a:pt x="187" y="110"/>
                </a:cubicBezTo>
                <a:close/>
              </a:path>
            </a:pathLst>
          </a:custGeom>
          <a:solidFill>
            <a:srgbClr val="9D6CA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dirty="0">
              <a:latin typeface="Lato Light" panose="020F0302020204030203" pitchFamily="34" charset="0"/>
            </a:endParaRPr>
          </a:p>
        </p:txBody>
      </p:sp>
      <p:sp>
        <p:nvSpPr>
          <p:cNvPr id="7" name="タイトル 15">
            <a:extLst>
              <a:ext uri="{FF2B5EF4-FFF2-40B4-BE49-F238E27FC236}">
                <a16:creationId xmlns:a16="http://schemas.microsoft.com/office/drawing/2014/main" id="{9C72D3B1-C88F-69D4-081F-948CA507B1ED}"/>
              </a:ext>
            </a:extLst>
          </p:cNvPr>
          <p:cNvSpPr txBox="1">
            <a:spLocks/>
          </p:cNvSpPr>
          <p:nvPr/>
        </p:nvSpPr>
        <p:spPr>
          <a:xfrm>
            <a:off x="1588" y="1266032"/>
            <a:ext cx="12188825" cy="105648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kumimoji="1" lang="en-US" altLang="ja-JP" sz="3000" b="1">
                <a:solidFill>
                  <a:schemeClr val="accent4"/>
                </a:solidFill>
                <a:latin typeface="Lato Black" panose="020F0A02020204030203" pitchFamily="34" charset="0"/>
              </a:rPr>
              <a:t>THANKS FOR DOWNLOADING THESE TEMPLATES! </a:t>
            </a:r>
            <a:br>
              <a:rPr kumimoji="1" lang="en-US" altLang="ja-JP" b="1">
                <a:solidFill>
                  <a:schemeClr val="accent4"/>
                </a:solidFill>
                <a:latin typeface="Lato Light" panose="020F0302020204030203" pitchFamily="34" charset="0"/>
              </a:rPr>
            </a:br>
            <a:r>
              <a:rPr kumimoji="1" lang="en-US" altLang="ja-JP" sz="2400" b="1">
                <a:solidFill>
                  <a:schemeClr val="bg1"/>
                </a:solidFill>
                <a:latin typeface="Lato Light" panose="020F0302020204030203" pitchFamily="34" charset="0"/>
              </a:rPr>
              <a:t>Find even more free templates at </a:t>
            </a:r>
            <a:endParaRPr kumimoji="1" lang="en-US" altLang="ja-JP" b="1" dirty="0">
              <a:solidFill>
                <a:schemeClr val="bg1"/>
              </a:solidFill>
              <a:latin typeface="Lato Light" panose="020F0302020204030203" pitchFamily="34" charset="0"/>
            </a:endParaRPr>
          </a:p>
        </p:txBody>
      </p:sp>
      <p:sp>
        <p:nvSpPr>
          <p:cNvPr id="8" name="サブタイトル 16">
            <a:extLst>
              <a:ext uri="{FF2B5EF4-FFF2-40B4-BE49-F238E27FC236}">
                <a16:creationId xmlns:a16="http://schemas.microsoft.com/office/drawing/2014/main" id="{B0EFB310-353A-FF33-EEC5-97967347DCEB}"/>
              </a:ext>
            </a:extLst>
          </p:cNvPr>
          <p:cNvSpPr txBox="1">
            <a:spLocks/>
          </p:cNvSpPr>
          <p:nvPr/>
        </p:nvSpPr>
        <p:spPr>
          <a:xfrm>
            <a:off x="2255229" y="2136667"/>
            <a:ext cx="8228013" cy="67468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500">
                <a:solidFill>
                  <a:schemeClr val="bg1"/>
                </a:solidFill>
                <a:latin typeface="Lato Light" panose="020F0302020204030203" pitchFamily="34" charset="0"/>
                <a:hlinkClick r:id="rId7">
                  <a:extLst>
                    <a:ext uri="{A12FA001-AC4F-418D-AE19-62706E023703}">
                      <ahyp:hlinkClr xmlns:ahyp="http://schemas.microsoft.com/office/drawing/2018/hyperlinkcolor" val="tx"/>
                    </a:ext>
                  </a:extLst>
                </a:hlinkClick>
              </a:rPr>
              <a:t>https://ppthemes.com/</a:t>
            </a:r>
            <a:r>
              <a:rPr lang="en-US" sz="1500">
                <a:solidFill>
                  <a:schemeClr val="bg1"/>
                </a:solidFill>
                <a:latin typeface="Lato Light" panose="020F0302020204030203" pitchFamily="34" charset="0"/>
              </a:rPr>
              <a:t> / </a:t>
            </a:r>
            <a:r>
              <a:rPr lang="en-US" sz="1500">
                <a:solidFill>
                  <a:schemeClr val="bg1"/>
                </a:solidFill>
                <a:latin typeface="Lato Light" panose="020F0302020204030203" pitchFamily="34" charset="0"/>
                <a:hlinkClick r:id="rId8">
                  <a:extLst>
                    <a:ext uri="{A12FA001-AC4F-418D-AE19-62706E023703}">
                      <ahyp:hlinkClr xmlns:ahyp="http://schemas.microsoft.com/office/drawing/2018/hyperlinkcolor" val="tx"/>
                    </a:ext>
                  </a:extLst>
                </a:hlinkClick>
              </a:rPr>
              <a:t>www.slidesgratis.com</a:t>
            </a:r>
            <a:r>
              <a:rPr lang="en-US" sz="1500">
                <a:solidFill>
                  <a:schemeClr val="bg1"/>
                </a:solidFill>
                <a:latin typeface="Lato Light" panose="020F0302020204030203" pitchFamily="34" charset="0"/>
              </a:rPr>
              <a:t>  </a:t>
            </a:r>
          </a:p>
          <a:p>
            <a:pPr marL="0" indent="0" algn="ctr">
              <a:buFont typeface="Arial" panose="020B0604020202020204" pitchFamily="34" charset="0"/>
              <a:buNone/>
            </a:pPr>
            <a:r>
              <a:rPr lang="en-US" sz="1500">
                <a:solidFill>
                  <a:schemeClr val="bg1"/>
                </a:solidFill>
                <a:latin typeface="Lato Light" panose="020F0302020204030203" pitchFamily="34" charset="0"/>
              </a:rPr>
              <a:t>Premium Templates: </a:t>
            </a:r>
            <a:r>
              <a:rPr lang="en-US" sz="1500">
                <a:solidFill>
                  <a:schemeClr val="bg1"/>
                </a:solidFill>
                <a:latin typeface="Lato Light" panose="020F0302020204030203" pitchFamily="34" charset="0"/>
                <a:hlinkClick r:id="rId9">
                  <a:extLst>
                    <a:ext uri="{A12FA001-AC4F-418D-AE19-62706E023703}">
                      <ahyp:hlinkClr xmlns:ahyp="http://schemas.microsoft.com/office/drawing/2018/hyperlinkcolor" val="tx"/>
                    </a:ext>
                  </a:extLst>
                </a:hlinkClick>
              </a:rPr>
              <a:t>https://www.pptbundle.com/</a:t>
            </a:r>
            <a:r>
              <a:rPr lang="en-US" sz="1500">
                <a:solidFill>
                  <a:schemeClr val="bg1"/>
                </a:solidFill>
                <a:latin typeface="Lato Light" panose="020F0302020204030203" pitchFamily="34" charset="0"/>
              </a:rPr>
              <a:t> </a:t>
            </a:r>
          </a:p>
          <a:p>
            <a:pPr marL="0" indent="0" algn="ctr">
              <a:buFont typeface="Arial" panose="020B0604020202020204" pitchFamily="34" charset="0"/>
              <a:buNone/>
            </a:pPr>
            <a:br>
              <a:rPr lang="en-US" altLang="ja-JP" sz="1500">
                <a:solidFill>
                  <a:schemeClr val="bg1"/>
                </a:solidFill>
                <a:latin typeface="Lato Light" panose="020F0302020204030203" pitchFamily="34" charset="0"/>
                <a:cs typeface="Arial" panose="020B0604020202020204" pitchFamily="34" charset="0"/>
              </a:rPr>
            </a:br>
            <a:endParaRPr lang="en-US" altLang="ja-JP" sz="1500" dirty="0">
              <a:solidFill>
                <a:schemeClr val="bg1"/>
              </a:solidFill>
              <a:latin typeface="Lato Light" panose="020F0302020204030203" pitchFamily="34" charset="0"/>
              <a:cs typeface="Arial" panose="020B0604020202020204" pitchFamily="34" charset="0"/>
            </a:endParaRPr>
          </a:p>
        </p:txBody>
      </p:sp>
    </p:spTree>
    <p:extLst>
      <p:ext uri="{BB962C8B-B14F-4D97-AF65-F5344CB8AC3E}">
        <p14:creationId xmlns:p14="http://schemas.microsoft.com/office/powerpoint/2010/main" val="3104945146"/>
      </p:ext>
    </p:extLst>
  </p:cSld>
  <p:clrMapOvr>
    <a:masterClrMapping/>
  </p:clrMapOvr>
  <mc:AlternateContent xmlns:mc="http://schemas.openxmlformats.org/markup-compatibility/2006" xmlns:p14="http://schemas.microsoft.com/office/powerpoint/2010/main">
    <mc:Choice Requires="p14">
      <p:transition p14:dur="0" advTm="9607"/>
    </mc:Choice>
    <mc:Fallback xmlns="">
      <p:transition advTm="9607"/>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0" y="0"/>
            <a:ext cx="12192000" cy="6858000"/>
          </a:xfrm>
          <a:prstGeom prst="rect">
            <a:avLst/>
          </a:prstGeom>
          <a:solidFill>
            <a:srgbClr val="F0F2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uadroTexto 5"/>
          <p:cNvSpPr txBox="1"/>
          <p:nvPr/>
        </p:nvSpPr>
        <p:spPr>
          <a:xfrm>
            <a:off x="1453804" y="2200191"/>
            <a:ext cx="4853711" cy="646331"/>
          </a:xfrm>
          <a:prstGeom prst="rect">
            <a:avLst/>
          </a:prstGeom>
          <a:noFill/>
        </p:spPr>
        <p:txBody>
          <a:bodyPr wrap="square" rtlCol="0">
            <a:spAutoFit/>
          </a:bodyPr>
          <a:lstStyle/>
          <a:p>
            <a:r>
              <a:rPr lang="en-US" sz="3600" dirty="0">
                <a:solidFill>
                  <a:srgbClr val="1977F2"/>
                </a:solidFill>
                <a:latin typeface="Poppins SemiBold" panose="00000700000000000000" pitchFamily="2" charset="0"/>
                <a:cs typeface="Poppins SemiBold" panose="00000700000000000000" pitchFamily="2" charset="0"/>
              </a:rPr>
              <a:t>group name</a:t>
            </a:r>
          </a:p>
        </p:txBody>
      </p:sp>
      <p:sp>
        <p:nvSpPr>
          <p:cNvPr id="2" name="Rectángulo redondeado 1"/>
          <p:cNvSpPr/>
          <p:nvPr/>
        </p:nvSpPr>
        <p:spPr>
          <a:xfrm>
            <a:off x="7036276" y="1553205"/>
            <a:ext cx="3811247" cy="3298195"/>
          </a:xfrm>
          <a:prstGeom prst="roundRect">
            <a:avLst>
              <a:gd name="adj" fmla="val 3334"/>
            </a:avLst>
          </a:prstGeom>
          <a:solidFill>
            <a:srgbClr val="FFFFFF"/>
          </a:solidFill>
          <a:ln>
            <a:solidFill>
              <a:schemeClr val="bg1">
                <a:lumMod val="95000"/>
              </a:schemeClr>
            </a:solidFill>
          </a:ln>
          <a:effectLst>
            <a:outerShdw blurRad="165100" dir="3780000" sx="102000" sy="102000" algn="ctr" rotWithShape="0">
              <a:prstClr val="black">
                <a:alpha val="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ángulo redondeado 2"/>
          <p:cNvSpPr/>
          <p:nvPr/>
        </p:nvSpPr>
        <p:spPr>
          <a:xfrm>
            <a:off x="7188529" y="1727248"/>
            <a:ext cx="3486663" cy="498095"/>
          </a:xfrm>
          <a:prstGeom prst="roundRect">
            <a:avLst/>
          </a:prstGeom>
          <a:solidFill>
            <a:schemeClr val="bg1"/>
          </a:solidFill>
          <a:ln>
            <a:solidFill>
              <a:schemeClr val="bg1">
                <a:lumMod val="95000"/>
              </a:schemeClr>
            </a:solidFill>
          </a:ln>
          <a:effectLst>
            <a:outerShdw blurRad="63500" sx="102000" sy="102000" algn="ctr"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ángulo redondeado 6"/>
          <p:cNvSpPr/>
          <p:nvPr/>
        </p:nvSpPr>
        <p:spPr>
          <a:xfrm>
            <a:off x="7192482" y="2371608"/>
            <a:ext cx="3486663" cy="498095"/>
          </a:xfrm>
          <a:prstGeom prst="roundRect">
            <a:avLst/>
          </a:prstGeom>
          <a:solidFill>
            <a:schemeClr val="bg1"/>
          </a:solidFill>
          <a:ln>
            <a:solidFill>
              <a:schemeClr val="bg1">
                <a:lumMod val="95000"/>
              </a:schemeClr>
            </a:solidFill>
          </a:ln>
          <a:effectLst>
            <a:outerShdw blurRad="63500" sx="102000" sy="102000" algn="ctr"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ángulo redondeado 8">
            <a:hlinkClick r:id="rId2" action="ppaction://hlinksldjump"/>
          </p:cNvPr>
          <p:cNvSpPr/>
          <p:nvPr/>
        </p:nvSpPr>
        <p:spPr>
          <a:xfrm>
            <a:off x="8026595" y="4225628"/>
            <a:ext cx="1794719" cy="498095"/>
          </a:xfrm>
          <a:prstGeom prst="roundRect">
            <a:avLst/>
          </a:prstGeom>
          <a:solidFill>
            <a:srgbClr val="42B72A"/>
          </a:solidFill>
          <a:ln>
            <a:noFill/>
          </a:ln>
          <a:effectLst>
            <a:outerShdw blurRad="63500" sx="102000" sy="102000" algn="ctr"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1" name="Conector recto 10"/>
          <p:cNvCxnSpPr/>
          <p:nvPr/>
        </p:nvCxnSpPr>
        <p:spPr>
          <a:xfrm>
            <a:off x="7247823" y="3980535"/>
            <a:ext cx="3439226"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4" name="CuadroTexto 13"/>
          <p:cNvSpPr txBox="1"/>
          <p:nvPr/>
        </p:nvSpPr>
        <p:spPr>
          <a:xfrm>
            <a:off x="1485900" y="2857500"/>
            <a:ext cx="4635500" cy="830997"/>
          </a:xfrm>
          <a:prstGeom prst="rect">
            <a:avLst/>
          </a:prstGeom>
          <a:noFill/>
        </p:spPr>
        <p:txBody>
          <a:bodyPr wrap="square" rtlCol="0">
            <a:spAutoFit/>
          </a:bodyPr>
          <a:lstStyle/>
          <a:p>
            <a:r>
              <a:rPr lang="en-US" sz="1600" dirty="0">
                <a:latin typeface="Poppins Light" panose="00000400000000000000" pitchFamily="2" charset="0"/>
                <a:cs typeface="Poppins Light" panose="00000400000000000000" pitchFamily="2" charset="0"/>
              </a:rPr>
              <a:t>Today we´ll be talking about Lorem ipsum dolor sit </a:t>
            </a:r>
            <a:r>
              <a:rPr lang="en-US" sz="1600" dirty="0" err="1">
                <a:latin typeface="Poppins Light" panose="00000400000000000000" pitchFamily="2" charset="0"/>
                <a:cs typeface="Poppins Light" panose="00000400000000000000" pitchFamily="2" charset="0"/>
              </a:rPr>
              <a:t>amet</a:t>
            </a:r>
            <a:r>
              <a:rPr lang="en-US" sz="1600" dirty="0">
                <a:latin typeface="Poppins Light" panose="00000400000000000000" pitchFamily="2" charset="0"/>
                <a:cs typeface="Poppins Light" panose="00000400000000000000" pitchFamily="2" charset="0"/>
              </a:rPr>
              <a:t>, </a:t>
            </a:r>
            <a:r>
              <a:rPr lang="en-US" sz="1600" dirty="0" err="1">
                <a:latin typeface="Poppins Light" panose="00000400000000000000" pitchFamily="2" charset="0"/>
                <a:cs typeface="Poppins Light" panose="00000400000000000000" pitchFamily="2" charset="0"/>
              </a:rPr>
              <a:t>consectetur</a:t>
            </a:r>
            <a:r>
              <a:rPr lang="en-US" sz="1600" dirty="0">
                <a:latin typeface="Poppins Light" panose="00000400000000000000" pitchFamily="2" charset="0"/>
                <a:cs typeface="Poppins Light" panose="00000400000000000000" pitchFamily="2" charset="0"/>
              </a:rPr>
              <a:t> </a:t>
            </a:r>
            <a:r>
              <a:rPr lang="en-US" sz="1600" dirty="0" err="1">
                <a:latin typeface="Poppins Light" panose="00000400000000000000" pitchFamily="2" charset="0"/>
                <a:cs typeface="Poppins Light" panose="00000400000000000000" pitchFamily="2" charset="0"/>
              </a:rPr>
              <a:t>adipiscing</a:t>
            </a:r>
            <a:r>
              <a:rPr lang="en-US" sz="1600" dirty="0">
                <a:latin typeface="Poppins Light" panose="00000400000000000000" pitchFamily="2" charset="0"/>
                <a:cs typeface="Poppins Light" panose="00000400000000000000" pitchFamily="2" charset="0"/>
              </a:rPr>
              <a:t> </a:t>
            </a:r>
            <a:r>
              <a:rPr lang="en-US" sz="1600" dirty="0" err="1">
                <a:latin typeface="Poppins Light" panose="00000400000000000000" pitchFamily="2" charset="0"/>
                <a:cs typeface="Poppins Light" panose="00000400000000000000" pitchFamily="2" charset="0"/>
              </a:rPr>
              <a:t>elit</a:t>
            </a:r>
            <a:r>
              <a:rPr lang="en-US" sz="1600" dirty="0">
                <a:latin typeface="Poppins Light" panose="00000400000000000000" pitchFamily="2" charset="0"/>
                <a:cs typeface="Poppins Light" panose="00000400000000000000" pitchFamily="2" charset="0"/>
              </a:rPr>
              <a:t>. </a:t>
            </a:r>
            <a:r>
              <a:rPr lang="en-US" sz="1600" dirty="0" err="1">
                <a:latin typeface="Poppins Light" panose="00000400000000000000" pitchFamily="2" charset="0"/>
                <a:cs typeface="Poppins Light" panose="00000400000000000000" pitchFamily="2" charset="0"/>
              </a:rPr>
              <a:t>Curabitur</a:t>
            </a:r>
            <a:r>
              <a:rPr lang="en-US" sz="1600" dirty="0">
                <a:latin typeface="Poppins Light" panose="00000400000000000000" pitchFamily="2" charset="0"/>
                <a:cs typeface="Poppins Light" panose="00000400000000000000" pitchFamily="2" charset="0"/>
              </a:rPr>
              <a:t> </a:t>
            </a:r>
            <a:r>
              <a:rPr lang="en-US" sz="1600" dirty="0" err="1">
                <a:latin typeface="Poppins Light" panose="00000400000000000000" pitchFamily="2" charset="0"/>
                <a:cs typeface="Poppins Light" panose="00000400000000000000" pitchFamily="2" charset="0"/>
              </a:rPr>
              <a:t>eget</a:t>
            </a:r>
            <a:r>
              <a:rPr lang="en-US" sz="1600" dirty="0">
                <a:latin typeface="Poppins Light" panose="00000400000000000000" pitchFamily="2" charset="0"/>
                <a:cs typeface="Poppins Light" panose="00000400000000000000" pitchFamily="2" charset="0"/>
              </a:rPr>
              <a:t> nisi id libero convallis </a:t>
            </a:r>
            <a:r>
              <a:rPr lang="en-US" sz="1600" dirty="0" err="1">
                <a:latin typeface="Poppins Light" panose="00000400000000000000" pitchFamily="2" charset="0"/>
                <a:cs typeface="Poppins Light" panose="00000400000000000000" pitchFamily="2" charset="0"/>
              </a:rPr>
              <a:t>auctor</a:t>
            </a:r>
            <a:r>
              <a:rPr lang="en-US" sz="1600" dirty="0">
                <a:latin typeface="Poppins Light" panose="00000400000000000000" pitchFamily="2" charset="0"/>
                <a:cs typeface="Poppins Light" panose="00000400000000000000" pitchFamily="2" charset="0"/>
              </a:rPr>
              <a:t>. </a:t>
            </a:r>
          </a:p>
        </p:txBody>
      </p:sp>
      <p:grpSp>
        <p:nvGrpSpPr>
          <p:cNvPr id="22" name="Grupo 21"/>
          <p:cNvGrpSpPr/>
          <p:nvPr/>
        </p:nvGrpSpPr>
        <p:grpSpPr>
          <a:xfrm>
            <a:off x="7204343" y="2988298"/>
            <a:ext cx="3486663" cy="498095"/>
            <a:chOff x="7204343" y="2988298"/>
            <a:chExt cx="3486663" cy="498095"/>
          </a:xfrm>
        </p:grpSpPr>
        <p:sp>
          <p:nvSpPr>
            <p:cNvPr id="8" name="Rectángulo redondeado 7">
              <a:hlinkClick r:id="rId3" action="ppaction://hlinksldjump"/>
            </p:cNvPr>
            <p:cNvSpPr/>
            <p:nvPr/>
          </p:nvSpPr>
          <p:spPr>
            <a:xfrm>
              <a:off x="7204343" y="2988298"/>
              <a:ext cx="3486663" cy="498095"/>
            </a:xfrm>
            <a:prstGeom prst="roundRect">
              <a:avLst/>
            </a:prstGeom>
            <a:solidFill>
              <a:srgbClr val="1977F2"/>
            </a:solidFill>
            <a:ln>
              <a:noFill/>
            </a:ln>
            <a:effectLst>
              <a:outerShdw blurRad="63500" sx="102000" sy="102000" algn="ctr"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CuadroTexto 16"/>
            <p:cNvSpPr txBox="1"/>
            <p:nvPr/>
          </p:nvSpPr>
          <p:spPr>
            <a:xfrm>
              <a:off x="7658100" y="3060700"/>
              <a:ext cx="2578100" cy="338554"/>
            </a:xfrm>
            <a:prstGeom prst="rect">
              <a:avLst/>
            </a:prstGeom>
            <a:noFill/>
          </p:spPr>
          <p:txBody>
            <a:bodyPr wrap="square" rtlCol="0">
              <a:spAutoFit/>
            </a:bodyPr>
            <a:lstStyle/>
            <a:p>
              <a:pPr algn="ctr"/>
              <a:r>
                <a:rPr lang="en-US" sz="1600" b="1" dirty="0">
                  <a:solidFill>
                    <a:schemeClr val="bg1"/>
                  </a:solidFill>
                  <a:latin typeface="Poppins Light" panose="00000400000000000000" pitchFamily="2" charset="0"/>
                  <a:cs typeface="Poppins Light" panose="00000400000000000000" pitchFamily="2" charset="0"/>
                </a:rPr>
                <a:t>Start Presentation</a:t>
              </a:r>
            </a:p>
          </p:txBody>
        </p:sp>
      </p:grpSp>
      <p:sp>
        <p:nvSpPr>
          <p:cNvPr id="18" name="CuadroTexto 17"/>
          <p:cNvSpPr txBox="1"/>
          <p:nvPr/>
        </p:nvSpPr>
        <p:spPr>
          <a:xfrm>
            <a:off x="7683500" y="3581400"/>
            <a:ext cx="2578100" cy="276999"/>
          </a:xfrm>
          <a:prstGeom prst="rect">
            <a:avLst/>
          </a:prstGeom>
          <a:noFill/>
        </p:spPr>
        <p:txBody>
          <a:bodyPr wrap="square" rtlCol="0">
            <a:spAutoFit/>
          </a:bodyPr>
          <a:lstStyle/>
          <a:p>
            <a:pPr algn="ctr"/>
            <a:r>
              <a:rPr lang="en-US" sz="1200" dirty="0">
                <a:solidFill>
                  <a:srgbClr val="1977F2"/>
                </a:solidFill>
                <a:latin typeface="Poppins Light" panose="00000400000000000000" pitchFamily="2" charset="0"/>
                <a:cs typeface="Poppins Light" panose="00000400000000000000" pitchFamily="2" charset="0"/>
              </a:rPr>
              <a:t>¿Are you paying attention?</a:t>
            </a:r>
          </a:p>
        </p:txBody>
      </p:sp>
      <p:sp>
        <p:nvSpPr>
          <p:cNvPr id="19" name="CuadroTexto 18"/>
          <p:cNvSpPr txBox="1"/>
          <p:nvPr/>
        </p:nvSpPr>
        <p:spPr>
          <a:xfrm>
            <a:off x="8013700" y="4292600"/>
            <a:ext cx="1854200" cy="338554"/>
          </a:xfrm>
          <a:prstGeom prst="rect">
            <a:avLst/>
          </a:prstGeom>
          <a:noFill/>
        </p:spPr>
        <p:txBody>
          <a:bodyPr wrap="square" rtlCol="0">
            <a:spAutoFit/>
          </a:bodyPr>
          <a:lstStyle/>
          <a:p>
            <a:pPr algn="ctr"/>
            <a:r>
              <a:rPr lang="en-US" sz="1600" b="1" dirty="0">
                <a:solidFill>
                  <a:schemeClr val="bg1"/>
                </a:solidFill>
                <a:latin typeface="Poppins Light" panose="00000400000000000000" pitchFamily="2" charset="0"/>
                <a:cs typeface="Poppins Light" panose="00000400000000000000" pitchFamily="2" charset="0"/>
              </a:rPr>
              <a:t>Questions?</a:t>
            </a:r>
          </a:p>
        </p:txBody>
      </p:sp>
      <p:sp>
        <p:nvSpPr>
          <p:cNvPr id="20" name="CuadroTexto 19"/>
          <p:cNvSpPr txBox="1"/>
          <p:nvPr/>
        </p:nvSpPr>
        <p:spPr>
          <a:xfrm>
            <a:off x="7302500" y="1841500"/>
            <a:ext cx="3225800" cy="307777"/>
          </a:xfrm>
          <a:prstGeom prst="rect">
            <a:avLst/>
          </a:prstGeom>
          <a:noFill/>
        </p:spPr>
        <p:txBody>
          <a:bodyPr wrap="square" rtlCol="0">
            <a:spAutoFit/>
          </a:bodyPr>
          <a:lstStyle/>
          <a:p>
            <a:r>
              <a:rPr lang="en-US" sz="1400" dirty="0">
                <a:solidFill>
                  <a:schemeClr val="bg1">
                    <a:lumMod val="65000"/>
                  </a:schemeClr>
                </a:solidFill>
                <a:latin typeface="Poppins Light" panose="00000400000000000000" pitchFamily="2" charset="0"/>
                <a:cs typeface="Poppins Light" panose="00000400000000000000" pitchFamily="2" charset="0"/>
              </a:rPr>
              <a:t>Class Name</a:t>
            </a:r>
          </a:p>
        </p:txBody>
      </p:sp>
      <p:sp>
        <p:nvSpPr>
          <p:cNvPr id="21" name="CuadroTexto 20"/>
          <p:cNvSpPr txBox="1"/>
          <p:nvPr/>
        </p:nvSpPr>
        <p:spPr>
          <a:xfrm>
            <a:off x="7340600" y="2451100"/>
            <a:ext cx="3225800" cy="307777"/>
          </a:xfrm>
          <a:prstGeom prst="rect">
            <a:avLst/>
          </a:prstGeom>
          <a:noFill/>
        </p:spPr>
        <p:txBody>
          <a:bodyPr wrap="square" rtlCol="0">
            <a:spAutoFit/>
          </a:bodyPr>
          <a:lstStyle/>
          <a:p>
            <a:r>
              <a:rPr lang="en-US" sz="1400" dirty="0">
                <a:solidFill>
                  <a:schemeClr val="bg1">
                    <a:lumMod val="65000"/>
                  </a:schemeClr>
                </a:solidFill>
                <a:latin typeface="Poppins Light" panose="00000400000000000000" pitchFamily="2" charset="0"/>
                <a:cs typeface="Poppins Light" panose="00000400000000000000" pitchFamily="2" charset="0"/>
              </a:rPr>
              <a:t>Teacher Name</a:t>
            </a:r>
          </a:p>
        </p:txBody>
      </p:sp>
    </p:spTree>
    <p:extLst>
      <p:ext uri="{BB962C8B-B14F-4D97-AF65-F5344CB8AC3E}">
        <p14:creationId xmlns:p14="http://schemas.microsoft.com/office/powerpoint/2010/main" val="99624423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 name="Rounded Rectangle 182">
            <a:extLst>
              <a:ext uri="{FF2B5EF4-FFF2-40B4-BE49-F238E27FC236}">
                <a16:creationId xmlns:a16="http://schemas.microsoft.com/office/drawing/2014/main" id="{5579D58B-7DFC-3C80-B6A7-801C2E03EA15}"/>
              </a:ext>
            </a:extLst>
          </p:cNvPr>
          <p:cNvSpPr/>
          <p:nvPr/>
        </p:nvSpPr>
        <p:spPr>
          <a:xfrm>
            <a:off x="3781376" y="768586"/>
            <a:ext cx="4490753" cy="2626242"/>
          </a:xfrm>
          <a:prstGeom prst="roundRect">
            <a:avLst>
              <a:gd name="adj" fmla="val 168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8" name="Picture Placeholder 67">
            <a:hlinkClick r:id="rId2" action="ppaction://hlinksldjump"/>
            <a:extLst>
              <a:ext uri="{FF2B5EF4-FFF2-40B4-BE49-F238E27FC236}">
                <a16:creationId xmlns:a16="http://schemas.microsoft.com/office/drawing/2014/main" id="{6231D2F1-C323-A2E5-7CBA-61352280B330}"/>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30695" r="30695"/>
          <a:stretch>
            <a:fillRect/>
          </a:stretch>
        </p:blipFill>
        <p:spPr/>
      </p:pic>
      <p:pic>
        <p:nvPicPr>
          <p:cNvPr id="71" name="Picture Placeholder 70">
            <a:hlinkClick r:id="rId4" action="ppaction://hlinksldjump"/>
            <a:extLst>
              <a:ext uri="{FF2B5EF4-FFF2-40B4-BE49-F238E27FC236}">
                <a16:creationId xmlns:a16="http://schemas.microsoft.com/office/drawing/2014/main" id="{6CE3999F-6A00-49D3-80EE-61E12A14370C}"/>
              </a:ext>
            </a:extLst>
          </p:cNvPr>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l="30748" r="30748"/>
          <a:stretch>
            <a:fillRect/>
          </a:stretch>
        </p:blipFill>
        <p:spPr/>
      </p:pic>
      <p:pic>
        <p:nvPicPr>
          <p:cNvPr id="79" name="Picture Placeholder 78">
            <a:hlinkClick r:id="rId6" action="ppaction://hlinksldjump"/>
            <a:extLst>
              <a:ext uri="{FF2B5EF4-FFF2-40B4-BE49-F238E27FC236}">
                <a16:creationId xmlns:a16="http://schemas.microsoft.com/office/drawing/2014/main" id="{FB147584-C130-E2BD-5583-6EED7B747EF4}"/>
              </a:ext>
            </a:extLst>
          </p:cNvPr>
          <p:cNvPicPr>
            <a:picLocks noGrp="1" noChangeAspect="1"/>
          </p:cNvPicPr>
          <p:nvPr>
            <p:ph type="pic" sz="quarter" idx="12"/>
          </p:nvPr>
        </p:nvPicPr>
        <p:blipFill>
          <a:blip r:embed="rId7">
            <a:extLst>
              <a:ext uri="{28A0092B-C50C-407E-A947-70E740481C1C}">
                <a14:useLocalDpi xmlns:a14="http://schemas.microsoft.com/office/drawing/2010/main" val="0"/>
              </a:ext>
            </a:extLst>
          </a:blip>
          <a:srcRect l="33820" r="33820"/>
          <a:stretch>
            <a:fillRect/>
          </a:stretch>
        </p:blipFill>
        <p:spPr/>
      </p:pic>
      <p:pic>
        <p:nvPicPr>
          <p:cNvPr id="95" name="Picture Placeholder 94">
            <a:hlinkClick r:id="rId8" action="ppaction://hlinksldjump"/>
            <a:extLst>
              <a:ext uri="{FF2B5EF4-FFF2-40B4-BE49-F238E27FC236}">
                <a16:creationId xmlns:a16="http://schemas.microsoft.com/office/drawing/2014/main" id="{8C0B746D-E09C-36FF-662B-340E5C100A6C}"/>
              </a:ext>
            </a:extLst>
          </p:cNvPr>
          <p:cNvPicPr>
            <a:picLocks noGrp="1" noChangeAspect="1"/>
          </p:cNvPicPr>
          <p:nvPr>
            <p:ph type="pic" sz="quarter" idx="13"/>
          </p:nvPr>
        </p:nvPicPr>
        <p:blipFill>
          <a:blip r:embed="rId9">
            <a:extLst>
              <a:ext uri="{28A0092B-C50C-407E-A947-70E740481C1C}">
                <a14:useLocalDpi xmlns:a14="http://schemas.microsoft.com/office/drawing/2010/main" val="0"/>
              </a:ext>
            </a:extLst>
          </a:blip>
          <a:srcRect l="31276" r="31276"/>
          <a:stretch>
            <a:fillRect/>
          </a:stretch>
        </p:blipFill>
        <p:spPr/>
      </p:pic>
      <p:sp>
        <p:nvSpPr>
          <p:cNvPr id="241" name="Rounded Rectangle 240">
            <a:extLst>
              <a:ext uri="{FF2B5EF4-FFF2-40B4-BE49-F238E27FC236}">
                <a16:creationId xmlns:a16="http://schemas.microsoft.com/office/drawing/2014/main" id="{835B729B-4B38-DF87-1448-1F6ECBDA3F93}"/>
              </a:ext>
            </a:extLst>
          </p:cNvPr>
          <p:cNvSpPr/>
          <p:nvPr/>
        </p:nvSpPr>
        <p:spPr>
          <a:xfrm>
            <a:off x="3746713" y="4763648"/>
            <a:ext cx="4550128" cy="2094352"/>
          </a:xfrm>
          <a:prstGeom prst="roundRect">
            <a:avLst>
              <a:gd name="adj" fmla="val 1807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Rounded Rectangle 199">
            <a:extLst>
              <a:ext uri="{FF2B5EF4-FFF2-40B4-BE49-F238E27FC236}">
                <a16:creationId xmlns:a16="http://schemas.microsoft.com/office/drawing/2014/main" id="{66DF62A7-F566-D69E-7461-3C05FEEDCCED}"/>
              </a:ext>
            </a:extLst>
          </p:cNvPr>
          <p:cNvSpPr/>
          <p:nvPr/>
        </p:nvSpPr>
        <p:spPr>
          <a:xfrm>
            <a:off x="3781377" y="3533051"/>
            <a:ext cx="4550128" cy="1102741"/>
          </a:xfrm>
          <a:prstGeom prst="roundRect">
            <a:avLst>
              <a:gd name="adj" fmla="val 1807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Rectangle 180">
            <a:extLst>
              <a:ext uri="{FF2B5EF4-FFF2-40B4-BE49-F238E27FC236}">
                <a16:creationId xmlns:a16="http://schemas.microsoft.com/office/drawing/2014/main" id="{65395F88-DA37-2903-42C1-6BD9F91B514B}"/>
              </a:ext>
            </a:extLst>
          </p:cNvPr>
          <p:cNvSpPr/>
          <p:nvPr/>
        </p:nvSpPr>
        <p:spPr>
          <a:xfrm>
            <a:off x="0" y="0"/>
            <a:ext cx="12192000" cy="489098"/>
          </a:xfrm>
          <a:prstGeom prst="rect">
            <a:avLst/>
          </a:prstGeom>
          <a:solidFill>
            <a:schemeClr val="bg1"/>
          </a:solidFill>
          <a:ln>
            <a:noFill/>
          </a:ln>
          <a:effectLst>
            <a:outerShdw blurRad="172839" dir="1649998"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Freeform 4">
            <a:extLst>
              <a:ext uri="{FF2B5EF4-FFF2-40B4-BE49-F238E27FC236}">
                <a16:creationId xmlns:a16="http://schemas.microsoft.com/office/drawing/2014/main" id="{0B801E68-D581-0FA8-5284-FD147AC8F7C6}"/>
              </a:ext>
            </a:extLst>
          </p:cNvPr>
          <p:cNvSpPr/>
          <p:nvPr/>
        </p:nvSpPr>
        <p:spPr>
          <a:xfrm>
            <a:off x="6657392" y="184100"/>
            <a:ext cx="34721" cy="64282"/>
          </a:xfrm>
          <a:custGeom>
            <a:avLst/>
            <a:gdLst>
              <a:gd name="connsiteX0" fmla="*/ 184641 w 201164"/>
              <a:gd name="connsiteY0" fmla="*/ 193211 h 372429"/>
              <a:gd name="connsiteX1" fmla="*/ 186342 w 201164"/>
              <a:gd name="connsiteY1" fmla="*/ 320046 h 372429"/>
              <a:gd name="connsiteX2" fmla="*/ 78882 w 201164"/>
              <a:gd name="connsiteY2" fmla="*/ 372396 h 372429"/>
              <a:gd name="connsiteX3" fmla="*/ 78882 w 201164"/>
              <a:gd name="connsiteY3" fmla="*/ 357099 h 372429"/>
              <a:gd name="connsiteX4" fmla="*/ 62532 w 201164"/>
              <a:gd name="connsiteY4" fmla="*/ 340758 h 372429"/>
              <a:gd name="connsiteX5" fmla="*/ 51474 w 201164"/>
              <a:gd name="connsiteY5" fmla="*/ 340758 h 372429"/>
              <a:gd name="connsiteX6" fmla="*/ 158744 w 201164"/>
              <a:gd name="connsiteY6" fmla="*/ 302755 h 372429"/>
              <a:gd name="connsiteX7" fmla="*/ 156004 w 201164"/>
              <a:gd name="connsiteY7" fmla="*/ 209363 h 372429"/>
              <a:gd name="connsiteX8" fmla="*/ -35 w 201164"/>
              <a:gd name="connsiteY8" fmla="*/ 14312 h 372429"/>
              <a:gd name="connsiteX9" fmla="*/ 14142 w 201164"/>
              <a:gd name="connsiteY9" fmla="*/ 14312 h 372429"/>
              <a:gd name="connsiteX10" fmla="*/ 30303 w 201164"/>
              <a:gd name="connsiteY10" fmla="*/ -34 h 372429"/>
              <a:gd name="connsiteX11" fmla="*/ 182656 w 201164"/>
              <a:gd name="connsiteY11" fmla="*/ 189981 h 372429"/>
              <a:gd name="connsiteX12" fmla="*/ 184641 w 201164"/>
              <a:gd name="connsiteY12" fmla="*/ 193211 h 372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1164" h="372429">
                <a:moveTo>
                  <a:pt x="184641" y="193211"/>
                </a:moveTo>
                <a:cubicBezTo>
                  <a:pt x="186058" y="196251"/>
                  <a:pt x="219894" y="266652"/>
                  <a:pt x="186342" y="320046"/>
                </a:cubicBezTo>
                <a:cubicBezTo>
                  <a:pt x="167440" y="350449"/>
                  <a:pt x="131147" y="367550"/>
                  <a:pt x="78882" y="372396"/>
                </a:cubicBezTo>
                <a:lnTo>
                  <a:pt x="78882" y="357099"/>
                </a:lnTo>
                <a:cubicBezTo>
                  <a:pt x="78830" y="348059"/>
                  <a:pt x="71525" y="340758"/>
                  <a:pt x="62532" y="340758"/>
                </a:cubicBezTo>
                <a:lnTo>
                  <a:pt x="51474" y="340758"/>
                </a:lnTo>
                <a:cubicBezTo>
                  <a:pt x="106858" y="340758"/>
                  <a:pt x="142772" y="327932"/>
                  <a:pt x="158744" y="302755"/>
                </a:cubicBezTo>
                <a:cubicBezTo>
                  <a:pt x="180199" y="268647"/>
                  <a:pt x="159973" y="218483"/>
                  <a:pt x="156004" y="209363"/>
                </a:cubicBezTo>
                <a:lnTo>
                  <a:pt x="-35" y="14312"/>
                </a:lnTo>
                <a:lnTo>
                  <a:pt x="14142" y="14312"/>
                </a:lnTo>
                <a:cubicBezTo>
                  <a:pt x="22379" y="14369"/>
                  <a:pt x="29340" y="8189"/>
                  <a:pt x="30303" y="-34"/>
                </a:cubicBezTo>
                <a:lnTo>
                  <a:pt x="182656" y="189981"/>
                </a:lnTo>
                <a:cubicBezTo>
                  <a:pt x="183414" y="190995"/>
                  <a:pt x="184078" y="192076"/>
                  <a:pt x="184641" y="193211"/>
                </a:cubicBezTo>
                <a:close/>
              </a:path>
            </a:pathLst>
          </a:custGeom>
          <a:noFill/>
          <a:ln w="9451" cap="flat">
            <a:solidFill>
              <a:srgbClr val="63666A"/>
            </a:solidFill>
            <a:prstDash val="solid"/>
            <a:miter/>
          </a:ln>
        </p:spPr>
        <p:txBody>
          <a:bodyPr rtlCol="0" anchor="ctr"/>
          <a:lstStyle/>
          <a:p>
            <a:endParaRPr lang="en-US"/>
          </a:p>
        </p:txBody>
      </p:sp>
      <p:sp>
        <p:nvSpPr>
          <p:cNvPr id="6" name="Freeform 5">
            <a:extLst>
              <a:ext uri="{FF2B5EF4-FFF2-40B4-BE49-F238E27FC236}">
                <a16:creationId xmlns:a16="http://schemas.microsoft.com/office/drawing/2014/main" id="{21A4E6C8-2365-2E5B-D652-B1EB3A8560B1}"/>
              </a:ext>
            </a:extLst>
          </p:cNvPr>
          <p:cNvSpPr/>
          <p:nvPr/>
        </p:nvSpPr>
        <p:spPr>
          <a:xfrm>
            <a:off x="6487123" y="186576"/>
            <a:ext cx="199350" cy="56313"/>
          </a:xfrm>
          <a:custGeom>
            <a:avLst/>
            <a:gdLst>
              <a:gd name="connsiteX0" fmla="*/ 1142484 w 1154967"/>
              <a:gd name="connsiteY0" fmla="*/ 194826 h 326256"/>
              <a:gd name="connsiteX1" fmla="*/ 1145225 w 1154967"/>
              <a:gd name="connsiteY1" fmla="*/ 288219 h 326256"/>
              <a:gd name="connsiteX2" fmla="*/ 1037954 w 1154967"/>
              <a:gd name="connsiteY2" fmla="*/ 326222 h 326256"/>
              <a:gd name="connsiteX3" fmla="*/ 1033134 w 1154967"/>
              <a:gd name="connsiteY3" fmla="*/ 326222 h 326256"/>
              <a:gd name="connsiteX4" fmla="*/ 350099 w 1154967"/>
              <a:gd name="connsiteY4" fmla="*/ 326222 h 326256"/>
              <a:gd name="connsiteX5" fmla="*/ 113820 w 1154967"/>
              <a:gd name="connsiteY5" fmla="*/ 326222 h 326256"/>
              <a:gd name="connsiteX6" fmla="*/ 11463 w 1154967"/>
              <a:gd name="connsiteY6" fmla="*/ 289454 h 326256"/>
              <a:gd name="connsiteX7" fmla="*/ 7399 w 1154967"/>
              <a:gd name="connsiteY7" fmla="*/ 204707 h 326256"/>
              <a:gd name="connsiteX8" fmla="*/ 162399 w 1154967"/>
              <a:gd name="connsiteY8" fmla="*/ -34 h 326256"/>
              <a:gd name="connsiteX9" fmla="*/ 986445 w 1154967"/>
              <a:gd name="connsiteY9" fmla="*/ -34 h 326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54967" h="326256">
                <a:moveTo>
                  <a:pt x="1142484" y="194826"/>
                </a:moveTo>
                <a:cubicBezTo>
                  <a:pt x="1146454" y="204327"/>
                  <a:pt x="1166679" y="254111"/>
                  <a:pt x="1145225" y="288219"/>
                </a:cubicBezTo>
                <a:cubicBezTo>
                  <a:pt x="1129253" y="313586"/>
                  <a:pt x="1093338" y="326222"/>
                  <a:pt x="1037954" y="326222"/>
                </a:cubicBezTo>
                <a:lnTo>
                  <a:pt x="1033134" y="326222"/>
                </a:lnTo>
                <a:cubicBezTo>
                  <a:pt x="961305" y="325272"/>
                  <a:pt x="607832" y="325652"/>
                  <a:pt x="350099" y="326222"/>
                </a:cubicBezTo>
                <a:lnTo>
                  <a:pt x="113820" y="326222"/>
                </a:lnTo>
                <a:cubicBezTo>
                  <a:pt x="62311" y="326222"/>
                  <a:pt x="27814" y="313871"/>
                  <a:pt x="11463" y="289454"/>
                </a:cubicBezTo>
                <a:cubicBezTo>
                  <a:pt x="-9613" y="258197"/>
                  <a:pt x="4092" y="214113"/>
                  <a:pt x="7399" y="204707"/>
                </a:cubicBezTo>
                <a:lnTo>
                  <a:pt x="162399" y="-34"/>
                </a:lnTo>
                <a:lnTo>
                  <a:pt x="986445" y="-34"/>
                </a:lnTo>
                <a:close/>
              </a:path>
            </a:pathLst>
          </a:custGeom>
          <a:noFill/>
          <a:ln w="9451" cap="flat">
            <a:solidFill>
              <a:srgbClr val="63666A"/>
            </a:solidFill>
            <a:prstDash val="solid"/>
            <a:miter/>
          </a:ln>
        </p:spPr>
        <p:txBody>
          <a:bodyPr rtlCol="0" anchor="ctr"/>
          <a:lstStyle/>
          <a:p>
            <a:endParaRPr lang="en-US"/>
          </a:p>
        </p:txBody>
      </p:sp>
      <p:sp>
        <p:nvSpPr>
          <p:cNvPr id="7" name="Freeform 6">
            <a:extLst>
              <a:ext uri="{FF2B5EF4-FFF2-40B4-BE49-F238E27FC236}">
                <a16:creationId xmlns:a16="http://schemas.microsoft.com/office/drawing/2014/main" id="{EB2C76B4-5176-F19E-2794-21B842CFC8FA}"/>
              </a:ext>
            </a:extLst>
          </p:cNvPr>
          <p:cNvSpPr/>
          <p:nvPr/>
        </p:nvSpPr>
        <p:spPr>
          <a:xfrm>
            <a:off x="6618583" y="248382"/>
            <a:ext cx="52430" cy="102737"/>
          </a:xfrm>
          <a:custGeom>
            <a:avLst/>
            <a:gdLst>
              <a:gd name="connsiteX0" fmla="*/ 303725 w 303760"/>
              <a:gd name="connsiteY0" fmla="*/ -34 h 595222"/>
              <a:gd name="connsiteX1" fmla="*/ 303725 w 303760"/>
              <a:gd name="connsiteY1" fmla="*/ 578847 h 595222"/>
              <a:gd name="connsiteX2" fmla="*/ 287375 w 303760"/>
              <a:gd name="connsiteY2" fmla="*/ 595189 h 595222"/>
              <a:gd name="connsiteX3" fmla="*/ -35 w 303760"/>
              <a:gd name="connsiteY3" fmla="*/ 595189 h 595222"/>
              <a:gd name="connsiteX4" fmla="*/ 16221 w 303760"/>
              <a:gd name="connsiteY4" fmla="*/ 578847 h 595222"/>
              <a:gd name="connsiteX5" fmla="*/ 16221 w 303760"/>
              <a:gd name="connsiteY5" fmla="*/ 562411 h 595222"/>
              <a:gd name="connsiteX6" fmla="*/ 271402 w 303760"/>
              <a:gd name="connsiteY6" fmla="*/ 562411 h 595222"/>
              <a:gd name="connsiteX7" fmla="*/ 271402 w 303760"/>
              <a:gd name="connsiteY7" fmla="*/ 1011 h 595222"/>
              <a:gd name="connsiteX8" fmla="*/ 276506 w 303760"/>
              <a:gd name="connsiteY8" fmla="*/ 1011 h 595222"/>
              <a:gd name="connsiteX9" fmla="*/ 303725 w 303760"/>
              <a:gd name="connsiteY9" fmla="*/ -34 h 595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3760" h="595222">
                <a:moveTo>
                  <a:pt x="303725" y="-34"/>
                </a:moveTo>
                <a:lnTo>
                  <a:pt x="303725" y="578847"/>
                </a:lnTo>
                <a:cubicBezTo>
                  <a:pt x="303673" y="587888"/>
                  <a:pt x="296368" y="595189"/>
                  <a:pt x="287375" y="595189"/>
                </a:cubicBezTo>
                <a:lnTo>
                  <a:pt x="-35" y="595189"/>
                </a:lnTo>
                <a:cubicBezTo>
                  <a:pt x="8943" y="595189"/>
                  <a:pt x="16221" y="587872"/>
                  <a:pt x="16221" y="578847"/>
                </a:cubicBezTo>
                <a:lnTo>
                  <a:pt x="16221" y="562411"/>
                </a:lnTo>
                <a:lnTo>
                  <a:pt x="271402" y="562411"/>
                </a:lnTo>
                <a:lnTo>
                  <a:pt x="271402" y="1011"/>
                </a:lnTo>
                <a:lnTo>
                  <a:pt x="276506" y="1011"/>
                </a:lnTo>
                <a:cubicBezTo>
                  <a:pt x="285957" y="1074"/>
                  <a:pt x="295030" y="726"/>
                  <a:pt x="303725" y="-34"/>
                </a:cubicBezTo>
                <a:close/>
              </a:path>
            </a:pathLst>
          </a:custGeom>
          <a:noFill/>
          <a:ln w="9451" cap="flat">
            <a:solidFill>
              <a:srgbClr val="63666A"/>
            </a:solid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E72BE2AA-0C89-3277-B02F-17AB665EB9B4}"/>
              </a:ext>
            </a:extLst>
          </p:cNvPr>
          <p:cNvSpPr/>
          <p:nvPr/>
        </p:nvSpPr>
        <p:spPr>
          <a:xfrm>
            <a:off x="6504017" y="243003"/>
            <a:ext cx="166996" cy="5575"/>
          </a:xfrm>
          <a:custGeom>
            <a:avLst/>
            <a:gdLst>
              <a:gd name="connsiteX0" fmla="*/ 967481 w 967515"/>
              <a:gd name="connsiteY0" fmla="*/ 15832 h 32302"/>
              <a:gd name="connsiteX1" fmla="*/ 967481 w 967515"/>
              <a:gd name="connsiteY1" fmla="*/ 31128 h 32302"/>
              <a:gd name="connsiteX2" fmla="*/ 939978 w 967515"/>
              <a:gd name="connsiteY2" fmla="*/ 32268 h 32302"/>
              <a:gd name="connsiteX3" fmla="*/ 934779 w 967515"/>
              <a:gd name="connsiteY3" fmla="*/ 32268 h 32302"/>
              <a:gd name="connsiteX4" fmla="*/ 252311 w 967515"/>
              <a:gd name="connsiteY4" fmla="*/ 32268 h 32302"/>
              <a:gd name="connsiteX5" fmla="*/ 32571 w 967515"/>
              <a:gd name="connsiteY5" fmla="*/ 32268 h 32302"/>
              <a:gd name="connsiteX6" fmla="*/ 16221 w 967515"/>
              <a:gd name="connsiteY6" fmla="*/ 32268 h 32302"/>
              <a:gd name="connsiteX7" fmla="*/ -35 w 967515"/>
              <a:gd name="connsiteY7" fmla="*/ 32268 h 32302"/>
              <a:gd name="connsiteX8" fmla="*/ -35 w 967515"/>
              <a:gd name="connsiteY8" fmla="*/ 16307 h 32302"/>
              <a:gd name="connsiteX9" fmla="*/ 16221 w 967515"/>
              <a:gd name="connsiteY9" fmla="*/ -34 h 32302"/>
              <a:gd name="connsiteX10" fmla="*/ 951130 w 967515"/>
              <a:gd name="connsiteY10" fmla="*/ -34 h 32302"/>
              <a:gd name="connsiteX11" fmla="*/ 967481 w 967515"/>
              <a:gd name="connsiteY11" fmla="*/ 15832 h 3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67515" h="32302">
                <a:moveTo>
                  <a:pt x="967481" y="15832"/>
                </a:moveTo>
                <a:lnTo>
                  <a:pt x="967481" y="31128"/>
                </a:lnTo>
                <a:cubicBezTo>
                  <a:pt x="958785" y="31888"/>
                  <a:pt x="949618" y="32268"/>
                  <a:pt x="939978" y="32268"/>
                </a:cubicBezTo>
                <a:lnTo>
                  <a:pt x="934779" y="32268"/>
                </a:lnTo>
                <a:cubicBezTo>
                  <a:pt x="863234" y="31318"/>
                  <a:pt x="510139" y="32268"/>
                  <a:pt x="252311" y="32268"/>
                </a:cubicBezTo>
                <a:lnTo>
                  <a:pt x="32571" y="32268"/>
                </a:lnTo>
                <a:lnTo>
                  <a:pt x="16221" y="32268"/>
                </a:lnTo>
                <a:cubicBezTo>
                  <a:pt x="10645" y="32268"/>
                  <a:pt x="5163" y="32268"/>
                  <a:pt x="-35" y="32268"/>
                </a:cubicBezTo>
                <a:lnTo>
                  <a:pt x="-35" y="16307"/>
                </a:lnTo>
                <a:cubicBezTo>
                  <a:pt x="-35" y="7282"/>
                  <a:pt x="7243" y="-34"/>
                  <a:pt x="16221" y="-34"/>
                </a:cubicBezTo>
                <a:lnTo>
                  <a:pt x="951130" y="-34"/>
                </a:lnTo>
                <a:cubicBezTo>
                  <a:pt x="959943" y="-40"/>
                  <a:pt x="967175" y="6978"/>
                  <a:pt x="967481" y="15832"/>
                </a:cubicBezTo>
                <a:close/>
              </a:path>
            </a:pathLst>
          </a:custGeom>
          <a:noFill/>
          <a:ln w="9451" cap="flat">
            <a:solidFill>
              <a:srgbClr val="63666A"/>
            </a:solid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F34D3D33-8F7C-B0B8-550A-FD4866E5E2C2}"/>
              </a:ext>
            </a:extLst>
          </p:cNvPr>
          <p:cNvSpPr/>
          <p:nvPr/>
        </p:nvSpPr>
        <p:spPr>
          <a:xfrm>
            <a:off x="6506823" y="242860"/>
            <a:ext cx="158627" cy="61"/>
          </a:xfrm>
          <a:custGeom>
            <a:avLst/>
            <a:gdLst>
              <a:gd name="connsiteX0" fmla="*/ 918996 w 919031"/>
              <a:gd name="connsiteY0" fmla="*/ 322 h 356"/>
              <a:gd name="connsiteX1" fmla="*/ -35 w 919031"/>
              <a:gd name="connsiteY1" fmla="*/ 322 h 356"/>
              <a:gd name="connsiteX2" fmla="*/ 236244 w 919031"/>
              <a:gd name="connsiteY2" fmla="*/ 322 h 356"/>
              <a:gd name="connsiteX3" fmla="*/ 918996 w 919031"/>
              <a:gd name="connsiteY3" fmla="*/ 322 h 356"/>
            </a:gdLst>
            <a:ahLst/>
            <a:cxnLst>
              <a:cxn ang="0">
                <a:pos x="connsiteX0" y="connsiteY0"/>
              </a:cxn>
              <a:cxn ang="0">
                <a:pos x="connsiteX1" y="connsiteY1"/>
              </a:cxn>
              <a:cxn ang="0">
                <a:pos x="connsiteX2" y="connsiteY2"/>
              </a:cxn>
              <a:cxn ang="0">
                <a:pos x="connsiteX3" y="connsiteY3"/>
              </a:cxn>
            </a:cxnLst>
            <a:rect l="l" t="t" r="r" b="b"/>
            <a:pathLst>
              <a:path w="919031" h="356">
                <a:moveTo>
                  <a:pt x="918996" y="322"/>
                </a:moveTo>
                <a:lnTo>
                  <a:pt x="-35" y="322"/>
                </a:lnTo>
                <a:lnTo>
                  <a:pt x="236244" y="322"/>
                </a:lnTo>
                <a:cubicBezTo>
                  <a:pt x="493977" y="-153"/>
                  <a:pt x="847167" y="-153"/>
                  <a:pt x="918996" y="322"/>
                </a:cubicBezTo>
                <a:close/>
              </a:path>
            </a:pathLst>
          </a:custGeom>
          <a:noFill/>
          <a:ln w="9451" cap="flat">
            <a:solidFill>
              <a:srgbClr val="63666A"/>
            </a:solid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BF00EA4B-5C91-1678-F0CC-72CB57C3CC1C}"/>
              </a:ext>
            </a:extLst>
          </p:cNvPr>
          <p:cNvSpPr/>
          <p:nvPr/>
        </p:nvSpPr>
        <p:spPr>
          <a:xfrm>
            <a:off x="6509645" y="248468"/>
            <a:ext cx="155723" cy="95"/>
          </a:xfrm>
          <a:custGeom>
            <a:avLst/>
            <a:gdLst>
              <a:gd name="connsiteX0" fmla="*/ 902173 w 902207"/>
              <a:gd name="connsiteY0" fmla="*/ 514 h 548"/>
              <a:gd name="connsiteX1" fmla="*/ -35 w 902207"/>
              <a:gd name="connsiteY1" fmla="*/ 514 h 548"/>
              <a:gd name="connsiteX2" fmla="*/ 219704 w 902207"/>
              <a:gd name="connsiteY2" fmla="*/ 514 h 548"/>
              <a:gd name="connsiteX3" fmla="*/ 902173 w 902207"/>
              <a:gd name="connsiteY3" fmla="*/ 514 h 548"/>
            </a:gdLst>
            <a:ahLst/>
            <a:cxnLst>
              <a:cxn ang="0">
                <a:pos x="connsiteX0" y="connsiteY0"/>
              </a:cxn>
              <a:cxn ang="0">
                <a:pos x="connsiteX1" y="connsiteY1"/>
              </a:cxn>
              <a:cxn ang="0">
                <a:pos x="connsiteX2" y="connsiteY2"/>
              </a:cxn>
              <a:cxn ang="0">
                <a:pos x="connsiteX3" y="connsiteY3"/>
              </a:cxn>
            </a:cxnLst>
            <a:rect l="l" t="t" r="r" b="b"/>
            <a:pathLst>
              <a:path w="902207" h="548">
                <a:moveTo>
                  <a:pt x="902173" y="514"/>
                </a:moveTo>
                <a:lnTo>
                  <a:pt x="-35" y="514"/>
                </a:lnTo>
                <a:lnTo>
                  <a:pt x="219704" y="514"/>
                </a:lnTo>
                <a:cubicBezTo>
                  <a:pt x="477532" y="39"/>
                  <a:pt x="830628" y="-436"/>
                  <a:pt x="902173" y="514"/>
                </a:cubicBezTo>
                <a:close/>
              </a:path>
            </a:pathLst>
          </a:custGeom>
          <a:noFill/>
          <a:ln w="9451" cap="flat">
            <a:solidFill>
              <a:srgbClr val="63666A"/>
            </a:solid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15D89CF9-2F68-8DF7-F3BF-26FF8C4D9915}"/>
              </a:ext>
            </a:extLst>
          </p:cNvPr>
          <p:cNvSpPr/>
          <p:nvPr/>
        </p:nvSpPr>
        <p:spPr>
          <a:xfrm>
            <a:off x="6511896" y="136708"/>
            <a:ext cx="150776" cy="47441"/>
          </a:xfrm>
          <a:custGeom>
            <a:avLst/>
            <a:gdLst>
              <a:gd name="connsiteX0" fmla="*/ 873441 w 873546"/>
              <a:gd name="connsiteY0" fmla="*/ 16307 h 274857"/>
              <a:gd name="connsiteX1" fmla="*/ 873441 w 873546"/>
              <a:gd name="connsiteY1" fmla="*/ 272828 h 274857"/>
              <a:gd name="connsiteX2" fmla="*/ 873441 w 873546"/>
              <a:gd name="connsiteY2" fmla="*/ 274823 h 274857"/>
              <a:gd name="connsiteX3" fmla="*/ 859265 w 873546"/>
              <a:gd name="connsiteY3" fmla="*/ 257152 h 274857"/>
              <a:gd name="connsiteX4" fmla="*/ 841024 w 873546"/>
              <a:gd name="connsiteY4" fmla="*/ 252021 h 274857"/>
              <a:gd name="connsiteX5" fmla="*/ 841024 w 873546"/>
              <a:gd name="connsiteY5" fmla="*/ 32364 h 274857"/>
              <a:gd name="connsiteX6" fmla="*/ 32571 w 873546"/>
              <a:gd name="connsiteY6" fmla="*/ 32364 h 274857"/>
              <a:gd name="connsiteX7" fmla="*/ 32571 w 873546"/>
              <a:gd name="connsiteY7" fmla="*/ 252781 h 274857"/>
              <a:gd name="connsiteX8" fmla="*/ 28791 w 873546"/>
              <a:gd name="connsiteY8" fmla="*/ 248696 h 274857"/>
              <a:gd name="connsiteX9" fmla="*/ 6129 w 873546"/>
              <a:gd name="connsiteY9" fmla="*/ 251679 h 274857"/>
              <a:gd name="connsiteX10" fmla="*/ 6014 w 873546"/>
              <a:gd name="connsiteY10" fmla="*/ 251831 h 274857"/>
              <a:gd name="connsiteX11" fmla="*/ -35 w 873546"/>
              <a:gd name="connsiteY11" fmla="*/ 259812 h 274857"/>
              <a:gd name="connsiteX12" fmla="*/ -35 w 873546"/>
              <a:gd name="connsiteY12" fmla="*/ 16307 h 274857"/>
              <a:gd name="connsiteX13" fmla="*/ 16221 w 873546"/>
              <a:gd name="connsiteY13" fmla="*/ -34 h 274857"/>
              <a:gd name="connsiteX14" fmla="*/ 16315 w 873546"/>
              <a:gd name="connsiteY14" fmla="*/ -34 h 274857"/>
              <a:gd name="connsiteX15" fmla="*/ 857469 w 873546"/>
              <a:gd name="connsiteY15" fmla="*/ -34 h 274857"/>
              <a:gd name="connsiteX16" fmla="*/ 873441 w 873546"/>
              <a:gd name="connsiteY16" fmla="*/ 16307 h 274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73546" h="274857">
                <a:moveTo>
                  <a:pt x="873441" y="16307"/>
                </a:moveTo>
                <a:lnTo>
                  <a:pt x="873441" y="272828"/>
                </a:lnTo>
                <a:cubicBezTo>
                  <a:pt x="873534" y="273490"/>
                  <a:pt x="873534" y="274161"/>
                  <a:pt x="873441" y="274823"/>
                </a:cubicBezTo>
                <a:lnTo>
                  <a:pt x="859265" y="257152"/>
                </a:lnTo>
                <a:cubicBezTo>
                  <a:pt x="854940" y="251638"/>
                  <a:pt x="847567" y="249564"/>
                  <a:pt x="841024" y="252021"/>
                </a:cubicBezTo>
                <a:lnTo>
                  <a:pt x="841024" y="32364"/>
                </a:lnTo>
                <a:lnTo>
                  <a:pt x="32571" y="32364"/>
                </a:lnTo>
                <a:lnTo>
                  <a:pt x="32571" y="252781"/>
                </a:lnTo>
                <a:cubicBezTo>
                  <a:pt x="31568" y="251201"/>
                  <a:pt x="30287" y="249816"/>
                  <a:pt x="28791" y="248696"/>
                </a:cubicBezTo>
                <a:cubicBezTo>
                  <a:pt x="21713" y="243229"/>
                  <a:pt x="11567" y="244564"/>
                  <a:pt x="6129" y="251679"/>
                </a:cubicBezTo>
                <a:cubicBezTo>
                  <a:pt x="6090" y="251730"/>
                  <a:pt x="6052" y="251780"/>
                  <a:pt x="6014" y="251831"/>
                </a:cubicBezTo>
                <a:lnTo>
                  <a:pt x="-35" y="259812"/>
                </a:lnTo>
                <a:lnTo>
                  <a:pt x="-35" y="16307"/>
                </a:lnTo>
                <a:cubicBezTo>
                  <a:pt x="-35" y="7282"/>
                  <a:pt x="7243" y="-34"/>
                  <a:pt x="16221" y="-34"/>
                </a:cubicBezTo>
                <a:cubicBezTo>
                  <a:pt x="16252" y="-34"/>
                  <a:pt x="16284" y="-34"/>
                  <a:pt x="16315" y="-34"/>
                </a:cubicBezTo>
                <a:lnTo>
                  <a:pt x="857469" y="-34"/>
                </a:lnTo>
                <a:cubicBezTo>
                  <a:pt x="866336" y="121"/>
                  <a:pt x="873443" y="7392"/>
                  <a:pt x="873441" y="16307"/>
                </a:cubicBezTo>
                <a:close/>
              </a:path>
            </a:pathLst>
          </a:custGeom>
          <a:noFill/>
          <a:ln w="9451" cap="flat">
            <a:solidFill>
              <a:srgbClr val="63666A"/>
            </a:solid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4D12E3AC-9009-A21C-4921-CF76FA7FA6F9}"/>
              </a:ext>
            </a:extLst>
          </p:cNvPr>
          <p:cNvSpPr/>
          <p:nvPr/>
        </p:nvSpPr>
        <p:spPr>
          <a:xfrm>
            <a:off x="6655137" y="179973"/>
            <a:ext cx="7491" cy="6603"/>
          </a:xfrm>
          <a:custGeom>
            <a:avLst/>
            <a:gdLst>
              <a:gd name="connsiteX0" fmla="*/ 29191 w 43402"/>
              <a:gd name="connsiteY0" fmla="*/ 6203 h 38254"/>
              <a:gd name="connsiteX1" fmla="*/ 43368 w 43402"/>
              <a:gd name="connsiteY1" fmla="*/ 23874 h 38254"/>
              <a:gd name="connsiteX2" fmla="*/ 27206 w 43402"/>
              <a:gd name="connsiteY2" fmla="*/ 38220 h 38254"/>
              <a:gd name="connsiteX3" fmla="*/ 13029 w 43402"/>
              <a:gd name="connsiteY3" fmla="*/ 38220 h 38254"/>
              <a:gd name="connsiteX4" fmla="*/ 3578 w 43402"/>
              <a:gd name="connsiteY4" fmla="*/ 26724 h 38254"/>
              <a:gd name="connsiteX5" fmla="*/ 4145 w 43402"/>
              <a:gd name="connsiteY5" fmla="*/ 5442 h 38254"/>
              <a:gd name="connsiteX6" fmla="*/ 10666 w 43402"/>
              <a:gd name="connsiteY6" fmla="*/ 5442 h 38254"/>
              <a:gd name="connsiteX7" fmla="*/ 10666 w 43402"/>
              <a:gd name="connsiteY7" fmla="*/ 1072 h 38254"/>
              <a:gd name="connsiteX8" fmla="*/ 29191 w 43402"/>
              <a:gd name="connsiteY8" fmla="*/ 6203 h 38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402" h="38254">
                <a:moveTo>
                  <a:pt x="29191" y="6203"/>
                </a:moveTo>
                <a:lnTo>
                  <a:pt x="43368" y="23874"/>
                </a:lnTo>
                <a:cubicBezTo>
                  <a:pt x="42404" y="32097"/>
                  <a:pt x="35443" y="38277"/>
                  <a:pt x="27206" y="38220"/>
                </a:cubicBezTo>
                <a:lnTo>
                  <a:pt x="13029" y="38220"/>
                </a:lnTo>
                <a:lnTo>
                  <a:pt x="3578" y="26724"/>
                </a:lnTo>
                <a:cubicBezTo>
                  <a:pt x="-1446" y="20449"/>
                  <a:pt x="-1206" y="11438"/>
                  <a:pt x="4145" y="5442"/>
                </a:cubicBezTo>
                <a:lnTo>
                  <a:pt x="10666" y="5442"/>
                </a:lnTo>
                <a:lnTo>
                  <a:pt x="10666" y="1072"/>
                </a:lnTo>
                <a:cubicBezTo>
                  <a:pt x="17290" y="-1527"/>
                  <a:pt x="24825" y="560"/>
                  <a:pt x="29191" y="6203"/>
                </a:cubicBezTo>
                <a:close/>
              </a:path>
            </a:pathLst>
          </a:custGeom>
          <a:noFill/>
          <a:ln w="9451" cap="flat">
            <a:solidFill>
              <a:srgbClr val="63666A"/>
            </a:solid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B8CCBF0F-C7B1-D882-87C4-01853E5CC419}"/>
              </a:ext>
            </a:extLst>
          </p:cNvPr>
          <p:cNvSpPr/>
          <p:nvPr/>
        </p:nvSpPr>
        <p:spPr>
          <a:xfrm>
            <a:off x="6515159" y="180919"/>
            <a:ext cx="142281" cy="5657"/>
          </a:xfrm>
          <a:custGeom>
            <a:avLst/>
            <a:gdLst>
              <a:gd name="connsiteX0" fmla="*/ 814844 w 824330"/>
              <a:gd name="connsiteY0" fmla="*/ 21247 h 32777"/>
              <a:gd name="connsiteX1" fmla="*/ 824295 w 824330"/>
              <a:gd name="connsiteY1" fmla="*/ 32743 h 32777"/>
              <a:gd name="connsiteX2" fmla="*/ -35 w 824330"/>
              <a:gd name="connsiteY2" fmla="*/ 32743 h 32777"/>
              <a:gd name="connsiteX3" fmla="*/ 13008 w 824330"/>
              <a:gd name="connsiteY3" fmla="*/ 15452 h 32777"/>
              <a:gd name="connsiteX4" fmla="*/ 15276 w 824330"/>
              <a:gd name="connsiteY4" fmla="*/ -34 h 32777"/>
              <a:gd name="connsiteX5" fmla="*/ 815789 w 824330"/>
              <a:gd name="connsiteY5" fmla="*/ -34 h 32777"/>
              <a:gd name="connsiteX6" fmla="*/ 814844 w 824330"/>
              <a:gd name="connsiteY6" fmla="*/ 21248 h 32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4330" h="32777">
                <a:moveTo>
                  <a:pt x="814844" y="21247"/>
                </a:moveTo>
                <a:lnTo>
                  <a:pt x="824295" y="32743"/>
                </a:lnTo>
                <a:lnTo>
                  <a:pt x="-35" y="32743"/>
                </a:lnTo>
                <a:lnTo>
                  <a:pt x="13008" y="15452"/>
                </a:lnTo>
                <a:cubicBezTo>
                  <a:pt x="16385" y="11035"/>
                  <a:pt x="17244" y="5174"/>
                  <a:pt x="15276" y="-34"/>
                </a:cubicBezTo>
                <a:lnTo>
                  <a:pt x="815789" y="-34"/>
                </a:lnTo>
                <a:cubicBezTo>
                  <a:pt x="810325" y="5867"/>
                  <a:pt x="809925" y="14881"/>
                  <a:pt x="814844" y="21248"/>
                </a:cubicBezTo>
                <a:close/>
              </a:path>
            </a:pathLst>
          </a:custGeom>
          <a:noFill/>
          <a:ln w="9451" cap="flat">
            <a:solidFill>
              <a:srgbClr val="63666A"/>
            </a:solid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54154AE7-EC60-3724-56C4-19D93507C247}"/>
              </a:ext>
            </a:extLst>
          </p:cNvPr>
          <p:cNvSpPr/>
          <p:nvPr/>
        </p:nvSpPr>
        <p:spPr>
          <a:xfrm>
            <a:off x="6655972" y="180164"/>
            <a:ext cx="1060" cy="754"/>
          </a:xfrm>
          <a:custGeom>
            <a:avLst/>
            <a:gdLst>
              <a:gd name="connsiteX0" fmla="*/ 6108 w 6143"/>
              <a:gd name="connsiteY0" fmla="*/ -34 h 4370"/>
              <a:gd name="connsiteX1" fmla="*/ 6108 w 6143"/>
              <a:gd name="connsiteY1" fmla="*/ 4336 h 4370"/>
              <a:gd name="connsiteX2" fmla="*/ -35 w 6143"/>
              <a:gd name="connsiteY2" fmla="*/ 4336 h 4370"/>
              <a:gd name="connsiteX3" fmla="*/ 1855 w 6143"/>
              <a:gd name="connsiteY3" fmla="*/ 2531 h 4370"/>
              <a:gd name="connsiteX4" fmla="*/ 6108 w 6143"/>
              <a:gd name="connsiteY4" fmla="*/ -34 h 43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43" h="4370">
                <a:moveTo>
                  <a:pt x="6108" y="-34"/>
                </a:moveTo>
                <a:lnTo>
                  <a:pt x="6108" y="4336"/>
                </a:lnTo>
                <a:lnTo>
                  <a:pt x="-35" y="4336"/>
                </a:lnTo>
                <a:cubicBezTo>
                  <a:pt x="524" y="3664"/>
                  <a:pt x="1159" y="3058"/>
                  <a:pt x="1855" y="2531"/>
                </a:cubicBezTo>
                <a:cubicBezTo>
                  <a:pt x="3131" y="1459"/>
                  <a:pt x="4566" y="593"/>
                  <a:pt x="6108" y="-34"/>
                </a:cubicBezTo>
                <a:close/>
              </a:path>
            </a:pathLst>
          </a:custGeom>
          <a:noFill/>
          <a:ln w="9451" cap="flat">
            <a:solidFill>
              <a:srgbClr val="63666A"/>
            </a:solid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8AC7063-C781-2E5E-989D-BD87DA650AC4}"/>
              </a:ext>
            </a:extLst>
          </p:cNvPr>
          <p:cNvSpPr/>
          <p:nvPr/>
        </p:nvSpPr>
        <p:spPr>
          <a:xfrm>
            <a:off x="6517525" y="142300"/>
            <a:ext cx="139508" cy="38619"/>
          </a:xfrm>
          <a:custGeom>
            <a:avLst/>
            <a:gdLst>
              <a:gd name="connsiteX0" fmla="*/ 808228 w 808263"/>
              <a:gd name="connsiteY0" fmla="*/ -34 h 223743"/>
              <a:gd name="connsiteX1" fmla="*/ 808228 w 808263"/>
              <a:gd name="connsiteY1" fmla="*/ 219338 h 223743"/>
              <a:gd name="connsiteX2" fmla="*/ 803597 w 808263"/>
              <a:gd name="connsiteY2" fmla="*/ 221904 h 223743"/>
              <a:gd name="connsiteX3" fmla="*/ 801707 w 808263"/>
              <a:gd name="connsiteY3" fmla="*/ 223709 h 223743"/>
              <a:gd name="connsiteX4" fmla="*/ 1572 w 808263"/>
              <a:gd name="connsiteY4" fmla="*/ 223709 h 223743"/>
              <a:gd name="connsiteX5" fmla="*/ -35 w 808263"/>
              <a:gd name="connsiteY5" fmla="*/ 220384 h 223743"/>
              <a:gd name="connsiteX6" fmla="*/ -35 w 808263"/>
              <a:gd name="connsiteY6" fmla="*/ -34 h 223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8263" h="223743">
                <a:moveTo>
                  <a:pt x="808228" y="-34"/>
                </a:moveTo>
                <a:lnTo>
                  <a:pt x="808228" y="219338"/>
                </a:lnTo>
                <a:cubicBezTo>
                  <a:pt x="806554" y="219929"/>
                  <a:pt x="804988" y="220796"/>
                  <a:pt x="803597" y="221904"/>
                </a:cubicBezTo>
                <a:cubicBezTo>
                  <a:pt x="802901" y="222431"/>
                  <a:pt x="802267" y="223037"/>
                  <a:pt x="801707" y="223709"/>
                </a:cubicBezTo>
                <a:lnTo>
                  <a:pt x="1572" y="223709"/>
                </a:lnTo>
                <a:cubicBezTo>
                  <a:pt x="1190" y="222532"/>
                  <a:pt x="650" y="221413"/>
                  <a:pt x="-35" y="220384"/>
                </a:cubicBezTo>
                <a:lnTo>
                  <a:pt x="-35" y="-34"/>
                </a:lnTo>
                <a:close/>
              </a:path>
            </a:pathLst>
          </a:custGeom>
          <a:noFill/>
          <a:ln w="9451" cap="flat">
            <a:solidFill>
              <a:srgbClr val="63666A"/>
            </a:solid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8A79644B-D8F0-77BA-F422-A569260456B8}"/>
              </a:ext>
            </a:extLst>
          </p:cNvPr>
          <p:cNvSpPr/>
          <p:nvPr/>
        </p:nvSpPr>
        <p:spPr>
          <a:xfrm>
            <a:off x="6558682" y="345462"/>
            <a:ext cx="62707" cy="5657"/>
          </a:xfrm>
          <a:custGeom>
            <a:avLst/>
            <a:gdLst>
              <a:gd name="connsiteX0" fmla="*/ 363268 w 363302"/>
              <a:gd name="connsiteY0" fmla="*/ -34 h 32777"/>
              <a:gd name="connsiteX1" fmla="*/ 363268 w 363302"/>
              <a:gd name="connsiteY1" fmla="*/ 16402 h 32777"/>
              <a:gd name="connsiteX2" fmla="*/ 347012 w 363302"/>
              <a:gd name="connsiteY2" fmla="*/ 32743 h 32777"/>
              <a:gd name="connsiteX3" fmla="*/ 16221 w 363302"/>
              <a:gd name="connsiteY3" fmla="*/ 32743 h 32777"/>
              <a:gd name="connsiteX4" fmla="*/ -35 w 363302"/>
              <a:gd name="connsiteY4" fmla="*/ 16402 h 32777"/>
              <a:gd name="connsiteX5" fmla="*/ -35 w 363302"/>
              <a:gd name="connsiteY5" fmla="*/ -34 h 32777"/>
              <a:gd name="connsiteX6" fmla="*/ 363268 w 363302"/>
              <a:gd name="connsiteY6" fmla="*/ -34 h 32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3302" h="32777">
                <a:moveTo>
                  <a:pt x="363268" y="-34"/>
                </a:moveTo>
                <a:lnTo>
                  <a:pt x="363268" y="16402"/>
                </a:lnTo>
                <a:cubicBezTo>
                  <a:pt x="363268" y="25427"/>
                  <a:pt x="355990" y="32743"/>
                  <a:pt x="347012" y="32743"/>
                </a:cubicBezTo>
                <a:lnTo>
                  <a:pt x="16221" y="32743"/>
                </a:lnTo>
                <a:cubicBezTo>
                  <a:pt x="7243" y="32743"/>
                  <a:pt x="-35" y="25427"/>
                  <a:pt x="-35" y="16402"/>
                </a:cubicBezTo>
                <a:lnTo>
                  <a:pt x="-35" y="-34"/>
                </a:lnTo>
                <a:lnTo>
                  <a:pt x="363268" y="-34"/>
                </a:lnTo>
                <a:close/>
              </a:path>
            </a:pathLst>
          </a:custGeom>
          <a:noFill/>
          <a:ln w="9451" cap="flat">
            <a:solidFill>
              <a:srgbClr val="63666A"/>
            </a:solid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66A4846B-B21E-0AD3-BC7F-034B1E7B34A4}"/>
              </a:ext>
            </a:extLst>
          </p:cNvPr>
          <p:cNvSpPr/>
          <p:nvPr/>
        </p:nvSpPr>
        <p:spPr>
          <a:xfrm>
            <a:off x="6558731" y="265797"/>
            <a:ext cx="62658" cy="79664"/>
          </a:xfrm>
          <a:custGeom>
            <a:avLst/>
            <a:gdLst>
              <a:gd name="connsiteX0" fmla="*/ 362984 w 363019"/>
              <a:gd name="connsiteY0" fmla="*/ 16117 h 461547"/>
              <a:gd name="connsiteX1" fmla="*/ 362984 w 363019"/>
              <a:gd name="connsiteY1" fmla="*/ 461513 h 461547"/>
              <a:gd name="connsiteX2" fmla="*/ 330378 w 363019"/>
              <a:gd name="connsiteY2" fmla="*/ 461513 h 461547"/>
              <a:gd name="connsiteX3" fmla="*/ 330378 w 363019"/>
              <a:gd name="connsiteY3" fmla="*/ 32458 h 461547"/>
              <a:gd name="connsiteX4" fmla="*/ 32571 w 363019"/>
              <a:gd name="connsiteY4" fmla="*/ 32458 h 461547"/>
              <a:gd name="connsiteX5" fmla="*/ 32571 w 363019"/>
              <a:gd name="connsiteY5" fmla="*/ 461513 h 461547"/>
              <a:gd name="connsiteX6" fmla="*/ -35 w 363019"/>
              <a:gd name="connsiteY6" fmla="*/ 461513 h 461547"/>
              <a:gd name="connsiteX7" fmla="*/ -35 w 363019"/>
              <a:gd name="connsiteY7" fmla="*/ 16117 h 461547"/>
              <a:gd name="connsiteX8" fmla="*/ 16221 w 363019"/>
              <a:gd name="connsiteY8" fmla="*/ -34 h 461547"/>
              <a:gd name="connsiteX9" fmla="*/ 347012 w 363019"/>
              <a:gd name="connsiteY9" fmla="*/ -34 h 461547"/>
              <a:gd name="connsiteX10" fmla="*/ 362984 w 363019"/>
              <a:gd name="connsiteY10" fmla="*/ 16117 h 461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63019" h="461547">
                <a:moveTo>
                  <a:pt x="362984" y="16117"/>
                </a:moveTo>
                <a:lnTo>
                  <a:pt x="362984" y="461513"/>
                </a:lnTo>
                <a:lnTo>
                  <a:pt x="330378" y="461513"/>
                </a:lnTo>
                <a:lnTo>
                  <a:pt x="330378" y="32458"/>
                </a:lnTo>
                <a:lnTo>
                  <a:pt x="32571" y="32458"/>
                </a:lnTo>
                <a:lnTo>
                  <a:pt x="32571" y="461513"/>
                </a:lnTo>
                <a:lnTo>
                  <a:pt x="-35" y="461513"/>
                </a:lnTo>
                <a:lnTo>
                  <a:pt x="-35" y="16117"/>
                </a:lnTo>
                <a:cubicBezTo>
                  <a:pt x="119" y="7188"/>
                  <a:pt x="7337" y="16"/>
                  <a:pt x="16221" y="-34"/>
                </a:cubicBezTo>
                <a:lnTo>
                  <a:pt x="347012" y="-34"/>
                </a:lnTo>
                <a:cubicBezTo>
                  <a:pt x="355785" y="168"/>
                  <a:pt x="362834" y="7297"/>
                  <a:pt x="362984" y="16117"/>
                </a:cubicBezTo>
                <a:close/>
              </a:path>
            </a:pathLst>
          </a:custGeom>
          <a:noFill/>
          <a:ln w="9451" cap="flat">
            <a:solidFill>
              <a:srgbClr val="63666A"/>
            </a:solid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E2912560-749D-BA4E-9AB4-734FCEC4F331}"/>
              </a:ext>
            </a:extLst>
          </p:cNvPr>
          <p:cNvSpPr/>
          <p:nvPr/>
        </p:nvSpPr>
        <p:spPr>
          <a:xfrm>
            <a:off x="6564359" y="271406"/>
            <a:ext cx="51402" cy="74056"/>
          </a:xfrm>
          <a:custGeom>
            <a:avLst/>
            <a:gdLst>
              <a:gd name="connsiteX0" fmla="*/ 0 w 297806"/>
              <a:gd name="connsiteY0" fmla="*/ 0 h 429054"/>
              <a:gd name="connsiteX1" fmla="*/ 297806 w 297806"/>
              <a:gd name="connsiteY1" fmla="*/ 0 h 429054"/>
              <a:gd name="connsiteX2" fmla="*/ 297806 w 297806"/>
              <a:gd name="connsiteY2" fmla="*/ 429055 h 429054"/>
              <a:gd name="connsiteX3" fmla="*/ 0 w 297806"/>
              <a:gd name="connsiteY3" fmla="*/ 429055 h 429054"/>
            </a:gdLst>
            <a:ahLst/>
            <a:cxnLst>
              <a:cxn ang="0">
                <a:pos x="connsiteX0" y="connsiteY0"/>
              </a:cxn>
              <a:cxn ang="0">
                <a:pos x="connsiteX1" y="connsiteY1"/>
              </a:cxn>
              <a:cxn ang="0">
                <a:pos x="connsiteX2" y="connsiteY2"/>
              </a:cxn>
              <a:cxn ang="0">
                <a:pos x="connsiteX3" y="connsiteY3"/>
              </a:cxn>
            </a:cxnLst>
            <a:rect l="l" t="t" r="r" b="b"/>
            <a:pathLst>
              <a:path w="297806" h="429054">
                <a:moveTo>
                  <a:pt x="0" y="0"/>
                </a:moveTo>
                <a:lnTo>
                  <a:pt x="297806" y="0"/>
                </a:lnTo>
                <a:lnTo>
                  <a:pt x="297806" y="429055"/>
                </a:lnTo>
                <a:lnTo>
                  <a:pt x="0" y="429055"/>
                </a:lnTo>
                <a:close/>
              </a:path>
            </a:pathLst>
          </a:custGeom>
          <a:noFill/>
          <a:ln w="9451" cap="flat">
            <a:solidFill>
              <a:srgbClr val="63666A"/>
            </a:solid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E5C6EA3-4AA8-462A-358F-6FDF78321398}"/>
              </a:ext>
            </a:extLst>
          </p:cNvPr>
          <p:cNvSpPr/>
          <p:nvPr/>
        </p:nvSpPr>
        <p:spPr>
          <a:xfrm>
            <a:off x="6504017" y="248497"/>
            <a:ext cx="57519" cy="102573"/>
          </a:xfrm>
          <a:custGeom>
            <a:avLst/>
            <a:gdLst>
              <a:gd name="connsiteX0" fmla="*/ 333213 w 333248"/>
              <a:gd name="connsiteY0" fmla="*/ 594239 h 594272"/>
              <a:gd name="connsiteX1" fmla="*/ 16221 w 333248"/>
              <a:gd name="connsiteY1" fmla="*/ 594239 h 594272"/>
              <a:gd name="connsiteX2" fmla="*/ -35 w 333248"/>
              <a:gd name="connsiteY2" fmla="*/ 577897 h 594272"/>
              <a:gd name="connsiteX3" fmla="*/ -35 w 333248"/>
              <a:gd name="connsiteY3" fmla="*/ -34 h 594272"/>
              <a:gd name="connsiteX4" fmla="*/ 16221 w 333248"/>
              <a:gd name="connsiteY4" fmla="*/ -34 h 594272"/>
              <a:gd name="connsiteX5" fmla="*/ 32571 w 333248"/>
              <a:gd name="connsiteY5" fmla="*/ -34 h 594272"/>
              <a:gd name="connsiteX6" fmla="*/ 32571 w 333248"/>
              <a:gd name="connsiteY6" fmla="*/ 561366 h 594272"/>
              <a:gd name="connsiteX7" fmla="*/ 316957 w 333248"/>
              <a:gd name="connsiteY7" fmla="*/ 561366 h 594272"/>
              <a:gd name="connsiteX8" fmla="*/ 316957 w 333248"/>
              <a:gd name="connsiteY8" fmla="*/ 577802 h 594272"/>
              <a:gd name="connsiteX9" fmla="*/ 333118 w 333248"/>
              <a:gd name="connsiteY9" fmla="*/ 594238 h 594272"/>
              <a:gd name="connsiteX10" fmla="*/ 333213 w 333248"/>
              <a:gd name="connsiteY10" fmla="*/ 594239 h 594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3248" h="594272">
                <a:moveTo>
                  <a:pt x="333213" y="594239"/>
                </a:moveTo>
                <a:lnTo>
                  <a:pt x="16221" y="594239"/>
                </a:lnTo>
                <a:cubicBezTo>
                  <a:pt x="7243" y="594239"/>
                  <a:pt x="-35" y="586922"/>
                  <a:pt x="-35" y="577897"/>
                </a:cubicBezTo>
                <a:lnTo>
                  <a:pt x="-35" y="-34"/>
                </a:lnTo>
                <a:cubicBezTo>
                  <a:pt x="5163" y="-34"/>
                  <a:pt x="10645" y="-34"/>
                  <a:pt x="16221" y="-34"/>
                </a:cubicBezTo>
                <a:lnTo>
                  <a:pt x="32571" y="-34"/>
                </a:lnTo>
                <a:lnTo>
                  <a:pt x="32571" y="561366"/>
                </a:lnTo>
                <a:lnTo>
                  <a:pt x="316957" y="561366"/>
                </a:lnTo>
                <a:lnTo>
                  <a:pt x="316957" y="577802"/>
                </a:lnTo>
                <a:cubicBezTo>
                  <a:pt x="316905" y="586827"/>
                  <a:pt x="324140" y="594186"/>
                  <a:pt x="333118" y="594238"/>
                </a:cubicBezTo>
                <a:cubicBezTo>
                  <a:pt x="333150" y="594238"/>
                  <a:pt x="333181" y="594239"/>
                  <a:pt x="333213" y="594239"/>
                </a:cubicBezTo>
                <a:close/>
              </a:path>
            </a:pathLst>
          </a:custGeom>
          <a:noFill/>
          <a:ln w="9451" cap="flat">
            <a:solidFill>
              <a:srgbClr val="63666A"/>
            </a:solid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24E99EE6-465A-6ED3-2A5C-E1F9AEE36B47}"/>
              </a:ext>
            </a:extLst>
          </p:cNvPr>
          <p:cNvSpPr/>
          <p:nvPr/>
        </p:nvSpPr>
        <p:spPr>
          <a:xfrm>
            <a:off x="6511896" y="179059"/>
            <a:ext cx="6085" cy="7517"/>
          </a:xfrm>
          <a:custGeom>
            <a:avLst/>
            <a:gdLst>
              <a:gd name="connsiteX0" fmla="*/ 34178 w 35254"/>
              <a:gd name="connsiteY0" fmla="*/ 10741 h 43553"/>
              <a:gd name="connsiteX1" fmla="*/ 31910 w 35254"/>
              <a:gd name="connsiteY1" fmla="*/ 26228 h 43553"/>
              <a:gd name="connsiteX2" fmla="*/ 18867 w 35254"/>
              <a:gd name="connsiteY2" fmla="*/ 43519 h 43553"/>
              <a:gd name="connsiteX3" fmla="*/ 16315 w 35254"/>
              <a:gd name="connsiteY3" fmla="*/ 43519 h 43553"/>
              <a:gd name="connsiteX4" fmla="*/ -35 w 35254"/>
              <a:gd name="connsiteY4" fmla="*/ 27463 h 43553"/>
              <a:gd name="connsiteX5" fmla="*/ -35 w 35254"/>
              <a:gd name="connsiteY5" fmla="*/ 14447 h 43553"/>
              <a:gd name="connsiteX6" fmla="*/ 6014 w 35254"/>
              <a:gd name="connsiteY6" fmla="*/ 6466 h 43553"/>
              <a:gd name="connsiteX7" fmla="*/ 28640 w 35254"/>
              <a:gd name="connsiteY7" fmla="*/ 3215 h 43553"/>
              <a:gd name="connsiteX8" fmla="*/ 28791 w 35254"/>
              <a:gd name="connsiteY8" fmla="*/ 3331 h 43553"/>
              <a:gd name="connsiteX9" fmla="*/ 32571 w 35254"/>
              <a:gd name="connsiteY9" fmla="*/ 7416 h 43553"/>
              <a:gd name="connsiteX10" fmla="*/ 32571 w 35254"/>
              <a:gd name="connsiteY10" fmla="*/ 10741 h 43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5254" h="43553">
                <a:moveTo>
                  <a:pt x="34178" y="10741"/>
                </a:moveTo>
                <a:cubicBezTo>
                  <a:pt x="36146" y="15950"/>
                  <a:pt x="35287" y="21811"/>
                  <a:pt x="31910" y="26228"/>
                </a:cubicBezTo>
                <a:lnTo>
                  <a:pt x="18867" y="43519"/>
                </a:lnTo>
                <a:lnTo>
                  <a:pt x="16315" y="43519"/>
                </a:lnTo>
                <a:cubicBezTo>
                  <a:pt x="7410" y="43573"/>
                  <a:pt x="120" y="36413"/>
                  <a:pt x="-35" y="27463"/>
                </a:cubicBezTo>
                <a:lnTo>
                  <a:pt x="-35" y="14447"/>
                </a:lnTo>
                <a:lnTo>
                  <a:pt x="6014" y="6466"/>
                </a:lnTo>
                <a:cubicBezTo>
                  <a:pt x="11369" y="-712"/>
                  <a:pt x="21499" y="-2168"/>
                  <a:pt x="28640" y="3215"/>
                </a:cubicBezTo>
                <a:cubicBezTo>
                  <a:pt x="28690" y="3254"/>
                  <a:pt x="28741" y="3292"/>
                  <a:pt x="28791" y="3331"/>
                </a:cubicBezTo>
                <a:cubicBezTo>
                  <a:pt x="30287" y="4451"/>
                  <a:pt x="31568" y="5836"/>
                  <a:pt x="32571" y="7416"/>
                </a:cubicBezTo>
                <a:lnTo>
                  <a:pt x="32571" y="10741"/>
                </a:lnTo>
                <a:close/>
              </a:path>
            </a:pathLst>
          </a:custGeom>
          <a:noFill/>
          <a:ln w="9451" cap="flat">
            <a:solidFill>
              <a:srgbClr val="63666A"/>
            </a:solid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64C8F2C4-A12E-A625-C2BA-6BC3177BB45B}"/>
              </a:ext>
            </a:extLst>
          </p:cNvPr>
          <p:cNvSpPr/>
          <p:nvPr/>
        </p:nvSpPr>
        <p:spPr>
          <a:xfrm>
            <a:off x="6517525" y="180345"/>
            <a:ext cx="277" cy="574"/>
          </a:xfrm>
          <a:custGeom>
            <a:avLst/>
            <a:gdLst>
              <a:gd name="connsiteX0" fmla="*/ 1572 w 1606"/>
              <a:gd name="connsiteY0" fmla="*/ 3291 h 3325"/>
              <a:gd name="connsiteX1" fmla="*/ -35 w 1606"/>
              <a:gd name="connsiteY1" fmla="*/ 3291 h 3325"/>
              <a:gd name="connsiteX2" fmla="*/ -35 w 1606"/>
              <a:gd name="connsiteY2" fmla="*/ -34 h 3325"/>
              <a:gd name="connsiteX3" fmla="*/ 1572 w 1606"/>
              <a:gd name="connsiteY3" fmla="*/ 3291 h 3325"/>
            </a:gdLst>
            <a:ahLst/>
            <a:cxnLst>
              <a:cxn ang="0">
                <a:pos x="connsiteX0" y="connsiteY0"/>
              </a:cxn>
              <a:cxn ang="0">
                <a:pos x="connsiteX1" y="connsiteY1"/>
              </a:cxn>
              <a:cxn ang="0">
                <a:pos x="connsiteX2" y="connsiteY2"/>
              </a:cxn>
              <a:cxn ang="0">
                <a:pos x="connsiteX3" y="connsiteY3"/>
              </a:cxn>
            </a:cxnLst>
            <a:rect l="l" t="t" r="r" b="b"/>
            <a:pathLst>
              <a:path w="1606" h="3325">
                <a:moveTo>
                  <a:pt x="1572" y="3291"/>
                </a:moveTo>
                <a:lnTo>
                  <a:pt x="-35" y="3291"/>
                </a:lnTo>
                <a:lnTo>
                  <a:pt x="-35" y="-34"/>
                </a:lnTo>
                <a:cubicBezTo>
                  <a:pt x="650" y="995"/>
                  <a:pt x="1190" y="2114"/>
                  <a:pt x="1572" y="3291"/>
                </a:cubicBezTo>
                <a:close/>
              </a:path>
            </a:pathLst>
          </a:custGeom>
          <a:noFill/>
          <a:ln w="9451" cap="flat">
            <a:solidFill>
              <a:srgbClr val="63666A"/>
            </a:solid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24A0B54C-6557-E56D-F26E-FB4F7C12BCCA}"/>
              </a:ext>
            </a:extLst>
          </p:cNvPr>
          <p:cNvSpPr/>
          <p:nvPr/>
        </p:nvSpPr>
        <p:spPr>
          <a:xfrm>
            <a:off x="6481520" y="181558"/>
            <a:ext cx="33639" cy="66939"/>
          </a:xfrm>
          <a:custGeom>
            <a:avLst/>
            <a:gdLst>
              <a:gd name="connsiteX0" fmla="*/ 194858 w 194893"/>
              <a:gd name="connsiteY0" fmla="*/ 29038 h 387821"/>
              <a:gd name="connsiteX1" fmla="*/ 40143 w 194893"/>
              <a:gd name="connsiteY1" fmla="*/ 233970 h 387821"/>
              <a:gd name="connsiteX2" fmla="*/ 44207 w 194893"/>
              <a:gd name="connsiteY2" fmla="*/ 318716 h 387821"/>
              <a:gd name="connsiteX3" fmla="*/ 146563 w 194893"/>
              <a:gd name="connsiteY3" fmla="*/ 355484 h 387821"/>
              <a:gd name="connsiteX4" fmla="*/ 130307 w 194893"/>
              <a:gd name="connsiteY4" fmla="*/ 371826 h 387821"/>
              <a:gd name="connsiteX5" fmla="*/ 130307 w 194893"/>
              <a:gd name="connsiteY5" fmla="*/ 387787 h 387821"/>
              <a:gd name="connsiteX6" fmla="*/ 16893 w 194893"/>
              <a:gd name="connsiteY6" fmla="*/ 336863 h 387821"/>
              <a:gd name="connsiteX7" fmla="*/ 10466 w 194893"/>
              <a:gd name="connsiteY7" fmla="*/ 219813 h 387821"/>
              <a:gd name="connsiteX8" fmla="*/ 12546 w 194893"/>
              <a:gd name="connsiteY8" fmla="*/ 216108 h 387821"/>
              <a:gd name="connsiteX9" fmla="*/ 175956 w 194893"/>
              <a:gd name="connsiteY9" fmla="*/ -34 h 387821"/>
              <a:gd name="connsiteX10" fmla="*/ 175956 w 194893"/>
              <a:gd name="connsiteY10" fmla="*/ 12982 h 387821"/>
              <a:gd name="connsiteX11" fmla="*/ 192212 w 194893"/>
              <a:gd name="connsiteY11" fmla="*/ 29323 h 387821"/>
              <a:gd name="connsiteX12" fmla="*/ 192307 w 194893"/>
              <a:gd name="connsiteY12" fmla="*/ 29323 h 387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94893" h="387821">
                <a:moveTo>
                  <a:pt x="194858" y="29038"/>
                </a:moveTo>
                <a:lnTo>
                  <a:pt x="40143" y="233970"/>
                </a:lnTo>
                <a:cubicBezTo>
                  <a:pt x="36835" y="243470"/>
                  <a:pt x="23131" y="287459"/>
                  <a:pt x="44207" y="318716"/>
                </a:cubicBezTo>
                <a:cubicBezTo>
                  <a:pt x="60557" y="343133"/>
                  <a:pt x="95054" y="355484"/>
                  <a:pt x="146563" y="355484"/>
                </a:cubicBezTo>
                <a:cubicBezTo>
                  <a:pt x="137585" y="355484"/>
                  <a:pt x="130307" y="362801"/>
                  <a:pt x="130307" y="371826"/>
                </a:cubicBezTo>
                <a:lnTo>
                  <a:pt x="130307" y="387787"/>
                </a:lnTo>
                <a:cubicBezTo>
                  <a:pt x="75868" y="385032"/>
                  <a:pt x="37875" y="367930"/>
                  <a:pt x="16893" y="336863"/>
                </a:cubicBezTo>
                <a:cubicBezTo>
                  <a:pt x="-16281" y="287269"/>
                  <a:pt x="9332" y="222854"/>
                  <a:pt x="10466" y="219813"/>
                </a:cubicBezTo>
                <a:cubicBezTo>
                  <a:pt x="10971" y="218481"/>
                  <a:pt x="11672" y="217232"/>
                  <a:pt x="12546" y="216108"/>
                </a:cubicBezTo>
                <a:lnTo>
                  <a:pt x="175956" y="-34"/>
                </a:lnTo>
                <a:lnTo>
                  <a:pt x="175956" y="12982"/>
                </a:lnTo>
                <a:cubicBezTo>
                  <a:pt x="175956" y="22007"/>
                  <a:pt x="183234" y="29323"/>
                  <a:pt x="192212" y="29323"/>
                </a:cubicBezTo>
                <a:cubicBezTo>
                  <a:pt x="192243" y="29323"/>
                  <a:pt x="192275" y="29323"/>
                  <a:pt x="192307" y="29323"/>
                </a:cubicBezTo>
                <a:close/>
              </a:path>
            </a:pathLst>
          </a:custGeom>
          <a:noFill/>
          <a:ln w="9451" cap="flat">
            <a:solidFill>
              <a:srgbClr val="63666A"/>
            </a:solidFill>
            <a:prstDash val="solid"/>
            <a:miter/>
          </a:ln>
        </p:spPr>
        <p:txBody>
          <a:bodyPr rtlCol="0" anchor="ctr"/>
          <a:lstStyle/>
          <a:p>
            <a:endParaRPr lang="en-US"/>
          </a:p>
        </p:txBody>
      </p:sp>
      <p:sp>
        <p:nvSpPr>
          <p:cNvPr id="31" name="Graphic 29">
            <a:extLst>
              <a:ext uri="{FF2B5EF4-FFF2-40B4-BE49-F238E27FC236}">
                <a16:creationId xmlns:a16="http://schemas.microsoft.com/office/drawing/2014/main" id="{DDB4B326-2D36-1476-D5CE-E20715BE08B4}"/>
              </a:ext>
            </a:extLst>
          </p:cNvPr>
          <p:cNvSpPr/>
          <p:nvPr/>
        </p:nvSpPr>
        <p:spPr>
          <a:xfrm>
            <a:off x="4306125" y="131465"/>
            <a:ext cx="197694" cy="209515"/>
          </a:xfrm>
          <a:custGeom>
            <a:avLst/>
            <a:gdLst>
              <a:gd name="connsiteX0" fmla="*/ 192330 w 197694"/>
              <a:gd name="connsiteY0" fmla="*/ 110689 h 209515"/>
              <a:gd name="connsiteX1" fmla="*/ 174651 w 197694"/>
              <a:gd name="connsiteY1" fmla="*/ 110689 h 209515"/>
              <a:gd name="connsiteX2" fmla="*/ 174651 w 197694"/>
              <a:gd name="connsiteY2" fmla="*/ 205066 h 209515"/>
              <a:gd name="connsiteX3" fmla="*/ 170354 w 197694"/>
              <a:gd name="connsiteY3" fmla="*/ 209469 h 209515"/>
              <a:gd name="connsiteX4" fmla="*/ 170216 w 197694"/>
              <a:gd name="connsiteY4" fmla="*/ 209469 h 209515"/>
              <a:gd name="connsiteX5" fmla="*/ 128938 w 197694"/>
              <a:gd name="connsiteY5" fmla="*/ 209469 h 209515"/>
              <a:gd name="connsiteX6" fmla="*/ 124523 w 197694"/>
              <a:gd name="connsiteY6" fmla="*/ 205184 h 209515"/>
              <a:gd name="connsiteX7" fmla="*/ 124523 w 197694"/>
              <a:gd name="connsiteY7" fmla="*/ 205066 h 209515"/>
              <a:gd name="connsiteX8" fmla="*/ 124523 w 197694"/>
              <a:gd name="connsiteY8" fmla="*/ 147824 h 209515"/>
              <a:gd name="connsiteX9" fmla="*/ 119581 w 197694"/>
              <a:gd name="connsiteY9" fmla="*/ 142856 h 209515"/>
              <a:gd name="connsiteX10" fmla="*/ 119542 w 197694"/>
              <a:gd name="connsiteY10" fmla="*/ 142856 h 209515"/>
              <a:gd name="connsiteX11" fmla="*/ 77639 w 197694"/>
              <a:gd name="connsiteY11" fmla="*/ 142856 h 209515"/>
              <a:gd name="connsiteX12" fmla="*/ 72658 w 197694"/>
              <a:gd name="connsiteY12" fmla="*/ 147785 h 209515"/>
              <a:gd name="connsiteX13" fmla="*/ 72658 w 197694"/>
              <a:gd name="connsiteY13" fmla="*/ 147824 h 209515"/>
              <a:gd name="connsiteX14" fmla="*/ 72658 w 197694"/>
              <a:gd name="connsiteY14" fmla="*/ 205066 h 209515"/>
              <a:gd name="connsiteX15" fmla="*/ 68361 w 197694"/>
              <a:gd name="connsiteY15" fmla="*/ 209469 h 209515"/>
              <a:gd name="connsiteX16" fmla="*/ 68243 w 197694"/>
              <a:gd name="connsiteY16" fmla="*/ 209469 h 209515"/>
              <a:gd name="connsiteX17" fmla="*/ 27043 w 197694"/>
              <a:gd name="connsiteY17" fmla="*/ 209469 h 209515"/>
              <a:gd name="connsiteX18" fmla="*/ 22609 w 197694"/>
              <a:gd name="connsiteY18" fmla="*/ 205164 h 209515"/>
              <a:gd name="connsiteX19" fmla="*/ 22608 w 197694"/>
              <a:gd name="connsiteY19" fmla="*/ 205066 h 209515"/>
              <a:gd name="connsiteX20" fmla="*/ 22608 w 197694"/>
              <a:gd name="connsiteY20" fmla="*/ 110689 h 209515"/>
              <a:gd name="connsiteX21" fmla="*/ 5027 w 197694"/>
              <a:gd name="connsiteY21" fmla="*/ 110689 h 209515"/>
              <a:gd name="connsiteX22" fmla="*/ -49 w 197694"/>
              <a:gd name="connsiteY22" fmla="*/ 105619 h 209515"/>
              <a:gd name="connsiteX23" fmla="*/ 1256 w 197694"/>
              <a:gd name="connsiteY23" fmla="*/ 102233 h 209515"/>
              <a:gd name="connsiteX24" fmla="*/ 95025 w 197694"/>
              <a:gd name="connsiteY24" fmla="*/ 1621 h 209515"/>
              <a:gd name="connsiteX25" fmla="*/ 102086 w 197694"/>
              <a:gd name="connsiteY25" fmla="*/ 1221 h 209515"/>
              <a:gd name="connsiteX26" fmla="*/ 102488 w 197694"/>
              <a:gd name="connsiteY26" fmla="*/ 1621 h 209515"/>
              <a:gd name="connsiteX27" fmla="*/ 196257 w 197694"/>
              <a:gd name="connsiteY27" fmla="*/ 102233 h 209515"/>
              <a:gd name="connsiteX28" fmla="*/ 196091 w 197694"/>
              <a:gd name="connsiteY28" fmla="*/ 109312 h 209515"/>
              <a:gd name="connsiteX29" fmla="*/ 192330 w 197694"/>
              <a:gd name="connsiteY29" fmla="*/ 110689 h 209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97694" h="209515">
                <a:moveTo>
                  <a:pt x="192330" y="110689"/>
                </a:moveTo>
                <a:lnTo>
                  <a:pt x="174651" y="110689"/>
                </a:lnTo>
                <a:lnTo>
                  <a:pt x="174651" y="205066"/>
                </a:lnTo>
                <a:cubicBezTo>
                  <a:pt x="174684" y="207465"/>
                  <a:pt x="172760" y="209437"/>
                  <a:pt x="170354" y="209469"/>
                </a:cubicBezTo>
                <a:cubicBezTo>
                  <a:pt x="170308" y="209470"/>
                  <a:pt x="170262" y="209470"/>
                  <a:pt x="170216" y="209469"/>
                </a:cubicBezTo>
                <a:lnTo>
                  <a:pt x="128938" y="209469"/>
                </a:lnTo>
                <a:cubicBezTo>
                  <a:pt x="126533" y="209502"/>
                  <a:pt x="124556" y="207583"/>
                  <a:pt x="124523" y="205184"/>
                </a:cubicBezTo>
                <a:cubicBezTo>
                  <a:pt x="124523" y="205144"/>
                  <a:pt x="124523" y="205105"/>
                  <a:pt x="124523" y="205066"/>
                </a:cubicBezTo>
                <a:lnTo>
                  <a:pt x="124523" y="147824"/>
                </a:lnTo>
                <a:cubicBezTo>
                  <a:pt x="124534" y="145091"/>
                  <a:pt x="122322" y="142866"/>
                  <a:pt x="119581" y="142856"/>
                </a:cubicBezTo>
                <a:cubicBezTo>
                  <a:pt x="119568" y="142856"/>
                  <a:pt x="119555" y="142856"/>
                  <a:pt x="119542" y="142856"/>
                </a:cubicBezTo>
                <a:lnTo>
                  <a:pt x="77639" y="142856"/>
                </a:lnTo>
                <a:cubicBezTo>
                  <a:pt x="74899" y="142845"/>
                  <a:pt x="72668" y="145052"/>
                  <a:pt x="72658" y="147785"/>
                </a:cubicBezTo>
                <a:cubicBezTo>
                  <a:pt x="72657" y="147798"/>
                  <a:pt x="72657" y="147811"/>
                  <a:pt x="72658" y="147824"/>
                </a:cubicBezTo>
                <a:lnTo>
                  <a:pt x="72658" y="205066"/>
                </a:lnTo>
                <a:cubicBezTo>
                  <a:pt x="72690" y="207465"/>
                  <a:pt x="70766" y="209437"/>
                  <a:pt x="68361" y="209469"/>
                </a:cubicBezTo>
                <a:cubicBezTo>
                  <a:pt x="68321" y="209470"/>
                  <a:pt x="68282" y="209470"/>
                  <a:pt x="68243" y="209469"/>
                </a:cubicBezTo>
                <a:lnTo>
                  <a:pt x="27043" y="209469"/>
                </a:lnTo>
                <a:cubicBezTo>
                  <a:pt x="24626" y="209501"/>
                  <a:pt x="22641" y="207574"/>
                  <a:pt x="22609" y="205164"/>
                </a:cubicBezTo>
                <a:cubicBezTo>
                  <a:pt x="22608" y="205131"/>
                  <a:pt x="22608" y="205099"/>
                  <a:pt x="22608" y="205066"/>
                </a:cubicBezTo>
                <a:lnTo>
                  <a:pt x="22608" y="110689"/>
                </a:lnTo>
                <a:lnTo>
                  <a:pt x="5027" y="110689"/>
                </a:lnTo>
                <a:cubicBezTo>
                  <a:pt x="2222" y="110687"/>
                  <a:pt x="-51" y="108417"/>
                  <a:pt x="-49" y="105619"/>
                </a:cubicBezTo>
                <a:cubicBezTo>
                  <a:pt x="-48" y="104369"/>
                  <a:pt x="417" y="103162"/>
                  <a:pt x="1256" y="102233"/>
                </a:cubicBezTo>
                <a:lnTo>
                  <a:pt x="95025" y="1621"/>
                </a:lnTo>
                <a:cubicBezTo>
                  <a:pt x="96864" y="-434"/>
                  <a:pt x="100026" y="-613"/>
                  <a:pt x="102086" y="1221"/>
                </a:cubicBezTo>
                <a:cubicBezTo>
                  <a:pt x="102228" y="1347"/>
                  <a:pt x="102362" y="1480"/>
                  <a:pt x="102488" y="1621"/>
                </a:cubicBezTo>
                <a:lnTo>
                  <a:pt x="196257" y="102233"/>
                </a:lnTo>
                <a:cubicBezTo>
                  <a:pt x="198171" y="104233"/>
                  <a:pt x="198097" y="107403"/>
                  <a:pt x="196091" y="109312"/>
                </a:cubicBezTo>
                <a:cubicBezTo>
                  <a:pt x="195083" y="110272"/>
                  <a:pt x="193721" y="110770"/>
                  <a:pt x="192330" y="110689"/>
                </a:cubicBezTo>
                <a:close/>
              </a:path>
            </a:pathLst>
          </a:custGeom>
          <a:solidFill>
            <a:srgbClr val="1977F2"/>
          </a:solidFill>
          <a:ln w="1868" cap="flat">
            <a:noFill/>
            <a:prstDash val="solid"/>
            <a:miter/>
          </a:ln>
        </p:spPr>
        <p:txBody>
          <a:bodyPr rtlCol="0" anchor="ctr"/>
          <a:lstStyle/>
          <a:p>
            <a:endParaRPr lang="en-US"/>
          </a:p>
        </p:txBody>
      </p:sp>
      <p:grpSp>
        <p:nvGrpSpPr>
          <p:cNvPr id="38" name="Group 37">
            <a:extLst>
              <a:ext uri="{FF2B5EF4-FFF2-40B4-BE49-F238E27FC236}">
                <a16:creationId xmlns:a16="http://schemas.microsoft.com/office/drawing/2014/main" id="{A0AF67A6-0D94-FC84-EB70-089762E01604}"/>
              </a:ext>
            </a:extLst>
          </p:cNvPr>
          <p:cNvGrpSpPr/>
          <p:nvPr/>
        </p:nvGrpSpPr>
        <p:grpSpPr>
          <a:xfrm>
            <a:off x="5394231" y="131465"/>
            <a:ext cx="212915" cy="185892"/>
            <a:chOff x="5368643" y="131465"/>
            <a:chExt cx="233639" cy="203986"/>
          </a:xfrm>
        </p:grpSpPr>
        <p:sp>
          <p:nvSpPr>
            <p:cNvPr id="35" name="Freeform 34">
              <a:hlinkClick r:id="rId10" action="ppaction://hlinksldjump"/>
              <a:extLst>
                <a:ext uri="{FF2B5EF4-FFF2-40B4-BE49-F238E27FC236}">
                  <a16:creationId xmlns:a16="http://schemas.microsoft.com/office/drawing/2014/main" id="{19FAA5D5-B455-FA46-C16B-C6CAD5452F84}"/>
                </a:ext>
              </a:extLst>
            </p:cNvPr>
            <p:cNvSpPr/>
            <p:nvPr/>
          </p:nvSpPr>
          <p:spPr>
            <a:xfrm>
              <a:off x="5368643" y="131465"/>
              <a:ext cx="233639" cy="172357"/>
            </a:xfrm>
            <a:custGeom>
              <a:avLst/>
              <a:gdLst>
                <a:gd name="connsiteX0" fmla="*/ 206765 w 233639"/>
                <a:gd name="connsiteY0" fmla="*/ 172285 h 172357"/>
                <a:gd name="connsiteX1" fmla="*/ 26796 w 233639"/>
                <a:gd name="connsiteY1" fmla="*/ 172285 h 172357"/>
                <a:gd name="connsiteX2" fmla="*/ -40 w 233639"/>
                <a:gd name="connsiteY2" fmla="*/ 145449 h 172357"/>
                <a:gd name="connsiteX3" fmla="*/ -40 w 233639"/>
                <a:gd name="connsiteY3" fmla="*/ 26763 h 172357"/>
                <a:gd name="connsiteX4" fmla="*/ 26796 w 233639"/>
                <a:gd name="connsiteY4" fmla="*/ -73 h 172357"/>
                <a:gd name="connsiteX5" fmla="*/ 206765 w 233639"/>
                <a:gd name="connsiteY5" fmla="*/ -73 h 172357"/>
                <a:gd name="connsiteX6" fmla="*/ 233600 w 233639"/>
                <a:gd name="connsiteY6" fmla="*/ 26763 h 172357"/>
                <a:gd name="connsiteX7" fmla="*/ 233600 w 233639"/>
                <a:gd name="connsiteY7" fmla="*/ 145449 h 172357"/>
                <a:gd name="connsiteX8" fmla="*/ 206765 w 233639"/>
                <a:gd name="connsiteY8" fmla="*/ 172285 h 172357"/>
                <a:gd name="connsiteX9" fmla="*/ 26796 w 233639"/>
                <a:gd name="connsiteY9" fmla="*/ 14248 h 172357"/>
                <a:gd name="connsiteX10" fmla="*/ 14256 w 233639"/>
                <a:gd name="connsiteY10" fmla="*/ 26763 h 172357"/>
                <a:gd name="connsiteX11" fmla="*/ 14256 w 233639"/>
                <a:gd name="connsiteY11" fmla="*/ 145449 h 172357"/>
                <a:gd name="connsiteX12" fmla="*/ 26796 w 233639"/>
                <a:gd name="connsiteY12" fmla="*/ 157989 h 172357"/>
                <a:gd name="connsiteX13" fmla="*/ 206765 w 233639"/>
                <a:gd name="connsiteY13" fmla="*/ 157989 h 172357"/>
                <a:gd name="connsiteX14" fmla="*/ 219280 w 233639"/>
                <a:gd name="connsiteY14" fmla="*/ 145449 h 172357"/>
                <a:gd name="connsiteX15" fmla="*/ 219280 w 233639"/>
                <a:gd name="connsiteY15" fmla="*/ 26763 h 172357"/>
                <a:gd name="connsiteX16" fmla="*/ 206765 w 233639"/>
                <a:gd name="connsiteY16" fmla="*/ 14248 h 172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33639" h="172357">
                  <a:moveTo>
                    <a:pt x="206765" y="172285"/>
                  </a:moveTo>
                  <a:lnTo>
                    <a:pt x="26796" y="172285"/>
                  </a:lnTo>
                  <a:cubicBezTo>
                    <a:pt x="11975" y="172285"/>
                    <a:pt x="-40" y="160270"/>
                    <a:pt x="-40" y="145449"/>
                  </a:cubicBezTo>
                  <a:lnTo>
                    <a:pt x="-40" y="26763"/>
                  </a:lnTo>
                  <a:cubicBezTo>
                    <a:pt x="-40" y="11942"/>
                    <a:pt x="11975" y="-73"/>
                    <a:pt x="26796" y="-73"/>
                  </a:cubicBezTo>
                  <a:lnTo>
                    <a:pt x="206765" y="-73"/>
                  </a:lnTo>
                  <a:cubicBezTo>
                    <a:pt x="221586" y="-73"/>
                    <a:pt x="233600" y="11942"/>
                    <a:pt x="233600" y="26763"/>
                  </a:cubicBezTo>
                  <a:lnTo>
                    <a:pt x="233600" y="145449"/>
                  </a:lnTo>
                  <a:cubicBezTo>
                    <a:pt x="233600" y="160270"/>
                    <a:pt x="221586" y="172285"/>
                    <a:pt x="206765" y="172285"/>
                  </a:cubicBezTo>
                  <a:close/>
                  <a:moveTo>
                    <a:pt x="26796" y="14248"/>
                  </a:moveTo>
                  <a:cubicBezTo>
                    <a:pt x="19880" y="14248"/>
                    <a:pt x="14270" y="19847"/>
                    <a:pt x="14256" y="26763"/>
                  </a:cubicBezTo>
                  <a:lnTo>
                    <a:pt x="14256" y="145449"/>
                  </a:lnTo>
                  <a:cubicBezTo>
                    <a:pt x="14270" y="152369"/>
                    <a:pt x="19876" y="157975"/>
                    <a:pt x="26796" y="157989"/>
                  </a:cubicBezTo>
                  <a:lnTo>
                    <a:pt x="206765" y="157989"/>
                  </a:lnTo>
                  <a:cubicBezTo>
                    <a:pt x="213680" y="157975"/>
                    <a:pt x="219280" y="152365"/>
                    <a:pt x="219280" y="145449"/>
                  </a:cubicBezTo>
                  <a:lnTo>
                    <a:pt x="219280" y="26763"/>
                  </a:lnTo>
                  <a:cubicBezTo>
                    <a:pt x="219280" y="19851"/>
                    <a:pt x="213677" y="14248"/>
                    <a:pt x="206765" y="14248"/>
                  </a:cubicBezTo>
                  <a:close/>
                </a:path>
              </a:pathLst>
            </a:custGeom>
            <a:solidFill>
              <a:srgbClr val="363636"/>
            </a:solidFill>
            <a:ln w="2381" cap="flat">
              <a:solidFill>
                <a:srgbClr val="63666A"/>
              </a:solidFill>
              <a:prstDash val="solid"/>
              <a:miter/>
            </a:ln>
          </p:spPr>
          <p:txBody>
            <a:bodyPr rtlCol="0" anchor="ctr"/>
            <a:lstStyle/>
            <a:p>
              <a:endParaRPr lang="en-US"/>
            </a:p>
          </p:txBody>
        </p:sp>
        <p:sp>
          <p:nvSpPr>
            <p:cNvPr id="36" name="Freeform 35">
              <a:extLst>
                <a:ext uri="{FF2B5EF4-FFF2-40B4-BE49-F238E27FC236}">
                  <a16:creationId xmlns:a16="http://schemas.microsoft.com/office/drawing/2014/main" id="{025B1C47-E28D-671D-CD91-E601928B05D5}"/>
                </a:ext>
              </a:extLst>
            </p:cNvPr>
            <p:cNvSpPr/>
            <p:nvPr/>
          </p:nvSpPr>
          <p:spPr>
            <a:xfrm>
              <a:off x="5423677" y="321106"/>
              <a:ext cx="117156" cy="14345"/>
            </a:xfrm>
            <a:custGeom>
              <a:avLst/>
              <a:gdLst>
                <a:gd name="connsiteX0" fmla="*/ 109526 w 117156"/>
                <a:gd name="connsiteY0" fmla="*/ 14260 h 14345"/>
                <a:gd name="connsiteX1" fmla="*/ 7551 w 117156"/>
                <a:gd name="connsiteY1" fmla="*/ 14260 h 14345"/>
                <a:gd name="connsiteX2" fmla="*/ -27 w 117156"/>
                <a:gd name="connsiteY2" fmla="*/ 7518 h 14345"/>
                <a:gd name="connsiteX3" fmla="*/ 6715 w 117156"/>
                <a:gd name="connsiteY3" fmla="*/ -60 h 14345"/>
                <a:gd name="connsiteX4" fmla="*/ 7551 w 117156"/>
                <a:gd name="connsiteY4" fmla="*/ -60 h 14345"/>
                <a:gd name="connsiteX5" fmla="*/ 109526 w 117156"/>
                <a:gd name="connsiteY5" fmla="*/ -60 h 14345"/>
                <a:gd name="connsiteX6" fmla="*/ 117104 w 117156"/>
                <a:gd name="connsiteY6" fmla="*/ 6682 h 14345"/>
                <a:gd name="connsiteX7" fmla="*/ 110362 w 117156"/>
                <a:gd name="connsiteY7" fmla="*/ 14260 h 14345"/>
                <a:gd name="connsiteX8" fmla="*/ 109526 w 117156"/>
                <a:gd name="connsiteY8" fmla="*/ 14260 h 1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156" h="14345">
                  <a:moveTo>
                    <a:pt x="109526" y="14260"/>
                  </a:moveTo>
                  <a:lnTo>
                    <a:pt x="7551" y="14260"/>
                  </a:lnTo>
                  <a:cubicBezTo>
                    <a:pt x="3597" y="14491"/>
                    <a:pt x="204" y="11473"/>
                    <a:pt x="-27" y="7518"/>
                  </a:cubicBezTo>
                  <a:cubicBezTo>
                    <a:pt x="-258" y="3564"/>
                    <a:pt x="2760" y="171"/>
                    <a:pt x="6715" y="-60"/>
                  </a:cubicBezTo>
                  <a:cubicBezTo>
                    <a:pt x="6993" y="-76"/>
                    <a:pt x="7273" y="-76"/>
                    <a:pt x="7551" y="-60"/>
                  </a:cubicBezTo>
                  <a:lnTo>
                    <a:pt x="109526" y="-60"/>
                  </a:lnTo>
                  <a:cubicBezTo>
                    <a:pt x="113481" y="-291"/>
                    <a:pt x="116873" y="2727"/>
                    <a:pt x="117104" y="6682"/>
                  </a:cubicBezTo>
                  <a:cubicBezTo>
                    <a:pt x="117335" y="10636"/>
                    <a:pt x="114317" y="14029"/>
                    <a:pt x="110362" y="14260"/>
                  </a:cubicBezTo>
                  <a:cubicBezTo>
                    <a:pt x="110084" y="14277"/>
                    <a:pt x="109805" y="14277"/>
                    <a:pt x="109526" y="14260"/>
                  </a:cubicBezTo>
                  <a:close/>
                </a:path>
              </a:pathLst>
            </a:custGeom>
            <a:solidFill>
              <a:srgbClr val="363636"/>
            </a:solidFill>
            <a:ln w="2381" cap="flat">
              <a:solidFill>
                <a:srgbClr val="63666A"/>
              </a:solid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37393F17-B01E-D355-0C94-7DCB1F2DCB1F}"/>
                </a:ext>
              </a:extLst>
            </p:cNvPr>
            <p:cNvSpPr/>
            <p:nvPr/>
          </p:nvSpPr>
          <p:spPr>
            <a:xfrm>
              <a:off x="5462275" y="189141"/>
              <a:ext cx="49711" cy="57004"/>
            </a:xfrm>
            <a:custGeom>
              <a:avLst/>
              <a:gdLst>
                <a:gd name="connsiteX0" fmla="*/ 49021 w 49711"/>
                <a:gd name="connsiteY0" fmla="*/ 27320 h 57004"/>
                <a:gd name="connsiteX1" fmla="*/ 1888 w 49711"/>
                <a:gd name="connsiteY1" fmla="*/ 94 h 57004"/>
                <a:gd name="connsiteX2" fmla="*/ 127 w 49711"/>
                <a:gd name="connsiteY2" fmla="*/ 586 h 57004"/>
                <a:gd name="connsiteX3" fmla="*/ -40 w 49711"/>
                <a:gd name="connsiteY3" fmla="*/ 1216 h 57004"/>
                <a:gd name="connsiteX4" fmla="*/ -40 w 49711"/>
                <a:gd name="connsiteY4" fmla="*/ 55644 h 57004"/>
                <a:gd name="connsiteX5" fmla="*/ 1258 w 49711"/>
                <a:gd name="connsiteY5" fmla="*/ 56932 h 57004"/>
                <a:gd name="connsiteX6" fmla="*/ 1888 w 49711"/>
                <a:gd name="connsiteY6" fmla="*/ 56766 h 57004"/>
                <a:gd name="connsiteX7" fmla="*/ 49021 w 49711"/>
                <a:gd name="connsiteY7" fmla="*/ 29564 h 57004"/>
                <a:gd name="connsiteX8" fmla="*/ 49501 w 49711"/>
                <a:gd name="connsiteY8" fmla="*/ 27800 h 57004"/>
                <a:gd name="connsiteX9" fmla="*/ 49021 w 49711"/>
                <a:gd name="connsiteY9" fmla="*/ 27320 h 57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9711" h="57004">
                  <a:moveTo>
                    <a:pt x="49021" y="27320"/>
                  </a:moveTo>
                  <a:lnTo>
                    <a:pt x="1888" y="94"/>
                  </a:lnTo>
                  <a:cubicBezTo>
                    <a:pt x="1265" y="-256"/>
                    <a:pt x="477" y="-36"/>
                    <a:pt x="127" y="586"/>
                  </a:cubicBezTo>
                  <a:cubicBezTo>
                    <a:pt x="18" y="779"/>
                    <a:pt x="-39" y="995"/>
                    <a:pt x="-40" y="1216"/>
                  </a:cubicBezTo>
                  <a:lnTo>
                    <a:pt x="-40" y="55644"/>
                  </a:lnTo>
                  <a:cubicBezTo>
                    <a:pt x="-37" y="56358"/>
                    <a:pt x="544" y="56934"/>
                    <a:pt x="1258" y="56932"/>
                  </a:cubicBezTo>
                  <a:cubicBezTo>
                    <a:pt x="1478" y="56931"/>
                    <a:pt x="1695" y="56874"/>
                    <a:pt x="1888" y="56766"/>
                  </a:cubicBezTo>
                  <a:lnTo>
                    <a:pt x="49021" y="29564"/>
                  </a:lnTo>
                  <a:cubicBezTo>
                    <a:pt x="49640" y="29210"/>
                    <a:pt x="49855" y="28420"/>
                    <a:pt x="49501" y="27800"/>
                  </a:cubicBezTo>
                  <a:cubicBezTo>
                    <a:pt x="49386" y="27600"/>
                    <a:pt x="49220" y="27434"/>
                    <a:pt x="49021" y="27320"/>
                  </a:cubicBezTo>
                  <a:close/>
                </a:path>
              </a:pathLst>
            </a:custGeom>
            <a:solidFill>
              <a:srgbClr val="363636"/>
            </a:solidFill>
            <a:ln w="2381" cap="flat">
              <a:solidFill>
                <a:srgbClr val="63666A"/>
              </a:solidFill>
              <a:prstDash val="solid"/>
              <a:miter/>
            </a:ln>
          </p:spPr>
          <p:txBody>
            <a:bodyPr rtlCol="0" anchor="ctr"/>
            <a:lstStyle/>
            <a:p>
              <a:endParaRPr lang="en-US"/>
            </a:p>
          </p:txBody>
        </p:sp>
      </p:grpSp>
      <p:grpSp>
        <p:nvGrpSpPr>
          <p:cNvPr id="45" name="Group 44">
            <a:extLst>
              <a:ext uri="{FF2B5EF4-FFF2-40B4-BE49-F238E27FC236}">
                <a16:creationId xmlns:a16="http://schemas.microsoft.com/office/drawing/2014/main" id="{C1C89D51-DA19-FAD8-4DEE-59E5134D4D89}"/>
              </a:ext>
            </a:extLst>
          </p:cNvPr>
          <p:cNvGrpSpPr/>
          <p:nvPr/>
        </p:nvGrpSpPr>
        <p:grpSpPr>
          <a:xfrm>
            <a:off x="7573019" y="131444"/>
            <a:ext cx="200356" cy="200336"/>
            <a:chOff x="7558427" y="131444"/>
            <a:chExt cx="200356" cy="200336"/>
          </a:xfrm>
        </p:grpSpPr>
        <p:sp>
          <p:nvSpPr>
            <p:cNvPr id="42" name="Freeform 41">
              <a:extLst>
                <a:ext uri="{FF2B5EF4-FFF2-40B4-BE49-F238E27FC236}">
                  <a16:creationId xmlns:a16="http://schemas.microsoft.com/office/drawing/2014/main" id="{A0FA5020-4AE8-5AE5-8815-B1C7AC301357}"/>
                </a:ext>
              </a:extLst>
            </p:cNvPr>
            <p:cNvSpPr/>
            <p:nvPr/>
          </p:nvSpPr>
          <p:spPr>
            <a:xfrm>
              <a:off x="7558427" y="131444"/>
              <a:ext cx="200336" cy="200336"/>
            </a:xfrm>
            <a:custGeom>
              <a:avLst/>
              <a:gdLst>
                <a:gd name="connsiteX0" fmla="*/ 187728 w 200336"/>
                <a:gd name="connsiteY0" fmla="*/ 200286 h 200336"/>
                <a:gd name="connsiteX1" fmla="*/ 12527 w 200336"/>
                <a:gd name="connsiteY1" fmla="*/ 200286 h 200336"/>
                <a:gd name="connsiteX2" fmla="*/ -51 w 200336"/>
                <a:gd name="connsiteY2" fmla="*/ 187729 h 200336"/>
                <a:gd name="connsiteX3" fmla="*/ -51 w 200336"/>
                <a:gd name="connsiteY3" fmla="*/ 12506 h 200336"/>
                <a:gd name="connsiteX4" fmla="*/ 12506 w 200336"/>
                <a:gd name="connsiteY4" fmla="*/ -51 h 200336"/>
                <a:gd name="connsiteX5" fmla="*/ 187708 w 200336"/>
                <a:gd name="connsiteY5" fmla="*/ -51 h 200336"/>
                <a:gd name="connsiteX6" fmla="*/ 200285 w 200336"/>
                <a:gd name="connsiteY6" fmla="*/ 12506 h 200336"/>
                <a:gd name="connsiteX7" fmla="*/ 200285 w 200336"/>
                <a:gd name="connsiteY7" fmla="*/ 187708 h 200336"/>
                <a:gd name="connsiteX8" fmla="*/ 187728 w 200336"/>
                <a:gd name="connsiteY8" fmla="*/ 200286 h 200336"/>
                <a:gd name="connsiteX9" fmla="*/ 12527 w 200336"/>
                <a:gd name="connsiteY9" fmla="*/ 12033 h 200336"/>
                <a:gd name="connsiteX10" fmla="*/ 12033 w 200336"/>
                <a:gd name="connsiteY10" fmla="*/ 12527 h 200336"/>
                <a:gd name="connsiteX11" fmla="*/ 12033 w 200336"/>
                <a:gd name="connsiteY11" fmla="*/ 187729 h 200336"/>
                <a:gd name="connsiteX12" fmla="*/ 187728 w 200336"/>
                <a:gd name="connsiteY12" fmla="*/ 188222 h 200336"/>
                <a:gd name="connsiteX13" fmla="*/ 188222 w 200336"/>
                <a:gd name="connsiteY13" fmla="*/ 12506 h 200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0336" h="200336">
                  <a:moveTo>
                    <a:pt x="187728" y="200286"/>
                  </a:moveTo>
                  <a:lnTo>
                    <a:pt x="12527" y="200286"/>
                  </a:lnTo>
                  <a:cubicBezTo>
                    <a:pt x="5588" y="200286"/>
                    <a:pt x="-40" y="194667"/>
                    <a:pt x="-51" y="187729"/>
                  </a:cubicBezTo>
                  <a:lnTo>
                    <a:pt x="-51" y="12506"/>
                  </a:lnTo>
                  <a:cubicBezTo>
                    <a:pt x="-40" y="5576"/>
                    <a:pt x="5576" y="-40"/>
                    <a:pt x="12506" y="-51"/>
                  </a:cubicBezTo>
                  <a:lnTo>
                    <a:pt x="187708" y="-51"/>
                  </a:lnTo>
                  <a:cubicBezTo>
                    <a:pt x="194646" y="-51"/>
                    <a:pt x="200274" y="5568"/>
                    <a:pt x="200285" y="12506"/>
                  </a:cubicBezTo>
                  <a:lnTo>
                    <a:pt x="200285" y="187708"/>
                  </a:lnTo>
                  <a:cubicBezTo>
                    <a:pt x="200285" y="194646"/>
                    <a:pt x="194667" y="200274"/>
                    <a:pt x="187728" y="200286"/>
                  </a:cubicBezTo>
                  <a:close/>
                  <a:moveTo>
                    <a:pt x="12527" y="12033"/>
                  </a:moveTo>
                  <a:cubicBezTo>
                    <a:pt x="12254" y="12033"/>
                    <a:pt x="12033" y="12254"/>
                    <a:pt x="12033" y="12527"/>
                  </a:cubicBezTo>
                  <a:lnTo>
                    <a:pt x="12033" y="187729"/>
                  </a:lnTo>
                  <a:lnTo>
                    <a:pt x="187728" y="188222"/>
                  </a:lnTo>
                  <a:lnTo>
                    <a:pt x="188222" y="12506"/>
                  </a:lnTo>
                  <a:close/>
                </a:path>
              </a:pathLst>
            </a:custGeom>
            <a:solidFill>
              <a:srgbClr val="383838"/>
            </a:solidFill>
            <a:ln w="1964" cap="flat">
              <a:solidFill>
                <a:srgbClr val="63666A"/>
              </a:solidFill>
              <a:prstDash val="solid"/>
              <a:miter/>
            </a:ln>
          </p:spPr>
          <p:txBody>
            <a:bodyPr rtlCol="0" anchor="ctr"/>
            <a:lstStyle/>
            <a:p>
              <a:endParaRPr lang="en-US"/>
            </a:p>
          </p:txBody>
        </p:sp>
        <p:sp>
          <p:nvSpPr>
            <p:cNvPr id="43" name="Freeform 42">
              <a:extLst>
                <a:ext uri="{FF2B5EF4-FFF2-40B4-BE49-F238E27FC236}">
                  <a16:creationId xmlns:a16="http://schemas.microsoft.com/office/drawing/2014/main" id="{E47CCA49-756D-6D58-B4CF-C41F8315926E}"/>
                </a:ext>
              </a:extLst>
            </p:cNvPr>
            <p:cNvSpPr/>
            <p:nvPr/>
          </p:nvSpPr>
          <p:spPr>
            <a:xfrm>
              <a:off x="7611717" y="194208"/>
              <a:ext cx="147066" cy="74807"/>
            </a:xfrm>
            <a:custGeom>
              <a:avLst/>
              <a:gdLst>
                <a:gd name="connsiteX0" fmla="*/ 70276 w 147066"/>
                <a:gd name="connsiteY0" fmla="*/ 74757 h 74807"/>
                <a:gd name="connsiteX1" fmla="*/ 9177 w 147066"/>
                <a:gd name="connsiteY1" fmla="*/ 74757 h 74807"/>
                <a:gd name="connsiteX2" fmla="*/ -51 w 147066"/>
                <a:gd name="connsiteY2" fmla="*/ 65550 h 74807"/>
                <a:gd name="connsiteX3" fmla="*/ -51 w 147066"/>
                <a:gd name="connsiteY3" fmla="*/ 9177 h 74807"/>
                <a:gd name="connsiteX4" fmla="*/ 9177 w 147066"/>
                <a:gd name="connsiteY4" fmla="*/ -51 h 74807"/>
                <a:gd name="connsiteX5" fmla="*/ 137788 w 147066"/>
                <a:gd name="connsiteY5" fmla="*/ -51 h 74807"/>
                <a:gd name="connsiteX6" fmla="*/ 147016 w 147066"/>
                <a:gd name="connsiteY6" fmla="*/ 9177 h 74807"/>
                <a:gd name="connsiteX7" fmla="*/ 147016 w 147066"/>
                <a:gd name="connsiteY7" fmla="*/ 65550 h 74807"/>
                <a:gd name="connsiteX8" fmla="*/ 134952 w 147066"/>
                <a:gd name="connsiteY8" fmla="*/ 65550 h 74807"/>
                <a:gd name="connsiteX9" fmla="*/ 134952 w 147066"/>
                <a:gd name="connsiteY9" fmla="*/ 12116 h 74807"/>
                <a:gd name="connsiteX10" fmla="*/ 11992 w 147066"/>
                <a:gd name="connsiteY10" fmla="*/ 12116 h 74807"/>
                <a:gd name="connsiteX11" fmla="*/ 11992 w 147066"/>
                <a:gd name="connsiteY11" fmla="*/ 62775 h 74807"/>
                <a:gd name="connsiteX12" fmla="*/ 70276 w 147066"/>
                <a:gd name="connsiteY12" fmla="*/ 62775 h 74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7066" h="74807">
                  <a:moveTo>
                    <a:pt x="70276" y="74757"/>
                  </a:moveTo>
                  <a:lnTo>
                    <a:pt x="9177" y="74757"/>
                  </a:lnTo>
                  <a:cubicBezTo>
                    <a:pt x="4088" y="74757"/>
                    <a:pt x="-40" y="70638"/>
                    <a:pt x="-51" y="65550"/>
                  </a:cubicBezTo>
                  <a:lnTo>
                    <a:pt x="-51" y="9177"/>
                  </a:lnTo>
                  <a:cubicBezTo>
                    <a:pt x="-40" y="4085"/>
                    <a:pt x="4085" y="-40"/>
                    <a:pt x="9177" y="-51"/>
                  </a:cubicBezTo>
                  <a:lnTo>
                    <a:pt x="137788" y="-51"/>
                  </a:lnTo>
                  <a:cubicBezTo>
                    <a:pt x="142880" y="-40"/>
                    <a:pt x="147005" y="4085"/>
                    <a:pt x="147016" y="9177"/>
                  </a:cubicBezTo>
                  <a:lnTo>
                    <a:pt x="147016" y="65550"/>
                  </a:lnTo>
                  <a:lnTo>
                    <a:pt x="134952" y="65550"/>
                  </a:lnTo>
                  <a:lnTo>
                    <a:pt x="134952" y="12116"/>
                  </a:lnTo>
                  <a:lnTo>
                    <a:pt x="11992" y="12116"/>
                  </a:lnTo>
                  <a:lnTo>
                    <a:pt x="11992" y="62775"/>
                  </a:lnTo>
                  <a:lnTo>
                    <a:pt x="70276" y="62775"/>
                  </a:lnTo>
                  <a:close/>
                </a:path>
              </a:pathLst>
            </a:custGeom>
            <a:solidFill>
              <a:srgbClr val="383838"/>
            </a:solidFill>
            <a:ln w="1964" cap="flat">
              <a:solidFill>
                <a:srgbClr val="63666A"/>
              </a:solid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F033A267-0781-B4C3-1A46-9272FE3ACFBC}"/>
                </a:ext>
              </a:extLst>
            </p:cNvPr>
            <p:cNvSpPr/>
            <p:nvPr/>
          </p:nvSpPr>
          <p:spPr>
            <a:xfrm>
              <a:off x="7679208" y="257034"/>
              <a:ext cx="12063" cy="74745"/>
            </a:xfrm>
            <a:custGeom>
              <a:avLst/>
              <a:gdLst>
                <a:gd name="connsiteX0" fmla="*/ 2785 w 12063"/>
                <a:gd name="connsiteY0" fmla="*/ 74695 h 74745"/>
                <a:gd name="connsiteX1" fmla="*/ 2785 w 12063"/>
                <a:gd name="connsiteY1" fmla="*/ 62631 h 74745"/>
                <a:gd name="connsiteX2" fmla="*/ -51 w 12063"/>
                <a:gd name="connsiteY2" fmla="*/ 65467 h 74745"/>
                <a:gd name="connsiteX3" fmla="*/ -51 w 12063"/>
                <a:gd name="connsiteY3" fmla="*/ 9095 h 74745"/>
                <a:gd name="connsiteX4" fmla="*/ 2785 w 12063"/>
                <a:gd name="connsiteY4" fmla="*/ 11931 h 74745"/>
                <a:gd name="connsiteX5" fmla="*/ 2785 w 12063"/>
                <a:gd name="connsiteY5" fmla="*/ -51 h 74745"/>
                <a:gd name="connsiteX6" fmla="*/ 12013 w 12063"/>
                <a:gd name="connsiteY6" fmla="*/ 9156 h 74745"/>
                <a:gd name="connsiteX7" fmla="*/ 12013 w 12063"/>
                <a:gd name="connsiteY7" fmla="*/ 65529 h 74745"/>
                <a:gd name="connsiteX8" fmla="*/ 2785 w 12063"/>
                <a:gd name="connsiteY8" fmla="*/ 74695 h 74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63" h="74745">
                  <a:moveTo>
                    <a:pt x="2785" y="74695"/>
                  </a:moveTo>
                  <a:lnTo>
                    <a:pt x="2785" y="62631"/>
                  </a:lnTo>
                  <a:cubicBezTo>
                    <a:pt x="1219" y="62631"/>
                    <a:pt x="-51" y="63901"/>
                    <a:pt x="-51" y="65467"/>
                  </a:cubicBezTo>
                  <a:lnTo>
                    <a:pt x="-51" y="9095"/>
                  </a:lnTo>
                  <a:cubicBezTo>
                    <a:pt x="-51" y="10661"/>
                    <a:pt x="1219" y="11931"/>
                    <a:pt x="2785" y="11931"/>
                  </a:cubicBezTo>
                  <a:lnTo>
                    <a:pt x="2785" y="-51"/>
                  </a:lnTo>
                  <a:cubicBezTo>
                    <a:pt x="7873" y="-51"/>
                    <a:pt x="12001" y="4068"/>
                    <a:pt x="12013" y="9156"/>
                  </a:cubicBezTo>
                  <a:lnTo>
                    <a:pt x="12013" y="65529"/>
                  </a:lnTo>
                  <a:cubicBezTo>
                    <a:pt x="11968" y="70597"/>
                    <a:pt x="7853" y="74684"/>
                    <a:pt x="2785" y="74695"/>
                  </a:cubicBezTo>
                  <a:close/>
                </a:path>
              </a:pathLst>
            </a:custGeom>
            <a:solidFill>
              <a:srgbClr val="383838"/>
            </a:solidFill>
            <a:ln w="1964" cap="flat">
              <a:solidFill>
                <a:srgbClr val="63666A"/>
              </a:solidFill>
              <a:prstDash val="solid"/>
              <a:miter/>
            </a:ln>
          </p:spPr>
          <p:txBody>
            <a:bodyPr rtlCol="0" anchor="ctr"/>
            <a:lstStyle/>
            <a:p>
              <a:endParaRPr lang="en-US"/>
            </a:p>
          </p:txBody>
        </p:sp>
      </p:grpSp>
      <p:grpSp>
        <p:nvGrpSpPr>
          <p:cNvPr id="51" name="Group 50">
            <a:extLst>
              <a:ext uri="{FF2B5EF4-FFF2-40B4-BE49-F238E27FC236}">
                <a16:creationId xmlns:a16="http://schemas.microsoft.com/office/drawing/2014/main" id="{24D5F84A-389C-37F6-703D-ED73CF89B74C}"/>
              </a:ext>
            </a:extLst>
          </p:cNvPr>
          <p:cNvGrpSpPr/>
          <p:nvPr/>
        </p:nvGrpSpPr>
        <p:grpSpPr>
          <a:xfrm>
            <a:off x="4224407" y="893736"/>
            <a:ext cx="197799" cy="181028"/>
            <a:chOff x="4224407" y="893736"/>
            <a:chExt cx="197799" cy="181028"/>
          </a:xfrm>
        </p:grpSpPr>
        <p:sp>
          <p:nvSpPr>
            <p:cNvPr id="49" name="Freeform 48">
              <a:extLst>
                <a:ext uri="{FF2B5EF4-FFF2-40B4-BE49-F238E27FC236}">
                  <a16:creationId xmlns:a16="http://schemas.microsoft.com/office/drawing/2014/main" id="{D455F546-BD8F-D60D-FD54-FA94F7A622F4}"/>
                </a:ext>
              </a:extLst>
            </p:cNvPr>
            <p:cNvSpPr/>
            <p:nvPr/>
          </p:nvSpPr>
          <p:spPr>
            <a:xfrm>
              <a:off x="4224407" y="893736"/>
              <a:ext cx="93670" cy="181028"/>
            </a:xfrm>
            <a:custGeom>
              <a:avLst/>
              <a:gdLst>
                <a:gd name="connsiteX0" fmla="*/ -31 w 93670"/>
                <a:gd name="connsiteY0" fmla="*/ 16651 h 181028"/>
                <a:gd name="connsiteX1" fmla="*/ -31 w 93670"/>
                <a:gd name="connsiteY1" fmla="*/ 144265 h 181028"/>
                <a:gd name="connsiteX2" fmla="*/ 22017 w 93670"/>
                <a:gd name="connsiteY2" fmla="*/ 164566 h 181028"/>
                <a:gd name="connsiteX3" fmla="*/ 62446 w 93670"/>
                <a:gd name="connsiteY3" fmla="*/ 164566 h 181028"/>
                <a:gd name="connsiteX4" fmla="*/ 82623 w 93670"/>
                <a:gd name="connsiteY4" fmla="*/ 180996 h 181028"/>
                <a:gd name="connsiteX5" fmla="*/ 93639 w 93670"/>
                <a:gd name="connsiteY5" fmla="*/ 180996 h 181028"/>
                <a:gd name="connsiteX6" fmla="*/ 93639 w 93670"/>
                <a:gd name="connsiteY6" fmla="*/ 19982 h 181028"/>
                <a:gd name="connsiteX7" fmla="*/ 77115 w 93670"/>
                <a:gd name="connsiteY7" fmla="*/ 221 h 181028"/>
                <a:gd name="connsiteX8" fmla="*/ 18516 w 93670"/>
                <a:gd name="connsiteY8" fmla="*/ 221 h 181028"/>
                <a:gd name="connsiteX9" fmla="*/ -31 w 93670"/>
                <a:gd name="connsiteY9" fmla="*/ 16651 h 181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670" h="181028">
                  <a:moveTo>
                    <a:pt x="-31" y="16651"/>
                  </a:moveTo>
                  <a:lnTo>
                    <a:pt x="-31" y="144265"/>
                  </a:lnTo>
                  <a:cubicBezTo>
                    <a:pt x="-31" y="144265"/>
                    <a:pt x="-31" y="164566"/>
                    <a:pt x="22017" y="164566"/>
                  </a:cubicBezTo>
                  <a:lnTo>
                    <a:pt x="62446" y="164566"/>
                  </a:lnTo>
                  <a:cubicBezTo>
                    <a:pt x="62446" y="164566"/>
                    <a:pt x="82623" y="164566"/>
                    <a:pt x="82623" y="180996"/>
                  </a:cubicBezTo>
                  <a:lnTo>
                    <a:pt x="93639" y="180996"/>
                  </a:lnTo>
                  <a:lnTo>
                    <a:pt x="93639" y="19982"/>
                  </a:lnTo>
                  <a:cubicBezTo>
                    <a:pt x="93639" y="19982"/>
                    <a:pt x="93639" y="221"/>
                    <a:pt x="77115" y="221"/>
                  </a:cubicBezTo>
                  <a:lnTo>
                    <a:pt x="18516" y="221"/>
                  </a:lnTo>
                  <a:cubicBezTo>
                    <a:pt x="18516" y="221"/>
                    <a:pt x="-31" y="-3395"/>
                    <a:pt x="-31" y="16651"/>
                  </a:cubicBezTo>
                  <a:close/>
                </a:path>
              </a:pathLst>
            </a:custGeom>
            <a:solidFill>
              <a:srgbClr val="1977F2"/>
            </a:solidFill>
            <a:ln w="1454"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0275C73C-105C-02C0-B585-C0BA5C065E66}"/>
                </a:ext>
              </a:extLst>
            </p:cNvPr>
            <p:cNvSpPr/>
            <p:nvPr/>
          </p:nvSpPr>
          <p:spPr>
            <a:xfrm>
              <a:off x="4328596" y="893736"/>
              <a:ext cx="93610" cy="181028"/>
            </a:xfrm>
            <a:custGeom>
              <a:avLst/>
              <a:gdLst>
                <a:gd name="connsiteX0" fmla="*/ 93579 w 93610"/>
                <a:gd name="connsiteY0" fmla="*/ 16651 h 181028"/>
                <a:gd name="connsiteX1" fmla="*/ 93579 w 93610"/>
                <a:gd name="connsiteY1" fmla="*/ 144265 h 181028"/>
                <a:gd name="connsiteX2" fmla="*/ 71531 w 93610"/>
                <a:gd name="connsiteY2" fmla="*/ 164566 h 181028"/>
                <a:gd name="connsiteX3" fmla="*/ 31177 w 93610"/>
                <a:gd name="connsiteY3" fmla="*/ 164566 h 181028"/>
                <a:gd name="connsiteX4" fmla="*/ 10985 w 93610"/>
                <a:gd name="connsiteY4" fmla="*/ 180996 h 181028"/>
                <a:gd name="connsiteX5" fmla="*/ -31 w 93610"/>
                <a:gd name="connsiteY5" fmla="*/ 180996 h 181028"/>
                <a:gd name="connsiteX6" fmla="*/ -31 w 93610"/>
                <a:gd name="connsiteY6" fmla="*/ 19982 h 181028"/>
                <a:gd name="connsiteX7" fmla="*/ 16569 w 93610"/>
                <a:gd name="connsiteY7" fmla="*/ 221 h 181028"/>
                <a:gd name="connsiteX8" fmla="*/ 75168 w 93610"/>
                <a:gd name="connsiteY8" fmla="*/ 221 h 181028"/>
                <a:gd name="connsiteX9" fmla="*/ 93579 w 93610"/>
                <a:gd name="connsiteY9" fmla="*/ 16651 h 181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610" h="181028">
                  <a:moveTo>
                    <a:pt x="93579" y="16651"/>
                  </a:moveTo>
                  <a:lnTo>
                    <a:pt x="93579" y="144265"/>
                  </a:lnTo>
                  <a:cubicBezTo>
                    <a:pt x="93579" y="144265"/>
                    <a:pt x="93579" y="164566"/>
                    <a:pt x="71531" y="164566"/>
                  </a:cubicBezTo>
                  <a:lnTo>
                    <a:pt x="31177" y="164566"/>
                  </a:lnTo>
                  <a:cubicBezTo>
                    <a:pt x="31177" y="164566"/>
                    <a:pt x="10985" y="164566"/>
                    <a:pt x="10985" y="180996"/>
                  </a:cubicBezTo>
                  <a:lnTo>
                    <a:pt x="-31" y="180996"/>
                  </a:lnTo>
                  <a:lnTo>
                    <a:pt x="-31" y="19982"/>
                  </a:lnTo>
                  <a:cubicBezTo>
                    <a:pt x="-31" y="19982"/>
                    <a:pt x="-31" y="221"/>
                    <a:pt x="16569" y="221"/>
                  </a:cubicBezTo>
                  <a:lnTo>
                    <a:pt x="75168" y="221"/>
                  </a:lnTo>
                  <a:cubicBezTo>
                    <a:pt x="75168" y="221"/>
                    <a:pt x="93579" y="-3395"/>
                    <a:pt x="93579" y="16651"/>
                  </a:cubicBezTo>
                  <a:close/>
                </a:path>
              </a:pathLst>
            </a:custGeom>
            <a:solidFill>
              <a:srgbClr val="1977F2"/>
            </a:solidFill>
            <a:ln w="1454" cap="flat">
              <a:noFill/>
              <a:prstDash val="solid"/>
              <a:miter/>
            </a:ln>
          </p:spPr>
          <p:txBody>
            <a:bodyPr rtlCol="0" anchor="ctr"/>
            <a:lstStyle/>
            <a:p>
              <a:endParaRPr lang="en-US"/>
            </a:p>
          </p:txBody>
        </p:sp>
      </p:grpSp>
      <p:grpSp>
        <p:nvGrpSpPr>
          <p:cNvPr id="60" name="Group 59">
            <a:extLst>
              <a:ext uri="{FF2B5EF4-FFF2-40B4-BE49-F238E27FC236}">
                <a16:creationId xmlns:a16="http://schemas.microsoft.com/office/drawing/2014/main" id="{B1DC4F2F-FF65-5F02-B36F-7417C23BFBFE}"/>
              </a:ext>
            </a:extLst>
          </p:cNvPr>
          <p:cNvGrpSpPr/>
          <p:nvPr/>
        </p:nvGrpSpPr>
        <p:grpSpPr>
          <a:xfrm>
            <a:off x="5747493" y="892676"/>
            <a:ext cx="175913" cy="181039"/>
            <a:chOff x="5747493" y="892676"/>
            <a:chExt cx="175913" cy="181039"/>
          </a:xfrm>
          <a:solidFill>
            <a:srgbClr val="63666A"/>
          </a:solidFill>
        </p:grpSpPr>
        <p:sp>
          <p:nvSpPr>
            <p:cNvPr id="55" name="Freeform 54">
              <a:extLst>
                <a:ext uri="{FF2B5EF4-FFF2-40B4-BE49-F238E27FC236}">
                  <a16:creationId xmlns:a16="http://schemas.microsoft.com/office/drawing/2014/main" id="{E98A16C4-87C5-72C2-6E35-E1D28DD8F0AC}"/>
                </a:ext>
              </a:extLst>
            </p:cNvPr>
            <p:cNvSpPr/>
            <p:nvPr/>
          </p:nvSpPr>
          <p:spPr>
            <a:xfrm>
              <a:off x="5747493" y="947635"/>
              <a:ext cx="175913" cy="126080"/>
            </a:xfrm>
            <a:custGeom>
              <a:avLst/>
              <a:gdLst>
                <a:gd name="connsiteX0" fmla="*/ -47 w 175913"/>
                <a:gd name="connsiteY0" fmla="*/ -47 h 126080"/>
                <a:gd name="connsiteX1" fmla="*/ -47 w 175913"/>
                <a:gd name="connsiteY1" fmla="*/ 86094 h 126080"/>
                <a:gd name="connsiteX2" fmla="*/ 43931 w 175913"/>
                <a:gd name="connsiteY2" fmla="*/ 126027 h 126080"/>
                <a:gd name="connsiteX3" fmla="*/ 117846 w 175913"/>
                <a:gd name="connsiteY3" fmla="*/ 126027 h 126080"/>
                <a:gd name="connsiteX4" fmla="*/ 157239 w 175913"/>
                <a:gd name="connsiteY4" fmla="*/ 115184 h 126080"/>
                <a:gd name="connsiteX5" fmla="*/ 175866 w 175913"/>
                <a:gd name="connsiteY5" fmla="*/ 87671 h 126080"/>
                <a:gd name="connsiteX6" fmla="*/ 175866 w 175913"/>
                <a:gd name="connsiteY6" fmla="*/ -47 h 1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5913" h="126080">
                  <a:moveTo>
                    <a:pt x="-47" y="-47"/>
                  </a:moveTo>
                  <a:lnTo>
                    <a:pt x="-47" y="86094"/>
                  </a:lnTo>
                  <a:cubicBezTo>
                    <a:pt x="-47" y="86094"/>
                    <a:pt x="8206" y="126027"/>
                    <a:pt x="43931" y="126027"/>
                  </a:cubicBezTo>
                  <a:lnTo>
                    <a:pt x="117846" y="126027"/>
                  </a:lnTo>
                  <a:cubicBezTo>
                    <a:pt x="131742" y="126203"/>
                    <a:pt x="145402" y="122442"/>
                    <a:pt x="157239" y="115184"/>
                  </a:cubicBezTo>
                  <a:cubicBezTo>
                    <a:pt x="167002" y="109000"/>
                    <a:pt x="175866" y="100002"/>
                    <a:pt x="175866" y="87671"/>
                  </a:cubicBezTo>
                  <a:lnTo>
                    <a:pt x="175866" y="-47"/>
                  </a:lnTo>
                  <a:close/>
                </a:path>
              </a:pathLst>
            </a:custGeom>
            <a:grpFill/>
            <a:ln w="1749" cap="flat">
              <a:noFill/>
              <a:prstDash val="solid"/>
              <a:miter/>
            </a:ln>
          </p:spPr>
          <p:txBody>
            <a:bodyPr rtlCol="0" anchor="ctr"/>
            <a:lstStyle/>
            <a:p>
              <a:endParaRPr lang="en-US"/>
            </a:p>
          </p:txBody>
        </p:sp>
        <p:sp>
          <p:nvSpPr>
            <p:cNvPr id="56" name="Freeform 55">
              <a:extLst>
                <a:ext uri="{FF2B5EF4-FFF2-40B4-BE49-F238E27FC236}">
                  <a16:creationId xmlns:a16="http://schemas.microsoft.com/office/drawing/2014/main" id="{385FD0ED-86BC-3EBA-CF09-CDE90F2757FB}"/>
                </a:ext>
              </a:extLst>
            </p:cNvPr>
            <p:cNvSpPr/>
            <p:nvPr/>
          </p:nvSpPr>
          <p:spPr>
            <a:xfrm>
              <a:off x="5747493" y="892825"/>
              <a:ext cx="43978" cy="32889"/>
            </a:xfrm>
            <a:custGeom>
              <a:avLst/>
              <a:gdLst>
                <a:gd name="connsiteX0" fmla="*/ 21942 w 43978"/>
                <a:gd name="connsiteY0" fmla="*/ -47 h 32889"/>
                <a:gd name="connsiteX1" fmla="*/ 43931 w 43978"/>
                <a:gd name="connsiteY1" fmla="*/ 32843 h 32889"/>
                <a:gd name="connsiteX2" fmla="*/ -47 w 43978"/>
                <a:gd name="connsiteY2" fmla="*/ 32843 h 32889"/>
                <a:gd name="connsiteX3" fmla="*/ 21942 w 43978"/>
                <a:gd name="connsiteY3" fmla="*/ -47 h 32889"/>
              </a:gdLst>
              <a:ahLst/>
              <a:cxnLst>
                <a:cxn ang="0">
                  <a:pos x="connsiteX0" y="connsiteY0"/>
                </a:cxn>
                <a:cxn ang="0">
                  <a:pos x="connsiteX1" y="connsiteY1"/>
                </a:cxn>
                <a:cxn ang="0">
                  <a:pos x="connsiteX2" y="connsiteY2"/>
                </a:cxn>
                <a:cxn ang="0">
                  <a:pos x="connsiteX3" y="connsiteY3"/>
                </a:cxn>
              </a:cxnLst>
              <a:rect l="l" t="t" r="r" b="b"/>
              <a:pathLst>
                <a:path w="43978" h="32889">
                  <a:moveTo>
                    <a:pt x="21942" y="-47"/>
                  </a:moveTo>
                  <a:lnTo>
                    <a:pt x="43931" y="32843"/>
                  </a:lnTo>
                  <a:lnTo>
                    <a:pt x="-47" y="32843"/>
                  </a:lnTo>
                  <a:cubicBezTo>
                    <a:pt x="-47" y="32843"/>
                    <a:pt x="5455" y="10922"/>
                    <a:pt x="21942" y="-47"/>
                  </a:cubicBezTo>
                  <a:close/>
                </a:path>
              </a:pathLst>
            </a:custGeom>
            <a:grpFill/>
            <a:ln w="1749" cap="flat">
              <a:noFill/>
              <a:prstDash val="solid"/>
              <a:miter/>
            </a:ln>
          </p:spPr>
          <p:txBody>
            <a:bodyPr rtlCol="0" anchor="ctr"/>
            <a:lstStyle/>
            <a:p>
              <a:endParaRPr lang="en-US"/>
            </a:p>
          </p:txBody>
        </p:sp>
        <p:sp>
          <p:nvSpPr>
            <p:cNvPr id="57" name="Freeform 56">
              <a:extLst>
                <a:ext uri="{FF2B5EF4-FFF2-40B4-BE49-F238E27FC236}">
                  <a16:creationId xmlns:a16="http://schemas.microsoft.com/office/drawing/2014/main" id="{0416E544-4F84-4D59-6F9D-AEC1B1DA84BB}"/>
                </a:ext>
              </a:extLst>
            </p:cNvPr>
            <p:cNvSpPr/>
            <p:nvPr/>
          </p:nvSpPr>
          <p:spPr>
            <a:xfrm>
              <a:off x="5803230" y="892825"/>
              <a:ext cx="52087" cy="32889"/>
            </a:xfrm>
            <a:custGeom>
              <a:avLst/>
              <a:gdLst>
                <a:gd name="connsiteX0" fmla="*/ 0 w 52087"/>
                <a:gd name="connsiteY0" fmla="*/ 0 h 32889"/>
                <a:gd name="connsiteX1" fmla="*/ 17368 w 52087"/>
                <a:gd name="connsiteY1" fmla="*/ 32890 h 32889"/>
                <a:gd name="connsiteX2" fmla="*/ 52087 w 52087"/>
                <a:gd name="connsiteY2" fmla="*/ 32890 h 32889"/>
                <a:gd name="connsiteX3" fmla="*/ 32220 w 52087"/>
                <a:gd name="connsiteY3" fmla="*/ 0 h 32889"/>
                <a:gd name="connsiteX4" fmla="*/ 0 w 52087"/>
                <a:gd name="connsiteY4" fmla="*/ 0 h 328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087" h="32889">
                  <a:moveTo>
                    <a:pt x="0" y="0"/>
                  </a:moveTo>
                  <a:lnTo>
                    <a:pt x="17368" y="32890"/>
                  </a:lnTo>
                  <a:lnTo>
                    <a:pt x="52087" y="32890"/>
                  </a:lnTo>
                  <a:lnTo>
                    <a:pt x="32220" y="0"/>
                  </a:lnTo>
                  <a:lnTo>
                    <a:pt x="0" y="0"/>
                  </a:lnTo>
                  <a:close/>
                </a:path>
              </a:pathLst>
            </a:custGeom>
            <a:grpFill/>
            <a:ln w="1749" cap="flat">
              <a:noFill/>
              <a:prstDash val="solid"/>
              <a:miter/>
            </a:ln>
          </p:spPr>
          <p:txBody>
            <a:bodyPr rtlCol="0" anchor="ctr"/>
            <a:lstStyle/>
            <a:p>
              <a:endParaRPr lang="en-US"/>
            </a:p>
          </p:txBody>
        </p:sp>
        <p:sp>
          <p:nvSpPr>
            <p:cNvPr id="58" name="Freeform 57">
              <a:extLst>
                <a:ext uri="{FF2B5EF4-FFF2-40B4-BE49-F238E27FC236}">
                  <a16:creationId xmlns:a16="http://schemas.microsoft.com/office/drawing/2014/main" id="{D4732F1C-561A-F835-B3AB-2D9B3E3CE0F8}"/>
                </a:ext>
              </a:extLst>
            </p:cNvPr>
            <p:cNvSpPr/>
            <p:nvPr/>
          </p:nvSpPr>
          <p:spPr>
            <a:xfrm>
              <a:off x="5811914" y="977765"/>
              <a:ext cx="59027" cy="68503"/>
            </a:xfrm>
            <a:custGeom>
              <a:avLst/>
              <a:gdLst>
                <a:gd name="connsiteX0" fmla="*/ 0 w 59027"/>
                <a:gd name="connsiteY0" fmla="*/ 0 h 68503"/>
                <a:gd name="connsiteX1" fmla="*/ 0 w 59027"/>
                <a:gd name="connsiteY1" fmla="*/ 68504 h 68503"/>
                <a:gd name="connsiteX2" fmla="*/ 59027 w 59027"/>
                <a:gd name="connsiteY2" fmla="*/ 34252 h 68503"/>
                <a:gd name="connsiteX3" fmla="*/ 0 w 59027"/>
                <a:gd name="connsiteY3" fmla="*/ 0 h 68503"/>
              </a:gdLst>
              <a:ahLst/>
              <a:cxnLst>
                <a:cxn ang="0">
                  <a:pos x="connsiteX0" y="connsiteY0"/>
                </a:cxn>
                <a:cxn ang="0">
                  <a:pos x="connsiteX1" y="connsiteY1"/>
                </a:cxn>
                <a:cxn ang="0">
                  <a:pos x="connsiteX2" y="connsiteY2"/>
                </a:cxn>
                <a:cxn ang="0">
                  <a:pos x="connsiteX3" y="connsiteY3"/>
                </a:cxn>
              </a:cxnLst>
              <a:rect l="l" t="t" r="r" b="b"/>
              <a:pathLst>
                <a:path w="59027" h="68503">
                  <a:moveTo>
                    <a:pt x="0" y="0"/>
                  </a:moveTo>
                  <a:lnTo>
                    <a:pt x="0" y="68504"/>
                  </a:lnTo>
                  <a:lnTo>
                    <a:pt x="59027" y="34252"/>
                  </a:lnTo>
                  <a:lnTo>
                    <a:pt x="0" y="0"/>
                  </a:lnTo>
                  <a:close/>
                </a:path>
              </a:pathLst>
            </a:custGeom>
            <a:solidFill>
              <a:schemeClr val="bg1"/>
            </a:solidFill>
            <a:ln w="1749" cap="flat">
              <a:noFill/>
              <a:prstDash val="solid"/>
              <a:miter/>
            </a:ln>
          </p:spPr>
          <p:txBody>
            <a:bodyPr rtlCol="0" anchor="ctr"/>
            <a:lstStyle/>
            <a:p>
              <a:endParaRPr lang="en-US"/>
            </a:p>
          </p:txBody>
        </p:sp>
        <p:sp>
          <p:nvSpPr>
            <p:cNvPr id="59" name="Freeform 58">
              <a:extLst>
                <a:ext uri="{FF2B5EF4-FFF2-40B4-BE49-F238E27FC236}">
                  <a16:creationId xmlns:a16="http://schemas.microsoft.com/office/drawing/2014/main" id="{1C532325-BEB5-A16B-CC3A-7890601EC045}"/>
                </a:ext>
              </a:extLst>
            </p:cNvPr>
            <p:cNvSpPr/>
            <p:nvPr/>
          </p:nvSpPr>
          <p:spPr>
            <a:xfrm>
              <a:off x="5866896" y="892676"/>
              <a:ext cx="56510" cy="33038"/>
            </a:xfrm>
            <a:custGeom>
              <a:avLst/>
              <a:gdLst>
                <a:gd name="connsiteX0" fmla="*/ -47 w 56510"/>
                <a:gd name="connsiteY0" fmla="*/ 102 h 33038"/>
                <a:gd name="connsiteX1" fmla="*/ 21942 w 56510"/>
                <a:gd name="connsiteY1" fmla="*/ 32991 h 33038"/>
                <a:gd name="connsiteX2" fmla="*/ 56463 w 56510"/>
                <a:gd name="connsiteY2" fmla="*/ 32991 h 33038"/>
                <a:gd name="connsiteX3" fmla="*/ -47 w 56510"/>
                <a:gd name="connsiteY3" fmla="*/ 102 h 33038"/>
              </a:gdLst>
              <a:ahLst/>
              <a:cxnLst>
                <a:cxn ang="0">
                  <a:pos x="connsiteX0" y="connsiteY0"/>
                </a:cxn>
                <a:cxn ang="0">
                  <a:pos x="connsiteX1" y="connsiteY1"/>
                </a:cxn>
                <a:cxn ang="0">
                  <a:pos x="connsiteX2" y="connsiteY2"/>
                </a:cxn>
                <a:cxn ang="0">
                  <a:pos x="connsiteX3" y="connsiteY3"/>
                </a:cxn>
              </a:cxnLst>
              <a:rect l="l" t="t" r="r" b="b"/>
              <a:pathLst>
                <a:path w="56510" h="33038">
                  <a:moveTo>
                    <a:pt x="-47" y="102"/>
                  </a:moveTo>
                  <a:lnTo>
                    <a:pt x="21942" y="32991"/>
                  </a:lnTo>
                  <a:lnTo>
                    <a:pt x="56463" y="32991"/>
                  </a:lnTo>
                  <a:cubicBezTo>
                    <a:pt x="56463" y="32991"/>
                    <a:pt x="39634" y="-2623"/>
                    <a:pt x="-47" y="102"/>
                  </a:cubicBezTo>
                  <a:close/>
                </a:path>
              </a:pathLst>
            </a:custGeom>
            <a:grpFill/>
            <a:ln w="1749" cap="flat">
              <a:noFill/>
              <a:prstDash val="solid"/>
              <a:miter/>
            </a:ln>
          </p:spPr>
          <p:txBody>
            <a:bodyPr rtlCol="0" anchor="ctr"/>
            <a:lstStyle/>
            <a:p>
              <a:endParaRPr lang="en-US"/>
            </a:p>
          </p:txBody>
        </p:sp>
      </p:grpSp>
      <p:grpSp>
        <p:nvGrpSpPr>
          <p:cNvPr id="75" name="Group 74">
            <a:extLst>
              <a:ext uri="{FF2B5EF4-FFF2-40B4-BE49-F238E27FC236}">
                <a16:creationId xmlns:a16="http://schemas.microsoft.com/office/drawing/2014/main" id="{12922216-7B5C-57E0-01DF-13937D16F32B}"/>
              </a:ext>
            </a:extLst>
          </p:cNvPr>
          <p:cNvGrpSpPr/>
          <p:nvPr/>
        </p:nvGrpSpPr>
        <p:grpSpPr>
          <a:xfrm>
            <a:off x="7148228" y="910591"/>
            <a:ext cx="242063" cy="162436"/>
            <a:chOff x="7148228" y="910591"/>
            <a:chExt cx="242063" cy="162436"/>
          </a:xfrm>
        </p:grpSpPr>
        <p:sp>
          <p:nvSpPr>
            <p:cNvPr id="72" name="Freeform 71">
              <a:extLst>
                <a:ext uri="{FF2B5EF4-FFF2-40B4-BE49-F238E27FC236}">
                  <a16:creationId xmlns:a16="http://schemas.microsoft.com/office/drawing/2014/main" id="{99001BE7-C499-F3AB-66FF-67B42237D9F5}"/>
                </a:ext>
              </a:extLst>
            </p:cNvPr>
            <p:cNvSpPr/>
            <p:nvPr/>
          </p:nvSpPr>
          <p:spPr>
            <a:xfrm>
              <a:off x="7148228" y="910591"/>
              <a:ext cx="242063" cy="162436"/>
            </a:xfrm>
            <a:custGeom>
              <a:avLst/>
              <a:gdLst>
                <a:gd name="connsiteX0" fmla="*/ 242050 w 242063"/>
                <a:gd name="connsiteY0" fmla="*/ 36228 h 162436"/>
                <a:gd name="connsiteX1" fmla="*/ 242050 w 242063"/>
                <a:gd name="connsiteY1" fmla="*/ 126089 h 162436"/>
                <a:gd name="connsiteX2" fmla="*/ 234812 w 242063"/>
                <a:gd name="connsiteY2" fmla="*/ 133159 h 162436"/>
                <a:gd name="connsiteX3" fmla="*/ 232935 w 242063"/>
                <a:gd name="connsiteY3" fmla="*/ 132886 h 162436"/>
                <a:gd name="connsiteX4" fmla="*/ 189682 w 242063"/>
                <a:gd name="connsiteY4" fmla="*/ 120008 h 162436"/>
                <a:gd name="connsiteX5" fmla="*/ 185760 w 242063"/>
                <a:gd name="connsiteY5" fmla="*/ 122156 h 162436"/>
                <a:gd name="connsiteX6" fmla="*/ 185633 w 242063"/>
                <a:gd name="connsiteY6" fmla="*/ 123041 h 162436"/>
                <a:gd name="connsiteX7" fmla="*/ 185633 w 242063"/>
                <a:gd name="connsiteY7" fmla="*/ 137608 h 162436"/>
                <a:gd name="connsiteX8" fmla="*/ 160837 w 242063"/>
                <a:gd name="connsiteY8" fmla="*/ 162405 h 162436"/>
                <a:gd name="connsiteX9" fmla="*/ 24768 w 242063"/>
                <a:gd name="connsiteY9" fmla="*/ 162405 h 162436"/>
                <a:gd name="connsiteX10" fmla="*/ -14 w 242063"/>
                <a:gd name="connsiteY10" fmla="*/ 137608 h 162436"/>
                <a:gd name="connsiteX11" fmla="*/ -14 w 242063"/>
                <a:gd name="connsiteY11" fmla="*/ 24652 h 162436"/>
                <a:gd name="connsiteX12" fmla="*/ 24725 w 242063"/>
                <a:gd name="connsiteY12" fmla="*/ -31 h 162436"/>
                <a:gd name="connsiteX13" fmla="*/ 160837 w 242063"/>
                <a:gd name="connsiteY13" fmla="*/ -31 h 162436"/>
                <a:gd name="connsiteX14" fmla="*/ 185633 w 242063"/>
                <a:gd name="connsiteY14" fmla="*/ 24767 h 162436"/>
                <a:gd name="connsiteX15" fmla="*/ 185633 w 242063"/>
                <a:gd name="connsiteY15" fmla="*/ 39276 h 162436"/>
                <a:gd name="connsiteX16" fmla="*/ 188797 w 242063"/>
                <a:gd name="connsiteY16" fmla="*/ 42437 h 162436"/>
                <a:gd name="connsiteX17" fmla="*/ 189682 w 242063"/>
                <a:gd name="connsiteY17" fmla="*/ 42310 h 162436"/>
                <a:gd name="connsiteX18" fmla="*/ 232935 w 242063"/>
                <a:gd name="connsiteY18" fmla="*/ 29432 h 162436"/>
                <a:gd name="connsiteX19" fmla="*/ 241776 w 242063"/>
                <a:gd name="connsiteY19" fmla="*/ 34351 h 162436"/>
                <a:gd name="connsiteX20" fmla="*/ 242050 w 242063"/>
                <a:gd name="connsiteY20" fmla="*/ 36228 h 162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2063" h="162436">
                  <a:moveTo>
                    <a:pt x="242050" y="36228"/>
                  </a:moveTo>
                  <a:lnTo>
                    <a:pt x="242050" y="126089"/>
                  </a:lnTo>
                  <a:cubicBezTo>
                    <a:pt x="242003" y="130040"/>
                    <a:pt x="238763" y="133206"/>
                    <a:pt x="234812" y="133159"/>
                  </a:cubicBezTo>
                  <a:cubicBezTo>
                    <a:pt x="234177" y="133152"/>
                    <a:pt x="233546" y="133060"/>
                    <a:pt x="232935" y="132886"/>
                  </a:cubicBezTo>
                  <a:lnTo>
                    <a:pt x="189682" y="120008"/>
                  </a:lnTo>
                  <a:cubicBezTo>
                    <a:pt x="188006" y="119518"/>
                    <a:pt x="186250" y="120480"/>
                    <a:pt x="185760" y="122156"/>
                  </a:cubicBezTo>
                  <a:cubicBezTo>
                    <a:pt x="185676" y="122444"/>
                    <a:pt x="185633" y="122742"/>
                    <a:pt x="185633" y="123041"/>
                  </a:cubicBezTo>
                  <a:lnTo>
                    <a:pt x="185633" y="137608"/>
                  </a:lnTo>
                  <a:cubicBezTo>
                    <a:pt x="185625" y="151300"/>
                    <a:pt x="174528" y="162398"/>
                    <a:pt x="160837" y="162405"/>
                  </a:cubicBezTo>
                  <a:lnTo>
                    <a:pt x="24768" y="162405"/>
                  </a:lnTo>
                  <a:cubicBezTo>
                    <a:pt x="11082" y="162390"/>
                    <a:pt x="-6" y="151294"/>
                    <a:pt x="-14" y="137608"/>
                  </a:cubicBezTo>
                  <a:lnTo>
                    <a:pt x="-14" y="24652"/>
                  </a:lnTo>
                  <a:cubicBezTo>
                    <a:pt x="18" y="11011"/>
                    <a:pt x="11084" y="-31"/>
                    <a:pt x="24725" y="-31"/>
                  </a:cubicBezTo>
                  <a:lnTo>
                    <a:pt x="160837" y="-31"/>
                  </a:lnTo>
                  <a:cubicBezTo>
                    <a:pt x="174532" y="-31"/>
                    <a:pt x="185633" y="11071"/>
                    <a:pt x="185633" y="24767"/>
                  </a:cubicBezTo>
                  <a:lnTo>
                    <a:pt x="185633" y="39276"/>
                  </a:lnTo>
                  <a:cubicBezTo>
                    <a:pt x="185634" y="41023"/>
                    <a:pt x="187051" y="42438"/>
                    <a:pt x="188797" y="42437"/>
                  </a:cubicBezTo>
                  <a:cubicBezTo>
                    <a:pt x="189097" y="42437"/>
                    <a:pt x="189395" y="42394"/>
                    <a:pt x="189682" y="42310"/>
                  </a:cubicBezTo>
                  <a:lnTo>
                    <a:pt x="232935" y="29432"/>
                  </a:lnTo>
                  <a:cubicBezTo>
                    <a:pt x="236735" y="28349"/>
                    <a:pt x="240693" y="30551"/>
                    <a:pt x="241776" y="34351"/>
                  </a:cubicBezTo>
                  <a:cubicBezTo>
                    <a:pt x="241950" y="34962"/>
                    <a:pt x="242042" y="35593"/>
                    <a:pt x="242050" y="36228"/>
                  </a:cubicBezTo>
                  <a:close/>
                </a:path>
              </a:pathLst>
            </a:custGeom>
            <a:solidFill>
              <a:srgbClr val="63666A"/>
            </a:solidFill>
            <a:ln w="1409" cap="flat">
              <a:noFill/>
              <a:prstDash val="solid"/>
              <a:miter/>
            </a:ln>
          </p:spPr>
          <p:txBody>
            <a:bodyPr rtlCol="0" anchor="ctr"/>
            <a:lstStyle/>
            <a:p>
              <a:endParaRPr lang="en-US"/>
            </a:p>
          </p:txBody>
        </p:sp>
        <p:sp>
          <p:nvSpPr>
            <p:cNvPr id="73" name="Freeform 72">
              <a:extLst>
                <a:ext uri="{FF2B5EF4-FFF2-40B4-BE49-F238E27FC236}">
                  <a16:creationId xmlns:a16="http://schemas.microsoft.com/office/drawing/2014/main" id="{F585CB12-C2FB-0197-14AA-4355A05186F7}"/>
                </a:ext>
              </a:extLst>
            </p:cNvPr>
            <p:cNvSpPr/>
            <p:nvPr/>
          </p:nvSpPr>
          <p:spPr>
            <a:xfrm>
              <a:off x="7232660" y="936519"/>
              <a:ext cx="16797" cy="110537"/>
            </a:xfrm>
            <a:custGeom>
              <a:avLst/>
              <a:gdLst>
                <a:gd name="connsiteX0" fmla="*/ 8385 w 16797"/>
                <a:gd name="connsiteY0" fmla="*/ 110507 h 110537"/>
                <a:gd name="connsiteX1" fmla="*/ 8385 w 16797"/>
                <a:gd name="connsiteY1" fmla="*/ 110507 h 110537"/>
                <a:gd name="connsiteX2" fmla="*/ -14 w 16797"/>
                <a:gd name="connsiteY2" fmla="*/ 102107 h 110537"/>
                <a:gd name="connsiteX3" fmla="*/ -14 w 16797"/>
                <a:gd name="connsiteY3" fmla="*/ 8354 h 110537"/>
                <a:gd name="connsiteX4" fmla="*/ 8371 w 16797"/>
                <a:gd name="connsiteY4" fmla="*/ -31 h 110537"/>
                <a:gd name="connsiteX5" fmla="*/ 8385 w 16797"/>
                <a:gd name="connsiteY5" fmla="*/ -31 h 110537"/>
                <a:gd name="connsiteX6" fmla="*/ 8385 w 16797"/>
                <a:gd name="connsiteY6" fmla="*/ -31 h 110537"/>
                <a:gd name="connsiteX7" fmla="*/ 16784 w 16797"/>
                <a:gd name="connsiteY7" fmla="*/ 8340 h 110537"/>
                <a:gd name="connsiteX8" fmla="*/ 16784 w 16797"/>
                <a:gd name="connsiteY8" fmla="*/ 8354 h 110537"/>
                <a:gd name="connsiteX9" fmla="*/ 16784 w 16797"/>
                <a:gd name="connsiteY9" fmla="*/ 102107 h 110537"/>
                <a:gd name="connsiteX10" fmla="*/ 8385 w 16797"/>
                <a:gd name="connsiteY10" fmla="*/ 110507 h 110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97" h="110537">
                  <a:moveTo>
                    <a:pt x="8385" y="110507"/>
                  </a:moveTo>
                  <a:lnTo>
                    <a:pt x="8385" y="110507"/>
                  </a:lnTo>
                  <a:cubicBezTo>
                    <a:pt x="3746" y="110507"/>
                    <a:pt x="-14" y="106746"/>
                    <a:pt x="-14" y="102107"/>
                  </a:cubicBezTo>
                  <a:lnTo>
                    <a:pt x="-14" y="8354"/>
                  </a:lnTo>
                  <a:cubicBezTo>
                    <a:pt x="-14" y="3723"/>
                    <a:pt x="3740" y="-31"/>
                    <a:pt x="8371" y="-31"/>
                  </a:cubicBezTo>
                  <a:cubicBezTo>
                    <a:pt x="8375" y="-31"/>
                    <a:pt x="8380" y="-31"/>
                    <a:pt x="8385" y="-31"/>
                  </a:cubicBezTo>
                  <a:lnTo>
                    <a:pt x="8385" y="-31"/>
                  </a:lnTo>
                  <a:cubicBezTo>
                    <a:pt x="13016" y="-39"/>
                    <a:pt x="16776" y="3709"/>
                    <a:pt x="16784" y="8340"/>
                  </a:cubicBezTo>
                  <a:cubicBezTo>
                    <a:pt x="16784" y="8345"/>
                    <a:pt x="16784" y="8350"/>
                    <a:pt x="16784" y="8354"/>
                  </a:cubicBezTo>
                  <a:lnTo>
                    <a:pt x="16784" y="102107"/>
                  </a:lnTo>
                  <a:cubicBezTo>
                    <a:pt x="16784" y="106746"/>
                    <a:pt x="13024" y="110507"/>
                    <a:pt x="8385" y="110507"/>
                  </a:cubicBezTo>
                  <a:close/>
                </a:path>
              </a:pathLst>
            </a:custGeom>
            <a:solidFill>
              <a:srgbClr val="FFFFFF"/>
            </a:solidFill>
            <a:ln w="1409" cap="flat">
              <a:noFill/>
              <a:prstDash val="solid"/>
              <a:miter/>
            </a:ln>
          </p:spPr>
          <p:txBody>
            <a:bodyPr rtlCol="0" anchor="ctr"/>
            <a:lstStyle/>
            <a:p>
              <a:endParaRPr lang="en-US"/>
            </a:p>
          </p:txBody>
        </p:sp>
        <p:sp>
          <p:nvSpPr>
            <p:cNvPr id="74" name="Freeform 73">
              <a:extLst>
                <a:ext uri="{FF2B5EF4-FFF2-40B4-BE49-F238E27FC236}">
                  <a16:creationId xmlns:a16="http://schemas.microsoft.com/office/drawing/2014/main" id="{A042AE0C-0B12-C648-DA21-7EDC1C5AA0D0}"/>
                </a:ext>
              </a:extLst>
            </p:cNvPr>
            <p:cNvSpPr/>
            <p:nvPr/>
          </p:nvSpPr>
          <p:spPr>
            <a:xfrm>
              <a:off x="7185787" y="983396"/>
              <a:ext cx="110558" cy="16784"/>
            </a:xfrm>
            <a:custGeom>
              <a:avLst/>
              <a:gdLst>
                <a:gd name="connsiteX0" fmla="*/ -14 w 110558"/>
                <a:gd name="connsiteY0" fmla="*/ 8354 h 16784"/>
                <a:gd name="connsiteX1" fmla="*/ -14 w 110558"/>
                <a:gd name="connsiteY1" fmla="*/ 8354 h 16784"/>
                <a:gd name="connsiteX2" fmla="*/ 8371 w 110558"/>
                <a:gd name="connsiteY2" fmla="*/ -31 h 16784"/>
                <a:gd name="connsiteX3" fmla="*/ 8399 w 110558"/>
                <a:gd name="connsiteY3" fmla="*/ -31 h 16784"/>
                <a:gd name="connsiteX4" fmla="*/ 102146 w 110558"/>
                <a:gd name="connsiteY4" fmla="*/ -31 h 16784"/>
                <a:gd name="connsiteX5" fmla="*/ 110544 w 110558"/>
                <a:gd name="connsiteY5" fmla="*/ 8340 h 16784"/>
                <a:gd name="connsiteX6" fmla="*/ 110544 w 110558"/>
                <a:gd name="connsiteY6" fmla="*/ 8354 h 16784"/>
                <a:gd name="connsiteX7" fmla="*/ 110544 w 110558"/>
                <a:gd name="connsiteY7" fmla="*/ 8354 h 16784"/>
                <a:gd name="connsiteX8" fmla="*/ 102146 w 110558"/>
                <a:gd name="connsiteY8" fmla="*/ 16754 h 16784"/>
                <a:gd name="connsiteX9" fmla="*/ 8399 w 110558"/>
                <a:gd name="connsiteY9" fmla="*/ 16754 h 16784"/>
                <a:gd name="connsiteX10" fmla="*/ -14 w 110558"/>
                <a:gd name="connsiteY10" fmla="*/ 8369 h 16784"/>
                <a:gd name="connsiteX11" fmla="*/ -14 w 110558"/>
                <a:gd name="connsiteY11" fmla="*/ 8354 h 16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0558" h="16784">
                  <a:moveTo>
                    <a:pt x="-14" y="8354"/>
                  </a:moveTo>
                  <a:lnTo>
                    <a:pt x="-14" y="8354"/>
                  </a:lnTo>
                  <a:cubicBezTo>
                    <a:pt x="-14" y="3723"/>
                    <a:pt x="3740" y="-31"/>
                    <a:pt x="8371" y="-31"/>
                  </a:cubicBezTo>
                  <a:cubicBezTo>
                    <a:pt x="8380" y="-31"/>
                    <a:pt x="8390" y="-31"/>
                    <a:pt x="8399" y="-31"/>
                  </a:cubicBezTo>
                  <a:lnTo>
                    <a:pt x="102146" y="-31"/>
                  </a:lnTo>
                  <a:cubicBezTo>
                    <a:pt x="106776" y="-39"/>
                    <a:pt x="110537" y="3709"/>
                    <a:pt x="110544" y="8340"/>
                  </a:cubicBezTo>
                  <a:cubicBezTo>
                    <a:pt x="110544" y="8345"/>
                    <a:pt x="110544" y="8350"/>
                    <a:pt x="110544" y="8354"/>
                  </a:cubicBezTo>
                  <a:lnTo>
                    <a:pt x="110544" y="8354"/>
                  </a:lnTo>
                  <a:cubicBezTo>
                    <a:pt x="110544" y="12993"/>
                    <a:pt x="106784" y="16754"/>
                    <a:pt x="102146" y="16754"/>
                  </a:cubicBezTo>
                  <a:lnTo>
                    <a:pt x="8399" y="16754"/>
                  </a:lnTo>
                  <a:cubicBezTo>
                    <a:pt x="3761" y="16762"/>
                    <a:pt x="-6" y="13008"/>
                    <a:pt x="-14" y="8369"/>
                  </a:cubicBezTo>
                  <a:cubicBezTo>
                    <a:pt x="-14" y="8364"/>
                    <a:pt x="-14" y="8359"/>
                    <a:pt x="-14" y="8354"/>
                  </a:cubicBezTo>
                  <a:close/>
                </a:path>
              </a:pathLst>
            </a:custGeom>
            <a:solidFill>
              <a:srgbClr val="FFFFFF"/>
            </a:solidFill>
            <a:ln w="1409" cap="flat">
              <a:noFill/>
              <a:prstDash val="solid"/>
              <a:miter/>
            </a:ln>
          </p:spPr>
          <p:txBody>
            <a:bodyPr rtlCol="0" anchor="ctr"/>
            <a:lstStyle/>
            <a:p>
              <a:endParaRPr lang="en-US"/>
            </a:p>
          </p:txBody>
        </p:sp>
      </p:grpSp>
      <p:pic>
        <p:nvPicPr>
          <p:cNvPr id="77" name="Graphic 76">
            <a:extLst>
              <a:ext uri="{FF2B5EF4-FFF2-40B4-BE49-F238E27FC236}">
                <a16:creationId xmlns:a16="http://schemas.microsoft.com/office/drawing/2014/main" id="{694CCC7D-9DB4-6B17-3508-345F2A4205F5}"/>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3063" y="58190"/>
            <a:ext cx="346841" cy="346841"/>
          </a:xfrm>
          <a:prstGeom prst="rect">
            <a:avLst/>
          </a:prstGeom>
        </p:spPr>
      </p:pic>
      <p:grpSp>
        <p:nvGrpSpPr>
          <p:cNvPr id="92" name="Group 91">
            <a:extLst>
              <a:ext uri="{FF2B5EF4-FFF2-40B4-BE49-F238E27FC236}">
                <a16:creationId xmlns:a16="http://schemas.microsoft.com/office/drawing/2014/main" id="{AF6436B2-098D-3D8B-5C0F-646F26CF4295}"/>
              </a:ext>
            </a:extLst>
          </p:cNvPr>
          <p:cNvGrpSpPr/>
          <p:nvPr/>
        </p:nvGrpSpPr>
        <p:grpSpPr>
          <a:xfrm>
            <a:off x="10374940" y="58190"/>
            <a:ext cx="332905" cy="332905"/>
            <a:chOff x="9568115" y="69501"/>
            <a:chExt cx="332905" cy="332905"/>
          </a:xfrm>
        </p:grpSpPr>
        <p:sp>
          <p:nvSpPr>
            <p:cNvPr id="78" name="Oval 77">
              <a:extLst>
                <a:ext uri="{FF2B5EF4-FFF2-40B4-BE49-F238E27FC236}">
                  <a16:creationId xmlns:a16="http://schemas.microsoft.com/office/drawing/2014/main" id="{CE51C8AB-041B-8C5D-1125-006F302850EA}"/>
                </a:ext>
              </a:extLst>
            </p:cNvPr>
            <p:cNvSpPr/>
            <p:nvPr/>
          </p:nvSpPr>
          <p:spPr>
            <a:xfrm>
              <a:off x="9568115" y="69501"/>
              <a:ext cx="332905" cy="332905"/>
            </a:xfrm>
            <a:prstGeom prst="ellipse">
              <a:avLst/>
            </a:prstGeom>
            <a:solidFill>
              <a:srgbClr val="E3E6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1" name="Group 90">
              <a:extLst>
                <a:ext uri="{FF2B5EF4-FFF2-40B4-BE49-F238E27FC236}">
                  <a16:creationId xmlns:a16="http://schemas.microsoft.com/office/drawing/2014/main" id="{BFC42012-3A33-7140-5157-D452CB14A2A9}"/>
                </a:ext>
              </a:extLst>
            </p:cNvPr>
            <p:cNvGrpSpPr/>
            <p:nvPr/>
          </p:nvGrpSpPr>
          <p:grpSpPr>
            <a:xfrm>
              <a:off x="9624280" y="153369"/>
              <a:ext cx="203903" cy="163988"/>
              <a:chOff x="5695950" y="3105150"/>
              <a:chExt cx="800099" cy="643475"/>
            </a:xfrm>
            <a:solidFill>
              <a:schemeClr val="tx1">
                <a:lumMod val="85000"/>
                <a:lumOff val="15000"/>
              </a:schemeClr>
            </a:solidFill>
          </p:grpSpPr>
          <p:sp>
            <p:nvSpPr>
              <p:cNvPr id="82" name="Freeform 81">
                <a:extLst>
                  <a:ext uri="{FF2B5EF4-FFF2-40B4-BE49-F238E27FC236}">
                    <a16:creationId xmlns:a16="http://schemas.microsoft.com/office/drawing/2014/main" id="{053EAE39-A0EF-012D-CDF5-B25C63332AF5}"/>
                  </a:ext>
                </a:extLst>
              </p:cNvPr>
              <p:cNvSpPr/>
              <p:nvPr/>
            </p:nvSpPr>
            <p:spPr>
              <a:xfrm>
                <a:off x="5695950" y="3105150"/>
                <a:ext cx="180728" cy="180229"/>
              </a:xfrm>
              <a:custGeom>
                <a:avLst/>
                <a:gdLst>
                  <a:gd name="connsiteX0" fmla="*/ 180728 w 180728"/>
                  <a:gd name="connsiteY0" fmla="*/ 90115 h 180229"/>
                  <a:gd name="connsiteX1" fmla="*/ 90364 w 180728"/>
                  <a:gd name="connsiteY1" fmla="*/ 180230 h 180229"/>
                  <a:gd name="connsiteX2" fmla="*/ 0 w 180728"/>
                  <a:gd name="connsiteY2" fmla="*/ 90115 h 180229"/>
                  <a:gd name="connsiteX3" fmla="*/ 90364 w 180728"/>
                  <a:gd name="connsiteY3" fmla="*/ 0 h 180229"/>
                  <a:gd name="connsiteX4" fmla="*/ 180728 w 180728"/>
                  <a:gd name="connsiteY4" fmla="*/ 90115 h 1802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728" h="180229">
                    <a:moveTo>
                      <a:pt x="180728" y="90115"/>
                    </a:moveTo>
                    <a:cubicBezTo>
                      <a:pt x="180728" y="139884"/>
                      <a:pt x="140271" y="180230"/>
                      <a:pt x="90364" y="180230"/>
                    </a:cubicBezTo>
                    <a:cubicBezTo>
                      <a:pt x="40457" y="180230"/>
                      <a:pt x="0" y="139884"/>
                      <a:pt x="0" y="90115"/>
                    </a:cubicBezTo>
                    <a:cubicBezTo>
                      <a:pt x="0" y="40346"/>
                      <a:pt x="40457" y="0"/>
                      <a:pt x="90364" y="0"/>
                    </a:cubicBezTo>
                    <a:cubicBezTo>
                      <a:pt x="140271" y="0"/>
                      <a:pt x="180728" y="40346"/>
                      <a:pt x="180728" y="90115"/>
                    </a:cubicBezTo>
                    <a:close/>
                  </a:path>
                </a:pathLst>
              </a:custGeom>
              <a:grpFill/>
              <a:ln w="9413" cap="flat">
                <a:noFill/>
                <a:prstDash val="solid"/>
                <a:miter/>
              </a:ln>
            </p:spPr>
            <p:txBody>
              <a:bodyPr rtlCol="0" anchor="ctr"/>
              <a:lstStyle/>
              <a:p>
                <a:endParaRPr lang="en-US"/>
              </a:p>
            </p:txBody>
          </p:sp>
          <p:sp>
            <p:nvSpPr>
              <p:cNvPr id="83" name="Freeform 82">
                <a:extLst>
                  <a:ext uri="{FF2B5EF4-FFF2-40B4-BE49-F238E27FC236}">
                    <a16:creationId xmlns:a16="http://schemas.microsoft.com/office/drawing/2014/main" id="{57803E06-6DDB-2521-466E-3D2239CAEF04}"/>
                  </a:ext>
                </a:extLst>
              </p:cNvPr>
              <p:cNvSpPr/>
              <p:nvPr/>
            </p:nvSpPr>
            <p:spPr>
              <a:xfrm>
                <a:off x="6005635" y="3105150"/>
                <a:ext cx="180728" cy="180229"/>
              </a:xfrm>
              <a:custGeom>
                <a:avLst/>
                <a:gdLst>
                  <a:gd name="connsiteX0" fmla="*/ 180728 w 180728"/>
                  <a:gd name="connsiteY0" fmla="*/ 90115 h 180229"/>
                  <a:gd name="connsiteX1" fmla="*/ 90364 w 180728"/>
                  <a:gd name="connsiteY1" fmla="*/ 180230 h 180229"/>
                  <a:gd name="connsiteX2" fmla="*/ 0 w 180728"/>
                  <a:gd name="connsiteY2" fmla="*/ 90115 h 180229"/>
                  <a:gd name="connsiteX3" fmla="*/ 90364 w 180728"/>
                  <a:gd name="connsiteY3" fmla="*/ 0 h 180229"/>
                  <a:gd name="connsiteX4" fmla="*/ 180728 w 180728"/>
                  <a:gd name="connsiteY4" fmla="*/ 90115 h 1802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728" h="180229">
                    <a:moveTo>
                      <a:pt x="180728" y="90115"/>
                    </a:moveTo>
                    <a:cubicBezTo>
                      <a:pt x="180728" y="139884"/>
                      <a:pt x="140271" y="180230"/>
                      <a:pt x="90364" y="180230"/>
                    </a:cubicBezTo>
                    <a:cubicBezTo>
                      <a:pt x="40457" y="180230"/>
                      <a:pt x="0" y="139884"/>
                      <a:pt x="0" y="90115"/>
                    </a:cubicBezTo>
                    <a:cubicBezTo>
                      <a:pt x="0" y="40346"/>
                      <a:pt x="40457" y="0"/>
                      <a:pt x="90364" y="0"/>
                    </a:cubicBezTo>
                    <a:cubicBezTo>
                      <a:pt x="140271" y="0"/>
                      <a:pt x="180728" y="40346"/>
                      <a:pt x="180728" y="90115"/>
                    </a:cubicBezTo>
                    <a:close/>
                  </a:path>
                </a:pathLst>
              </a:custGeom>
              <a:grpFill/>
              <a:ln w="9413" cap="flat">
                <a:noFill/>
                <a:prstDash val="solid"/>
                <a:miter/>
              </a:ln>
            </p:spPr>
            <p:txBody>
              <a:bodyPr rtlCol="0" anchor="ctr"/>
              <a:lstStyle/>
              <a:p>
                <a:endParaRPr lang="en-US"/>
              </a:p>
            </p:txBody>
          </p:sp>
          <p:sp>
            <p:nvSpPr>
              <p:cNvPr id="84" name="Freeform 83">
                <a:extLst>
                  <a:ext uri="{FF2B5EF4-FFF2-40B4-BE49-F238E27FC236}">
                    <a16:creationId xmlns:a16="http://schemas.microsoft.com/office/drawing/2014/main" id="{0DF5408C-50FB-DA07-47A2-8810ED4FA1C1}"/>
                  </a:ext>
                </a:extLst>
              </p:cNvPr>
              <p:cNvSpPr/>
              <p:nvPr/>
            </p:nvSpPr>
            <p:spPr>
              <a:xfrm>
                <a:off x="6315321" y="3105150"/>
                <a:ext cx="180728" cy="180229"/>
              </a:xfrm>
              <a:custGeom>
                <a:avLst/>
                <a:gdLst>
                  <a:gd name="connsiteX0" fmla="*/ 180728 w 180728"/>
                  <a:gd name="connsiteY0" fmla="*/ 90115 h 180229"/>
                  <a:gd name="connsiteX1" fmla="*/ 90364 w 180728"/>
                  <a:gd name="connsiteY1" fmla="*/ 180230 h 180229"/>
                  <a:gd name="connsiteX2" fmla="*/ 0 w 180728"/>
                  <a:gd name="connsiteY2" fmla="*/ 90115 h 180229"/>
                  <a:gd name="connsiteX3" fmla="*/ 90364 w 180728"/>
                  <a:gd name="connsiteY3" fmla="*/ 0 h 180229"/>
                  <a:gd name="connsiteX4" fmla="*/ 180728 w 180728"/>
                  <a:gd name="connsiteY4" fmla="*/ 90115 h 1802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728" h="180229">
                    <a:moveTo>
                      <a:pt x="180728" y="90115"/>
                    </a:moveTo>
                    <a:cubicBezTo>
                      <a:pt x="180728" y="139884"/>
                      <a:pt x="140271" y="180230"/>
                      <a:pt x="90364" y="180230"/>
                    </a:cubicBezTo>
                    <a:cubicBezTo>
                      <a:pt x="40457" y="180230"/>
                      <a:pt x="0" y="139884"/>
                      <a:pt x="0" y="90115"/>
                    </a:cubicBezTo>
                    <a:cubicBezTo>
                      <a:pt x="0" y="40346"/>
                      <a:pt x="40457" y="0"/>
                      <a:pt x="90364" y="0"/>
                    </a:cubicBezTo>
                    <a:cubicBezTo>
                      <a:pt x="140271" y="0"/>
                      <a:pt x="180728" y="40346"/>
                      <a:pt x="180728" y="90115"/>
                    </a:cubicBezTo>
                    <a:close/>
                  </a:path>
                </a:pathLst>
              </a:custGeom>
              <a:grpFill/>
              <a:ln w="9413" cap="flat">
                <a:noFill/>
                <a:prstDash val="solid"/>
                <a:miter/>
              </a:ln>
            </p:spPr>
            <p:txBody>
              <a:bodyPr rtlCol="0" anchor="ctr"/>
              <a:lstStyle/>
              <a:p>
                <a:endParaRPr lang="en-US"/>
              </a:p>
            </p:txBody>
          </p:sp>
          <p:sp>
            <p:nvSpPr>
              <p:cNvPr id="85" name="Freeform 84">
                <a:extLst>
                  <a:ext uri="{FF2B5EF4-FFF2-40B4-BE49-F238E27FC236}">
                    <a16:creationId xmlns:a16="http://schemas.microsoft.com/office/drawing/2014/main" id="{957D7053-FD42-1627-9B52-1FF0486425DE}"/>
                  </a:ext>
                </a:extLst>
              </p:cNvPr>
              <p:cNvSpPr/>
              <p:nvPr/>
            </p:nvSpPr>
            <p:spPr>
              <a:xfrm>
                <a:off x="5695950" y="3336726"/>
                <a:ext cx="180728" cy="180229"/>
              </a:xfrm>
              <a:custGeom>
                <a:avLst/>
                <a:gdLst>
                  <a:gd name="connsiteX0" fmla="*/ 180728 w 180728"/>
                  <a:gd name="connsiteY0" fmla="*/ 90115 h 180229"/>
                  <a:gd name="connsiteX1" fmla="*/ 90364 w 180728"/>
                  <a:gd name="connsiteY1" fmla="*/ 180230 h 180229"/>
                  <a:gd name="connsiteX2" fmla="*/ 0 w 180728"/>
                  <a:gd name="connsiteY2" fmla="*/ 90115 h 180229"/>
                  <a:gd name="connsiteX3" fmla="*/ 90364 w 180728"/>
                  <a:gd name="connsiteY3" fmla="*/ 0 h 180229"/>
                  <a:gd name="connsiteX4" fmla="*/ 180728 w 180728"/>
                  <a:gd name="connsiteY4" fmla="*/ 90115 h 1802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728" h="180229">
                    <a:moveTo>
                      <a:pt x="180728" y="90115"/>
                    </a:moveTo>
                    <a:cubicBezTo>
                      <a:pt x="180728" y="139884"/>
                      <a:pt x="140271" y="180230"/>
                      <a:pt x="90364" y="180230"/>
                    </a:cubicBezTo>
                    <a:cubicBezTo>
                      <a:pt x="40457" y="180230"/>
                      <a:pt x="0" y="139884"/>
                      <a:pt x="0" y="90115"/>
                    </a:cubicBezTo>
                    <a:cubicBezTo>
                      <a:pt x="0" y="40346"/>
                      <a:pt x="40457" y="0"/>
                      <a:pt x="90364" y="0"/>
                    </a:cubicBezTo>
                    <a:cubicBezTo>
                      <a:pt x="140271" y="0"/>
                      <a:pt x="180728" y="40346"/>
                      <a:pt x="180728" y="90115"/>
                    </a:cubicBezTo>
                    <a:close/>
                  </a:path>
                </a:pathLst>
              </a:custGeom>
              <a:grpFill/>
              <a:ln w="9413" cap="flat">
                <a:noFill/>
                <a:prstDash val="solid"/>
                <a:miter/>
              </a:ln>
            </p:spPr>
            <p:txBody>
              <a:bodyPr rtlCol="0" anchor="ctr"/>
              <a:lstStyle/>
              <a:p>
                <a:endParaRPr lang="en-US"/>
              </a:p>
            </p:txBody>
          </p:sp>
          <p:sp>
            <p:nvSpPr>
              <p:cNvPr id="86" name="Freeform 85">
                <a:extLst>
                  <a:ext uri="{FF2B5EF4-FFF2-40B4-BE49-F238E27FC236}">
                    <a16:creationId xmlns:a16="http://schemas.microsoft.com/office/drawing/2014/main" id="{3BBCDB10-BBC8-05C6-5BE6-C256DB693F40}"/>
                  </a:ext>
                </a:extLst>
              </p:cNvPr>
              <p:cNvSpPr/>
              <p:nvPr/>
            </p:nvSpPr>
            <p:spPr>
              <a:xfrm>
                <a:off x="6005635" y="3336726"/>
                <a:ext cx="180728" cy="180229"/>
              </a:xfrm>
              <a:custGeom>
                <a:avLst/>
                <a:gdLst>
                  <a:gd name="connsiteX0" fmla="*/ 180728 w 180728"/>
                  <a:gd name="connsiteY0" fmla="*/ 90115 h 180229"/>
                  <a:gd name="connsiteX1" fmla="*/ 90364 w 180728"/>
                  <a:gd name="connsiteY1" fmla="*/ 180230 h 180229"/>
                  <a:gd name="connsiteX2" fmla="*/ 0 w 180728"/>
                  <a:gd name="connsiteY2" fmla="*/ 90115 h 180229"/>
                  <a:gd name="connsiteX3" fmla="*/ 90364 w 180728"/>
                  <a:gd name="connsiteY3" fmla="*/ 0 h 180229"/>
                  <a:gd name="connsiteX4" fmla="*/ 180728 w 180728"/>
                  <a:gd name="connsiteY4" fmla="*/ 90115 h 1802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728" h="180229">
                    <a:moveTo>
                      <a:pt x="180728" y="90115"/>
                    </a:moveTo>
                    <a:cubicBezTo>
                      <a:pt x="180728" y="139884"/>
                      <a:pt x="140271" y="180230"/>
                      <a:pt x="90364" y="180230"/>
                    </a:cubicBezTo>
                    <a:cubicBezTo>
                      <a:pt x="40457" y="180230"/>
                      <a:pt x="0" y="139884"/>
                      <a:pt x="0" y="90115"/>
                    </a:cubicBezTo>
                    <a:cubicBezTo>
                      <a:pt x="0" y="40346"/>
                      <a:pt x="40457" y="0"/>
                      <a:pt x="90364" y="0"/>
                    </a:cubicBezTo>
                    <a:cubicBezTo>
                      <a:pt x="140271" y="0"/>
                      <a:pt x="180728" y="40346"/>
                      <a:pt x="180728" y="90115"/>
                    </a:cubicBezTo>
                    <a:close/>
                  </a:path>
                </a:pathLst>
              </a:custGeom>
              <a:grpFill/>
              <a:ln w="9413" cap="flat">
                <a:noFill/>
                <a:prstDash val="solid"/>
                <a:miter/>
              </a:ln>
            </p:spPr>
            <p:txBody>
              <a:bodyPr rtlCol="0" anchor="ctr"/>
              <a:lstStyle/>
              <a:p>
                <a:endParaRPr lang="en-US"/>
              </a:p>
            </p:txBody>
          </p:sp>
          <p:sp>
            <p:nvSpPr>
              <p:cNvPr id="87" name="Freeform 86">
                <a:extLst>
                  <a:ext uri="{FF2B5EF4-FFF2-40B4-BE49-F238E27FC236}">
                    <a16:creationId xmlns:a16="http://schemas.microsoft.com/office/drawing/2014/main" id="{5915D83D-C437-263B-5CAD-F772D4E5E7CD}"/>
                  </a:ext>
                </a:extLst>
              </p:cNvPr>
              <p:cNvSpPr/>
              <p:nvPr/>
            </p:nvSpPr>
            <p:spPr>
              <a:xfrm>
                <a:off x="6315321" y="3336726"/>
                <a:ext cx="180728" cy="180229"/>
              </a:xfrm>
              <a:custGeom>
                <a:avLst/>
                <a:gdLst>
                  <a:gd name="connsiteX0" fmla="*/ 180728 w 180728"/>
                  <a:gd name="connsiteY0" fmla="*/ 90115 h 180229"/>
                  <a:gd name="connsiteX1" fmla="*/ 90364 w 180728"/>
                  <a:gd name="connsiteY1" fmla="*/ 180230 h 180229"/>
                  <a:gd name="connsiteX2" fmla="*/ 0 w 180728"/>
                  <a:gd name="connsiteY2" fmla="*/ 90115 h 180229"/>
                  <a:gd name="connsiteX3" fmla="*/ 90364 w 180728"/>
                  <a:gd name="connsiteY3" fmla="*/ 0 h 180229"/>
                  <a:gd name="connsiteX4" fmla="*/ 180728 w 180728"/>
                  <a:gd name="connsiteY4" fmla="*/ 90115 h 1802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728" h="180229">
                    <a:moveTo>
                      <a:pt x="180728" y="90115"/>
                    </a:moveTo>
                    <a:cubicBezTo>
                      <a:pt x="180728" y="139884"/>
                      <a:pt x="140271" y="180230"/>
                      <a:pt x="90364" y="180230"/>
                    </a:cubicBezTo>
                    <a:cubicBezTo>
                      <a:pt x="40457" y="180230"/>
                      <a:pt x="0" y="139884"/>
                      <a:pt x="0" y="90115"/>
                    </a:cubicBezTo>
                    <a:cubicBezTo>
                      <a:pt x="0" y="40346"/>
                      <a:pt x="40457" y="0"/>
                      <a:pt x="90364" y="0"/>
                    </a:cubicBezTo>
                    <a:cubicBezTo>
                      <a:pt x="140271" y="0"/>
                      <a:pt x="180728" y="40346"/>
                      <a:pt x="180728" y="90115"/>
                    </a:cubicBezTo>
                    <a:close/>
                  </a:path>
                </a:pathLst>
              </a:custGeom>
              <a:grpFill/>
              <a:ln w="9413" cap="flat">
                <a:noFill/>
                <a:prstDash val="solid"/>
                <a:miter/>
              </a:ln>
            </p:spPr>
            <p:txBody>
              <a:bodyPr rtlCol="0" anchor="ctr"/>
              <a:lstStyle/>
              <a:p>
                <a:endParaRPr lang="en-US"/>
              </a:p>
            </p:txBody>
          </p:sp>
          <p:sp>
            <p:nvSpPr>
              <p:cNvPr id="88" name="Freeform 87">
                <a:extLst>
                  <a:ext uri="{FF2B5EF4-FFF2-40B4-BE49-F238E27FC236}">
                    <a16:creationId xmlns:a16="http://schemas.microsoft.com/office/drawing/2014/main" id="{B926BCC4-E60B-61BC-717B-EE5A2C8B97B6}"/>
                  </a:ext>
                </a:extLst>
              </p:cNvPr>
              <p:cNvSpPr/>
              <p:nvPr/>
            </p:nvSpPr>
            <p:spPr>
              <a:xfrm>
                <a:off x="5695950" y="3568396"/>
                <a:ext cx="180728" cy="180229"/>
              </a:xfrm>
              <a:custGeom>
                <a:avLst/>
                <a:gdLst>
                  <a:gd name="connsiteX0" fmla="*/ 180728 w 180728"/>
                  <a:gd name="connsiteY0" fmla="*/ 90115 h 180229"/>
                  <a:gd name="connsiteX1" fmla="*/ 90364 w 180728"/>
                  <a:gd name="connsiteY1" fmla="*/ 180230 h 180229"/>
                  <a:gd name="connsiteX2" fmla="*/ 0 w 180728"/>
                  <a:gd name="connsiteY2" fmla="*/ 90115 h 180229"/>
                  <a:gd name="connsiteX3" fmla="*/ 90364 w 180728"/>
                  <a:gd name="connsiteY3" fmla="*/ 0 h 180229"/>
                  <a:gd name="connsiteX4" fmla="*/ 180728 w 180728"/>
                  <a:gd name="connsiteY4" fmla="*/ 90115 h 1802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728" h="180229">
                    <a:moveTo>
                      <a:pt x="180728" y="90115"/>
                    </a:moveTo>
                    <a:cubicBezTo>
                      <a:pt x="180728" y="139884"/>
                      <a:pt x="140271" y="180230"/>
                      <a:pt x="90364" y="180230"/>
                    </a:cubicBezTo>
                    <a:cubicBezTo>
                      <a:pt x="40457" y="180230"/>
                      <a:pt x="0" y="139884"/>
                      <a:pt x="0" y="90115"/>
                    </a:cubicBezTo>
                    <a:cubicBezTo>
                      <a:pt x="0" y="40346"/>
                      <a:pt x="40457" y="0"/>
                      <a:pt x="90364" y="0"/>
                    </a:cubicBezTo>
                    <a:cubicBezTo>
                      <a:pt x="140271" y="0"/>
                      <a:pt x="180728" y="40346"/>
                      <a:pt x="180728" y="90115"/>
                    </a:cubicBezTo>
                    <a:close/>
                  </a:path>
                </a:pathLst>
              </a:custGeom>
              <a:grpFill/>
              <a:ln w="9413" cap="flat">
                <a:noFill/>
                <a:prstDash val="solid"/>
                <a:miter/>
              </a:ln>
            </p:spPr>
            <p:txBody>
              <a:bodyPr rtlCol="0" anchor="ctr"/>
              <a:lstStyle/>
              <a:p>
                <a:endParaRPr lang="en-US"/>
              </a:p>
            </p:txBody>
          </p:sp>
          <p:sp>
            <p:nvSpPr>
              <p:cNvPr id="89" name="Freeform 88">
                <a:extLst>
                  <a:ext uri="{FF2B5EF4-FFF2-40B4-BE49-F238E27FC236}">
                    <a16:creationId xmlns:a16="http://schemas.microsoft.com/office/drawing/2014/main" id="{D3FBD108-F803-725C-1794-ED0B1D1FD2DB}"/>
                  </a:ext>
                </a:extLst>
              </p:cNvPr>
              <p:cNvSpPr/>
              <p:nvPr/>
            </p:nvSpPr>
            <p:spPr>
              <a:xfrm>
                <a:off x="6005635" y="3568396"/>
                <a:ext cx="180728" cy="180229"/>
              </a:xfrm>
              <a:custGeom>
                <a:avLst/>
                <a:gdLst>
                  <a:gd name="connsiteX0" fmla="*/ 180728 w 180728"/>
                  <a:gd name="connsiteY0" fmla="*/ 90115 h 180229"/>
                  <a:gd name="connsiteX1" fmla="*/ 90364 w 180728"/>
                  <a:gd name="connsiteY1" fmla="*/ 180230 h 180229"/>
                  <a:gd name="connsiteX2" fmla="*/ 0 w 180728"/>
                  <a:gd name="connsiteY2" fmla="*/ 90115 h 180229"/>
                  <a:gd name="connsiteX3" fmla="*/ 90364 w 180728"/>
                  <a:gd name="connsiteY3" fmla="*/ 0 h 180229"/>
                  <a:gd name="connsiteX4" fmla="*/ 180728 w 180728"/>
                  <a:gd name="connsiteY4" fmla="*/ 90115 h 1802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728" h="180229">
                    <a:moveTo>
                      <a:pt x="180728" y="90115"/>
                    </a:moveTo>
                    <a:cubicBezTo>
                      <a:pt x="180728" y="139884"/>
                      <a:pt x="140271" y="180230"/>
                      <a:pt x="90364" y="180230"/>
                    </a:cubicBezTo>
                    <a:cubicBezTo>
                      <a:pt x="40457" y="180230"/>
                      <a:pt x="0" y="139884"/>
                      <a:pt x="0" y="90115"/>
                    </a:cubicBezTo>
                    <a:cubicBezTo>
                      <a:pt x="0" y="40346"/>
                      <a:pt x="40457" y="0"/>
                      <a:pt x="90364" y="0"/>
                    </a:cubicBezTo>
                    <a:cubicBezTo>
                      <a:pt x="140271" y="0"/>
                      <a:pt x="180728" y="40346"/>
                      <a:pt x="180728" y="90115"/>
                    </a:cubicBezTo>
                    <a:close/>
                  </a:path>
                </a:pathLst>
              </a:custGeom>
              <a:grpFill/>
              <a:ln w="9413" cap="flat">
                <a:noFill/>
                <a:prstDash val="solid"/>
                <a:miter/>
              </a:ln>
            </p:spPr>
            <p:txBody>
              <a:bodyPr rtlCol="0" anchor="ctr"/>
              <a:lstStyle/>
              <a:p>
                <a:endParaRPr lang="en-US"/>
              </a:p>
            </p:txBody>
          </p:sp>
          <p:sp>
            <p:nvSpPr>
              <p:cNvPr id="90" name="Freeform 89">
                <a:extLst>
                  <a:ext uri="{FF2B5EF4-FFF2-40B4-BE49-F238E27FC236}">
                    <a16:creationId xmlns:a16="http://schemas.microsoft.com/office/drawing/2014/main" id="{1EEB991E-6481-8BF2-60FC-131CF4931B18}"/>
                  </a:ext>
                </a:extLst>
              </p:cNvPr>
              <p:cNvSpPr/>
              <p:nvPr/>
            </p:nvSpPr>
            <p:spPr>
              <a:xfrm>
                <a:off x="6315321" y="3568396"/>
                <a:ext cx="180728" cy="180229"/>
              </a:xfrm>
              <a:custGeom>
                <a:avLst/>
                <a:gdLst>
                  <a:gd name="connsiteX0" fmla="*/ 180728 w 180728"/>
                  <a:gd name="connsiteY0" fmla="*/ 90115 h 180229"/>
                  <a:gd name="connsiteX1" fmla="*/ 90364 w 180728"/>
                  <a:gd name="connsiteY1" fmla="*/ 180230 h 180229"/>
                  <a:gd name="connsiteX2" fmla="*/ 0 w 180728"/>
                  <a:gd name="connsiteY2" fmla="*/ 90115 h 180229"/>
                  <a:gd name="connsiteX3" fmla="*/ 90364 w 180728"/>
                  <a:gd name="connsiteY3" fmla="*/ 0 h 180229"/>
                  <a:gd name="connsiteX4" fmla="*/ 180728 w 180728"/>
                  <a:gd name="connsiteY4" fmla="*/ 90115 h 1802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728" h="180229">
                    <a:moveTo>
                      <a:pt x="180728" y="90115"/>
                    </a:moveTo>
                    <a:cubicBezTo>
                      <a:pt x="180728" y="139884"/>
                      <a:pt x="140271" y="180230"/>
                      <a:pt x="90364" y="180230"/>
                    </a:cubicBezTo>
                    <a:cubicBezTo>
                      <a:pt x="40457" y="180230"/>
                      <a:pt x="0" y="139884"/>
                      <a:pt x="0" y="90115"/>
                    </a:cubicBezTo>
                    <a:cubicBezTo>
                      <a:pt x="0" y="40346"/>
                      <a:pt x="40457" y="0"/>
                      <a:pt x="90364" y="0"/>
                    </a:cubicBezTo>
                    <a:cubicBezTo>
                      <a:pt x="140271" y="0"/>
                      <a:pt x="180728" y="40346"/>
                      <a:pt x="180728" y="90115"/>
                    </a:cubicBezTo>
                    <a:close/>
                  </a:path>
                </a:pathLst>
              </a:custGeom>
              <a:grpFill/>
              <a:ln w="9413" cap="flat">
                <a:noFill/>
                <a:prstDash val="solid"/>
                <a:miter/>
              </a:ln>
            </p:spPr>
            <p:txBody>
              <a:bodyPr rtlCol="0" anchor="ctr"/>
              <a:lstStyle/>
              <a:p>
                <a:endParaRPr lang="en-US"/>
              </a:p>
            </p:txBody>
          </p:sp>
        </p:grpSp>
      </p:grpSp>
      <p:grpSp>
        <p:nvGrpSpPr>
          <p:cNvPr id="103" name="Group 102">
            <a:extLst>
              <a:ext uri="{FF2B5EF4-FFF2-40B4-BE49-F238E27FC236}">
                <a16:creationId xmlns:a16="http://schemas.microsoft.com/office/drawing/2014/main" id="{EA67E6C5-E800-9554-C7D1-4F133E25F28A}"/>
              </a:ext>
            </a:extLst>
          </p:cNvPr>
          <p:cNvGrpSpPr/>
          <p:nvPr/>
        </p:nvGrpSpPr>
        <p:grpSpPr>
          <a:xfrm>
            <a:off x="10822821" y="69501"/>
            <a:ext cx="332905" cy="332905"/>
            <a:chOff x="8730525" y="150904"/>
            <a:chExt cx="332905" cy="332905"/>
          </a:xfrm>
        </p:grpSpPr>
        <p:sp>
          <p:nvSpPr>
            <p:cNvPr id="93" name="Oval 92">
              <a:extLst>
                <a:ext uri="{FF2B5EF4-FFF2-40B4-BE49-F238E27FC236}">
                  <a16:creationId xmlns:a16="http://schemas.microsoft.com/office/drawing/2014/main" id="{1DFB0F85-5D90-2A85-1027-8D09DE776667}"/>
                </a:ext>
              </a:extLst>
            </p:cNvPr>
            <p:cNvSpPr/>
            <p:nvPr/>
          </p:nvSpPr>
          <p:spPr>
            <a:xfrm>
              <a:off x="8730525" y="150904"/>
              <a:ext cx="332905" cy="332905"/>
            </a:xfrm>
            <a:prstGeom prst="ellipse">
              <a:avLst/>
            </a:prstGeom>
            <a:solidFill>
              <a:srgbClr val="E3E6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28112ACA-B1D3-99FA-4A6C-98589153512F}"/>
                </a:ext>
              </a:extLst>
            </p:cNvPr>
            <p:cNvGrpSpPr/>
            <p:nvPr/>
          </p:nvGrpSpPr>
          <p:grpSpPr>
            <a:xfrm>
              <a:off x="8794240" y="227445"/>
              <a:ext cx="203739" cy="193605"/>
              <a:chOff x="7557774" y="2425700"/>
              <a:chExt cx="1038243" cy="986601"/>
            </a:xfrm>
          </p:grpSpPr>
          <p:sp>
            <p:nvSpPr>
              <p:cNvPr id="97" name="Freeform 96">
                <a:extLst>
                  <a:ext uri="{FF2B5EF4-FFF2-40B4-BE49-F238E27FC236}">
                    <a16:creationId xmlns:a16="http://schemas.microsoft.com/office/drawing/2014/main" id="{9B2DD2A0-9C19-EB60-459F-6D633A93B9E0}"/>
                  </a:ext>
                </a:extLst>
              </p:cNvPr>
              <p:cNvSpPr/>
              <p:nvPr/>
            </p:nvSpPr>
            <p:spPr>
              <a:xfrm>
                <a:off x="7557774" y="2425700"/>
                <a:ext cx="1038243" cy="986601"/>
              </a:xfrm>
              <a:custGeom>
                <a:avLst/>
                <a:gdLst>
                  <a:gd name="connsiteX0" fmla="*/ 1038615 w 1038243"/>
                  <a:gd name="connsiteY0" fmla="*/ 473174 h 986601"/>
                  <a:gd name="connsiteX1" fmla="*/ 519446 w 1038243"/>
                  <a:gd name="connsiteY1" fmla="*/ 946674 h 986601"/>
                  <a:gd name="connsiteX2" fmla="*/ 348322 w 1038243"/>
                  <a:gd name="connsiteY2" fmla="*/ 920237 h 986601"/>
                  <a:gd name="connsiteX3" fmla="*/ 339386 w 1038243"/>
                  <a:gd name="connsiteY3" fmla="*/ 927749 h 986601"/>
                  <a:gd name="connsiteX4" fmla="*/ 219599 w 1038243"/>
                  <a:gd name="connsiteY4" fmla="*/ 984239 h 986601"/>
                  <a:gd name="connsiteX5" fmla="*/ 187217 w 1038243"/>
                  <a:gd name="connsiteY5" fmla="*/ 972573 h 986601"/>
                  <a:gd name="connsiteX6" fmla="*/ 184995 w 1038243"/>
                  <a:gd name="connsiteY6" fmla="*/ 960083 h 986601"/>
                  <a:gd name="connsiteX7" fmla="*/ 194501 w 1038243"/>
                  <a:gd name="connsiteY7" fmla="*/ 842160 h 986601"/>
                  <a:gd name="connsiteX8" fmla="*/ 371 w 1038243"/>
                  <a:gd name="connsiteY8" fmla="*/ 473174 h 986601"/>
                  <a:gd name="connsiteX9" fmla="*/ 519446 w 1038243"/>
                  <a:gd name="connsiteY9" fmla="*/ -42 h 986601"/>
                  <a:gd name="connsiteX10" fmla="*/ 1038615 w 1038243"/>
                  <a:gd name="connsiteY10" fmla="*/ 473174 h 986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38243" h="986601">
                    <a:moveTo>
                      <a:pt x="1038615" y="473174"/>
                    </a:moveTo>
                    <a:cubicBezTo>
                      <a:pt x="1038615" y="734602"/>
                      <a:pt x="806173" y="946674"/>
                      <a:pt x="519446" y="946674"/>
                    </a:cubicBezTo>
                    <a:cubicBezTo>
                      <a:pt x="461379" y="946800"/>
                      <a:pt x="403646" y="937881"/>
                      <a:pt x="348322" y="920237"/>
                    </a:cubicBezTo>
                    <a:cubicBezTo>
                      <a:pt x="346065" y="923492"/>
                      <a:pt x="342980" y="926086"/>
                      <a:pt x="339386" y="927749"/>
                    </a:cubicBezTo>
                    <a:lnTo>
                      <a:pt x="219599" y="984239"/>
                    </a:lnTo>
                    <a:cubicBezTo>
                      <a:pt x="207437" y="989962"/>
                      <a:pt x="192939" y="984739"/>
                      <a:pt x="187217" y="972573"/>
                    </a:cubicBezTo>
                    <a:cubicBezTo>
                      <a:pt x="185386" y="968679"/>
                      <a:pt x="184619" y="964370"/>
                      <a:pt x="184995" y="960083"/>
                    </a:cubicBezTo>
                    <a:lnTo>
                      <a:pt x="194501" y="842160"/>
                    </a:lnTo>
                    <a:cubicBezTo>
                      <a:pt x="76236" y="756000"/>
                      <a:pt x="371" y="622860"/>
                      <a:pt x="371" y="473174"/>
                    </a:cubicBezTo>
                    <a:cubicBezTo>
                      <a:pt x="371" y="211555"/>
                      <a:pt x="232719" y="-42"/>
                      <a:pt x="519446" y="-42"/>
                    </a:cubicBezTo>
                    <a:cubicBezTo>
                      <a:pt x="806173" y="-42"/>
                      <a:pt x="1038615" y="211555"/>
                      <a:pt x="1038615" y="473174"/>
                    </a:cubicBezTo>
                    <a:close/>
                  </a:path>
                </a:pathLst>
              </a:custGeom>
              <a:solidFill>
                <a:srgbClr val="363636"/>
              </a:solidFill>
              <a:ln w="9507" cap="flat">
                <a:noFill/>
                <a:prstDash val="solid"/>
                <a:miter/>
              </a:ln>
            </p:spPr>
            <p:txBody>
              <a:bodyPr rtlCol="0" anchor="ctr"/>
              <a:lstStyle/>
              <a:p>
                <a:endParaRPr lang="en-US"/>
              </a:p>
            </p:txBody>
          </p:sp>
          <p:sp>
            <p:nvSpPr>
              <p:cNvPr id="98" name="Freeform 97">
                <a:extLst>
                  <a:ext uri="{FF2B5EF4-FFF2-40B4-BE49-F238E27FC236}">
                    <a16:creationId xmlns:a16="http://schemas.microsoft.com/office/drawing/2014/main" id="{39202AFC-85A9-52D5-F593-E48BCEE5D46E}"/>
                  </a:ext>
                </a:extLst>
              </p:cNvPr>
              <p:cNvSpPr/>
              <p:nvPr/>
            </p:nvSpPr>
            <p:spPr>
              <a:xfrm>
                <a:off x="7749549" y="2758833"/>
                <a:ext cx="655123" cy="320830"/>
              </a:xfrm>
              <a:custGeom>
                <a:avLst/>
                <a:gdLst>
                  <a:gd name="connsiteX0" fmla="*/ 345353 w 655123"/>
                  <a:gd name="connsiteY0" fmla="*/ 276127 h 320830"/>
                  <a:gd name="connsiteX1" fmla="*/ 249619 w 655123"/>
                  <a:gd name="connsiteY1" fmla="*/ 181598 h 320830"/>
                  <a:gd name="connsiteX2" fmla="*/ 207599 w 655123"/>
                  <a:gd name="connsiteY2" fmla="*/ 180362 h 320830"/>
                  <a:gd name="connsiteX3" fmla="*/ 56345 w 655123"/>
                  <a:gd name="connsiteY3" fmla="*/ 312455 h 320830"/>
                  <a:gd name="connsiteX4" fmla="*/ 10237 w 655123"/>
                  <a:gd name="connsiteY4" fmla="*/ 310934 h 320830"/>
                  <a:gd name="connsiteX5" fmla="*/ 10237 w 655123"/>
                  <a:gd name="connsiteY5" fmla="*/ 310934 h 320830"/>
                  <a:gd name="connsiteX6" fmla="*/ 9286 w 655123"/>
                  <a:gd name="connsiteY6" fmla="*/ 264145 h 320830"/>
                  <a:gd name="connsiteX7" fmla="*/ 208930 w 655123"/>
                  <a:gd name="connsiteY7" fmla="*/ 47223 h 320830"/>
                  <a:gd name="connsiteX8" fmla="*/ 307926 w 655123"/>
                  <a:gd name="connsiteY8" fmla="*/ 42970 h 320830"/>
                  <a:gd name="connsiteX9" fmla="*/ 310083 w 655123"/>
                  <a:gd name="connsiteY9" fmla="*/ 45036 h 320830"/>
                  <a:gd name="connsiteX10" fmla="*/ 405151 w 655123"/>
                  <a:gd name="connsiteY10" fmla="*/ 140135 h 320830"/>
                  <a:gd name="connsiteX11" fmla="*/ 447362 w 655123"/>
                  <a:gd name="connsiteY11" fmla="*/ 141466 h 320830"/>
                  <a:gd name="connsiteX12" fmla="*/ 599472 w 655123"/>
                  <a:gd name="connsiteY12" fmla="*/ 8327 h 320830"/>
                  <a:gd name="connsiteX13" fmla="*/ 645580 w 655123"/>
                  <a:gd name="connsiteY13" fmla="*/ 9849 h 320830"/>
                  <a:gd name="connsiteX14" fmla="*/ 645580 w 655123"/>
                  <a:gd name="connsiteY14" fmla="*/ 9849 h 320830"/>
                  <a:gd name="connsiteX15" fmla="*/ 646626 w 655123"/>
                  <a:gd name="connsiteY15" fmla="*/ 56638 h 320830"/>
                  <a:gd name="connsiteX16" fmla="*/ 446982 w 655123"/>
                  <a:gd name="connsiteY16" fmla="*/ 273940 h 320830"/>
                  <a:gd name="connsiteX17" fmla="*/ 348007 w 655123"/>
                  <a:gd name="connsiteY17" fmla="*/ 278670 h 320830"/>
                  <a:gd name="connsiteX18" fmla="*/ 345353 w 655123"/>
                  <a:gd name="connsiteY18" fmla="*/ 276127 h 320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55123" h="320830">
                    <a:moveTo>
                      <a:pt x="345353" y="276127"/>
                    </a:moveTo>
                    <a:lnTo>
                      <a:pt x="249619" y="181598"/>
                    </a:lnTo>
                    <a:cubicBezTo>
                      <a:pt x="238094" y="170249"/>
                      <a:pt x="219771" y="169710"/>
                      <a:pt x="207599" y="180362"/>
                    </a:cubicBezTo>
                    <a:lnTo>
                      <a:pt x="56345" y="312455"/>
                    </a:lnTo>
                    <a:cubicBezTo>
                      <a:pt x="42957" y="324128"/>
                      <a:pt x="22826" y="323464"/>
                      <a:pt x="10237" y="310934"/>
                    </a:cubicBezTo>
                    <a:lnTo>
                      <a:pt x="10237" y="310934"/>
                    </a:lnTo>
                    <a:cubicBezTo>
                      <a:pt x="-2540" y="298102"/>
                      <a:pt x="-2959" y="277485"/>
                      <a:pt x="9286" y="264145"/>
                    </a:cubicBezTo>
                    <a:lnTo>
                      <a:pt x="208930" y="47223"/>
                    </a:lnTo>
                    <a:cubicBezTo>
                      <a:pt x="235093" y="18702"/>
                      <a:pt x="279415" y="16798"/>
                      <a:pt x="307926" y="42970"/>
                    </a:cubicBezTo>
                    <a:cubicBezTo>
                      <a:pt x="308660" y="43643"/>
                      <a:pt x="309379" y="44332"/>
                      <a:pt x="310083" y="45036"/>
                    </a:cubicBezTo>
                    <a:lnTo>
                      <a:pt x="405151" y="140135"/>
                    </a:lnTo>
                    <a:cubicBezTo>
                      <a:pt x="416695" y="151584"/>
                      <a:pt x="435120" y="152165"/>
                      <a:pt x="447362" y="141466"/>
                    </a:cubicBezTo>
                    <a:lnTo>
                      <a:pt x="599472" y="8327"/>
                    </a:lnTo>
                    <a:cubicBezTo>
                      <a:pt x="612843" y="-3393"/>
                      <a:pt x="633010" y="-2727"/>
                      <a:pt x="645580" y="9849"/>
                    </a:cubicBezTo>
                    <a:lnTo>
                      <a:pt x="645580" y="9849"/>
                    </a:lnTo>
                    <a:cubicBezTo>
                      <a:pt x="658384" y="22655"/>
                      <a:pt x="658844" y="43272"/>
                      <a:pt x="646626" y="56638"/>
                    </a:cubicBezTo>
                    <a:lnTo>
                      <a:pt x="446982" y="273940"/>
                    </a:lnTo>
                    <a:cubicBezTo>
                      <a:pt x="420956" y="302586"/>
                      <a:pt x="376644" y="304704"/>
                      <a:pt x="348007" y="278670"/>
                    </a:cubicBezTo>
                    <a:cubicBezTo>
                      <a:pt x="347100" y="277846"/>
                      <a:pt x="346215" y="276998"/>
                      <a:pt x="345353" y="276127"/>
                    </a:cubicBezTo>
                    <a:close/>
                  </a:path>
                </a:pathLst>
              </a:custGeom>
              <a:solidFill>
                <a:srgbClr val="FFFFFF"/>
              </a:solidFill>
              <a:ln w="9507" cap="flat">
                <a:noFill/>
                <a:prstDash val="solid"/>
                <a:miter/>
              </a:ln>
            </p:spPr>
            <p:txBody>
              <a:bodyPr rtlCol="0" anchor="ctr"/>
              <a:lstStyle/>
              <a:p>
                <a:endParaRPr lang="en-US"/>
              </a:p>
            </p:txBody>
          </p:sp>
        </p:grpSp>
      </p:grpSp>
      <p:grpSp>
        <p:nvGrpSpPr>
          <p:cNvPr id="128" name="Group 127">
            <a:extLst>
              <a:ext uri="{FF2B5EF4-FFF2-40B4-BE49-F238E27FC236}">
                <a16:creationId xmlns:a16="http://schemas.microsoft.com/office/drawing/2014/main" id="{77927868-A742-00BD-88A2-E27C2F5E2E98}"/>
              </a:ext>
            </a:extLst>
          </p:cNvPr>
          <p:cNvGrpSpPr/>
          <p:nvPr/>
        </p:nvGrpSpPr>
        <p:grpSpPr>
          <a:xfrm>
            <a:off x="11270702" y="65157"/>
            <a:ext cx="332905" cy="332905"/>
            <a:chOff x="11270702" y="65157"/>
            <a:chExt cx="332905" cy="332905"/>
          </a:xfrm>
        </p:grpSpPr>
        <p:sp>
          <p:nvSpPr>
            <p:cNvPr id="104" name="Oval 103">
              <a:extLst>
                <a:ext uri="{FF2B5EF4-FFF2-40B4-BE49-F238E27FC236}">
                  <a16:creationId xmlns:a16="http://schemas.microsoft.com/office/drawing/2014/main" id="{77E4F052-11DF-4974-2DE9-F11308360DB9}"/>
                </a:ext>
              </a:extLst>
            </p:cNvPr>
            <p:cNvSpPr/>
            <p:nvPr/>
          </p:nvSpPr>
          <p:spPr>
            <a:xfrm>
              <a:off x="11270702" y="65157"/>
              <a:ext cx="332905" cy="332905"/>
            </a:xfrm>
            <a:prstGeom prst="ellipse">
              <a:avLst/>
            </a:prstGeom>
            <a:solidFill>
              <a:srgbClr val="E3E6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7" name="Group 126">
              <a:extLst>
                <a:ext uri="{FF2B5EF4-FFF2-40B4-BE49-F238E27FC236}">
                  <a16:creationId xmlns:a16="http://schemas.microsoft.com/office/drawing/2014/main" id="{8E5B28CC-5D85-AF8E-A286-D8E8DF50F4B5}"/>
                </a:ext>
              </a:extLst>
            </p:cNvPr>
            <p:cNvGrpSpPr/>
            <p:nvPr/>
          </p:nvGrpSpPr>
          <p:grpSpPr>
            <a:xfrm>
              <a:off x="11336597" y="130594"/>
              <a:ext cx="193130" cy="216003"/>
              <a:chOff x="5677241" y="2958392"/>
              <a:chExt cx="835839" cy="934829"/>
            </a:xfrm>
            <a:solidFill>
              <a:schemeClr val="tx1">
                <a:lumMod val="85000"/>
                <a:lumOff val="15000"/>
              </a:schemeClr>
            </a:solidFill>
          </p:grpSpPr>
          <p:sp>
            <p:nvSpPr>
              <p:cNvPr id="108" name="Freeform 107">
                <a:extLst>
                  <a:ext uri="{FF2B5EF4-FFF2-40B4-BE49-F238E27FC236}">
                    <a16:creationId xmlns:a16="http://schemas.microsoft.com/office/drawing/2014/main" id="{0B6021C9-4A36-4DFB-A9D3-9177BF84FB79}"/>
                  </a:ext>
                </a:extLst>
              </p:cNvPr>
              <p:cNvSpPr/>
              <p:nvPr/>
            </p:nvSpPr>
            <p:spPr>
              <a:xfrm>
                <a:off x="5951434" y="3735811"/>
                <a:ext cx="201450" cy="104560"/>
              </a:xfrm>
              <a:custGeom>
                <a:avLst/>
                <a:gdLst>
                  <a:gd name="connsiteX0" fmla="*/ 201395 w 201450"/>
                  <a:gd name="connsiteY0" fmla="*/ -37 h 104560"/>
                  <a:gd name="connsiteX1" fmla="*/ 201395 w 201450"/>
                  <a:gd name="connsiteY1" fmla="*/ 3286 h 104560"/>
                  <a:gd name="connsiteX2" fmla="*/ 99538 w 201450"/>
                  <a:gd name="connsiteY2" fmla="*/ 104521 h 104560"/>
                  <a:gd name="connsiteX3" fmla="*/ -56 w 201450"/>
                  <a:gd name="connsiteY3" fmla="*/ 15722 h 104560"/>
                </a:gdLst>
                <a:ahLst/>
                <a:cxnLst>
                  <a:cxn ang="0">
                    <a:pos x="connsiteX0" y="connsiteY0"/>
                  </a:cxn>
                  <a:cxn ang="0">
                    <a:pos x="connsiteX1" y="connsiteY1"/>
                  </a:cxn>
                  <a:cxn ang="0">
                    <a:pos x="connsiteX2" y="connsiteY2"/>
                  </a:cxn>
                  <a:cxn ang="0">
                    <a:pos x="connsiteX3" y="connsiteY3"/>
                  </a:cxn>
                </a:cxnLst>
                <a:rect l="l" t="t" r="r" b="b"/>
                <a:pathLst>
                  <a:path w="201450" h="104560">
                    <a:moveTo>
                      <a:pt x="201395" y="-37"/>
                    </a:moveTo>
                    <a:cubicBezTo>
                      <a:pt x="201395" y="1008"/>
                      <a:pt x="201395" y="2147"/>
                      <a:pt x="201395" y="3286"/>
                    </a:cubicBezTo>
                    <a:cubicBezTo>
                      <a:pt x="201002" y="59592"/>
                      <a:pt x="155399" y="104917"/>
                      <a:pt x="99538" y="104521"/>
                    </a:cubicBezTo>
                    <a:cubicBezTo>
                      <a:pt x="48990" y="104163"/>
                      <a:pt x="6465" y="66247"/>
                      <a:pt x="-56" y="15722"/>
                    </a:cubicBezTo>
                    <a:close/>
                  </a:path>
                </a:pathLst>
              </a:custGeom>
              <a:grpFill/>
              <a:ln w="9418" cap="flat">
                <a:solidFill>
                  <a:schemeClr val="tx1">
                    <a:lumMod val="85000"/>
                    <a:lumOff val="15000"/>
                  </a:schemeClr>
                </a:solidFill>
                <a:prstDash val="solid"/>
                <a:miter/>
              </a:ln>
            </p:spPr>
            <p:txBody>
              <a:bodyPr rtlCol="0" anchor="ctr"/>
              <a:lstStyle/>
              <a:p>
                <a:endParaRPr lang="en-US"/>
              </a:p>
            </p:txBody>
          </p:sp>
          <p:sp>
            <p:nvSpPr>
              <p:cNvPr id="109" name="Freeform 108">
                <a:extLst>
                  <a:ext uri="{FF2B5EF4-FFF2-40B4-BE49-F238E27FC236}">
                    <a16:creationId xmlns:a16="http://schemas.microsoft.com/office/drawing/2014/main" id="{2E136DFF-8708-C717-531F-6012E6A4FC7F}"/>
                  </a:ext>
                </a:extLst>
              </p:cNvPr>
              <p:cNvSpPr/>
              <p:nvPr/>
            </p:nvSpPr>
            <p:spPr>
              <a:xfrm>
                <a:off x="5732191" y="3130303"/>
                <a:ext cx="725607" cy="580799"/>
              </a:xfrm>
              <a:custGeom>
                <a:avLst/>
                <a:gdLst>
                  <a:gd name="connsiteX0" fmla="*/ 725498 w 725607"/>
                  <a:gd name="connsiteY0" fmla="*/ 509878 h 580799"/>
                  <a:gd name="connsiteX1" fmla="*/ 711371 w 725607"/>
                  <a:gd name="connsiteY1" fmla="*/ 526870 h 580799"/>
                  <a:gd name="connsiteX2" fmla="*/ 464526 w 725607"/>
                  <a:gd name="connsiteY2" fmla="*/ 545856 h 580799"/>
                  <a:gd name="connsiteX3" fmla="*/ 17172 w 725607"/>
                  <a:gd name="connsiteY3" fmla="*/ 580695 h 580799"/>
                  <a:gd name="connsiteX4" fmla="*/ 5776 w 725607"/>
                  <a:gd name="connsiteY4" fmla="*/ 576993 h 580799"/>
                  <a:gd name="connsiteX5" fmla="*/ 314 w 725607"/>
                  <a:gd name="connsiteY5" fmla="*/ 566171 h 580799"/>
                  <a:gd name="connsiteX6" fmla="*/ 40811 w 725607"/>
                  <a:gd name="connsiteY6" fmla="*/ 458996 h 580799"/>
                  <a:gd name="connsiteX7" fmla="*/ 46367 w 725607"/>
                  <a:gd name="connsiteY7" fmla="*/ 454154 h 580799"/>
                  <a:gd name="connsiteX8" fmla="*/ 110975 w 725607"/>
                  <a:gd name="connsiteY8" fmla="*/ 295907 h 580799"/>
                  <a:gd name="connsiteX9" fmla="*/ 108055 w 725607"/>
                  <a:gd name="connsiteY9" fmla="*/ 257935 h 580799"/>
                  <a:gd name="connsiteX10" fmla="*/ 326220 w 725607"/>
                  <a:gd name="connsiteY10" fmla="*/ 841 h 580799"/>
                  <a:gd name="connsiteX11" fmla="*/ 327117 w 725607"/>
                  <a:gd name="connsiteY11" fmla="*/ 772 h 580799"/>
                  <a:gd name="connsiteX12" fmla="*/ 397281 w 725607"/>
                  <a:gd name="connsiteY12" fmla="*/ 5708 h 580799"/>
                  <a:gd name="connsiteX13" fmla="*/ 414516 w 725607"/>
                  <a:gd name="connsiteY13" fmla="*/ 10170 h 580799"/>
                  <a:gd name="connsiteX14" fmla="*/ 415270 w 725607"/>
                  <a:gd name="connsiteY14" fmla="*/ 10170 h 580799"/>
                  <a:gd name="connsiteX15" fmla="*/ 582345 w 725607"/>
                  <a:gd name="connsiteY15" fmla="*/ 221483 h 580799"/>
                  <a:gd name="connsiteX16" fmla="*/ 585547 w 725607"/>
                  <a:gd name="connsiteY16" fmla="*/ 263441 h 580799"/>
                  <a:gd name="connsiteX17" fmla="*/ 667577 w 725607"/>
                  <a:gd name="connsiteY17" fmla="*/ 405835 h 580799"/>
                  <a:gd name="connsiteX18" fmla="*/ 725215 w 725607"/>
                  <a:gd name="connsiteY18" fmla="*/ 506271 h 580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25607" h="580799">
                    <a:moveTo>
                      <a:pt x="725498" y="509878"/>
                    </a:moveTo>
                    <a:cubicBezTo>
                      <a:pt x="726206" y="518488"/>
                      <a:pt x="719905" y="526067"/>
                      <a:pt x="711371" y="526870"/>
                    </a:cubicBezTo>
                    <a:lnTo>
                      <a:pt x="464526" y="545856"/>
                    </a:lnTo>
                    <a:lnTo>
                      <a:pt x="17172" y="580695"/>
                    </a:lnTo>
                    <a:cubicBezTo>
                      <a:pt x="13030" y="581089"/>
                      <a:pt x="8910" y="579750"/>
                      <a:pt x="5776" y="576993"/>
                    </a:cubicBezTo>
                    <a:cubicBezTo>
                      <a:pt x="2586" y="574273"/>
                      <a:pt x="617" y="570372"/>
                      <a:pt x="314" y="566171"/>
                    </a:cubicBezTo>
                    <a:cubicBezTo>
                      <a:pt x="-2636" y="526158"/>
                      <a:pt x="12201" y="486893"/>
                      <a:pt x="40811" y="458996"/>
                    </a:cubicBezTo>
                    <a:lnTo>
                      <a:pt x="46367" y="454154"/>
                    </a:lnTo>
                    <a:cubicBezTo>
                      <a:pt x="91603" y="414733"/>
                      <a:pt x="115581" y="356003"/>
                      <a:pt x="110975" y="295907"/>
                    </a:cubicBezTo>
                    <a:lnTo>
                      <a:pt x="108055" y="257935"/>
                    </a:lnTo>
                    <a:cubicBezTo>
                      <a:pt x="97866" y="126217"/>
                      <a:pt x="195541" y="11112"/>
                      <a:pt x="326220" y="841"/>
                    </a:cubicBezTo>
                    <a:cubicBezTo>
                      <a:pt x="326519" y="817"/>
                      <a:pt x="326818" y="794"/>
                      <a:pt x="327117" y="772"/>
                    </a:cubicBezTo>
                    <a:cubicBezTo>
                      <a:pt x="350618" y="-1209"/>
                      <a:pt x="374281" y="456"/>
                      <a:pt x="397281" y="5708"/>
                    </a:cubicBezTo>
                    <a:cubicBezTo>
                      <a:pt x="403026" y="6942"/>
                      <a:pt x="408771" y="8461"/>
                      <a:pt x="414516" y="10170"/>
                    </a:cubicBezTo>
                    <a:lnTo>
                      <a:pt x="415270" y="10170"/>
                    </a:lnTo>
                    <a:cubicBezTo>
                      <a:pt x="508472" y="39719"/>
                      <a:pt x="574566" y="123314"/>
                      <a:pt x="582345" y="221483"/>
                    </a:cubicBezTo>
                    <a:lnTo>
                      <a:pt x="585547" y="263441"/>
                    </a:lnTo>
                    <a:cubicBezTo>
                      <a:pt x="589808" y="321065"/>
                      <a:pt x="620039" y="373541"/>
                      <a:pt x="667577" y="405835"/>
                    </a:cubicBezTo>
                    <a:cubicBezTo>
                      <a:pt x="700833" y="428840"/>
                      <a:pt x="722011" y="465744"/>
                      <a:pt x="725215" y="506271"/>
                    </a:cubicBezTo>
                    <a:close/>
                  </a:path>
                </a:pathLst>
              </a:custGeom>
              <a:grpFill/>
              <a:ln w="9418" cap="flat">
                <a:solidFill>
                  <a:schemeClr val="tx1">
                    <a:lumMod val="85000"/>
                    <a:lumOff val="15000"/>
                  </a:schemeClr>
                </a:solidFill>
                <a:prstDash val="solid"/>
                <a:miter/>
              </a:ln>
            </p:spPr>
            <p:txBody>
              <a:bodyPr rtlCol="0" anchor="ctr"/>
              <a:lstStyle/>
              <a:p>
                <a:endParaRPr lang="en-US"/>
              </a:p>
            </p:txBody>
          </p:sp>
          <p:sp>
            <p:nvSpPr>
              <p:cNvPr id="110" name="Freeform 109">
                <a:extLst>
                  <a:ext uri="{FF2B5EF4-FFF2-40B4-BE49-F238E27FC236}">
                    <a16:creationId xmlns:a16="http://schemas.microsoft.com/office/drawing/2014/main" id="{9CC40A89-E9EC-BCBB-94AA-F0A38B791C73}"/>
                  </a:ext>
                </a:extLst>
              </p:cNvPr>
              <p:cNvSpPr/>
              <p:nvPr/>
            </p:nvSpPr>
            <p:spPr>
              <a:xfrm>
                <a:off x="6147516" y="3093899"/>
                <a:ext cx="365564" cy="637829"/>
              </a:xfrm>
              <a:custGeom>
                <a:avLst/>
                <a:gdLst>
                  <a:gd name="connsiteX0" fmla="*/ 365268 w 365564"/>
                  <a:gd name="connsiteY0" fmla="*/ 541725 h 637829"/>
                  <a:gd name="connsiteX1" fmla="*/ 300381 w 365564"/>
                  <a:gd name="connsiteY1" fmla="*/ 618807 h 637829"/>
                  <a:gd name="connsiteX2" fmla="*/ 300378 w 365564"/>
                  <a:gd name="connsiteY2" fmla="*/ 618807 h 637829"/>
                  <a:gd name="connsiteX3" fmla="*/ 60314 w 365564"/>
                  <a:gd name="connsiteY3" fmla="*/ 637793 h 637829"/>
                  <a:gd name="connsiteX4" fmla="*/ 55134 w 365564"/>
                  <a:gd name="connsiteY4" fmla="*/ 605138 h 637829"/>
                  <a:gd name="connsiteX5" fmla="*/ 49200 w 365564"/>
                  <a:gd name="connsiteY5" fmla="*/ 582829 h 637829"/>
                  <a:gd name="connsiteX6" fmla="*/ 296046 w 365564"/>
                  <a:gd name="connsiteY6" fmla="*/ 563843 h 637829"/>
                  <a:gd name="connsiteX7" fmla="*/ 310172 w 365564"/>
                  <a:gd name="connsiteY7" fmla="*/ 546851 h 637829"/>
                  <a:gd name="connsiteX8" fmla="*/ 310172 w 365564"/>
                  <a:gd name="connsiteY8" fmla="*/ 542959 h 637829"/>
                  <a:gd name="connsiteX9" fmla="*/ 252534 w 365564"/>
                  <a:gd name="connsiteY9" fmla="*/ 441954 h 637829"/>
                  <a:gd name="connsiteX10" fmla="*/ 170504 w 365564"/>
                  <a:gd name="connsiteY10" fmla="*/ 299560 h 637829"/>
                  <a:gd name="connsiteX11" fmla="*/ 167019 w 365564"/>
                  <a:gd name="connsiteY11" fmla="*/ 257886 h 637829"/>
                  <a:gd name="connsiteX12" fmla="*/ -56 w 365564"/>
                  <a:gd name="connsiteY12" fmla="*/ 47238 h 637829"/>
                  <a:gd name="connsiteX13" fmla="*/ 37616 w 365564"/>
                  <a:gd name="connsiteY13" fmla="*/ 58345 h 637829"/>
                  <a:gd name="connsiteX14" fmla="*/ 33001 w 365564"/>
                  <a:gd name="connsiteY14" fmla="*/ -37 h 637829"/>
                  <a:gd name="connsiteX15" fmla="*/ 222114 w 365564"/>
                  <a:gd name="connsiteY15" fmla="*/ 253140 h 637829"/>
                  <a:gd name="connsiteX16" fmla="*/ 225317 w 365564"/>
                  <a:gd name="connsiteY16" fmla="*/ 295004 h 637829"/>
                  <a:gd name="connsiteX17" fmla="*/ 283331 w 365564"/>
                  <a:gd name="connsiteY17" fmla="*/ 395344 h 637829"/>
                  <a:gd name="connsiteX18" fmla="*/ 364985 w 365564"/>
                  <a:gd name="connsiteY18" fmla="*/ 537738 h 637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5564" h="637829">
                    <a:moveTo>
                      <a:pt x="365268" y="541725"/>
                    </a:moveTo>
                    <a:cubicBezTo>
                      <a:pt x="368467" y="581071"/>
                      <a:pt x="339416" y="615582"/>
                      <a:pt x="300381" y="618807"/>
                    </a:cubicBezTo>
                    <a:cubicBezTo>
                      <a:pt x="300380" y="618807"/>
                      <a:pt x="300379" y="618807"/>
                      <a:pt x="300378" y="618807"/>
                    </a:cubicBezTo>
                    <a:lnTo>
                      <a:pt x="60314" y="637793"/>
                    </a:lnTo>
                    <a:cubicBezTo>
                      <a:pt x="59840" y="626743"/>
                      <a:pt x="58102" y="615785"/>
                      <a:pt x="55134" y="605138"/>
                    </a:cubicBezTo>
                    <a:lnTo>
                      <a:pt x="49200" y="582829"/>
                    </a:lnTo>
                    <a:lnTo>
                      <a:pt x="296046" y="563843"/>
                    </a:lnTo>
                    <a:cubicBezTo>
                      <a:pt x="304580" y="563040"/>
                      <a:pt x="310881" y="555461"/>
                      <a:pt x="310172" y="546851"/>
                    </a:cubicBezTo>
                    <a:lnTo>
                      <a:pt x="310172" y="542959"/>
                    </a:lnTo>
                    <a:cubicBezTo>
                      <a:pt x="307134" y="502227"/>
                      <a:pt x="285937" y="465081"/>
                      <a:pt x="252534" y="441954"/>
                    </a:cubicBezTo>
                    <a:cubicBezTo>
                      <a:pt x="204996" y="409660"/>
                      <a:pt x="174766" y="357184"/>
                      <a:pt x="170504" y="299560"/>
                    </a:cubicBezTo>
                    <a:lnTo>
                      <a:pt x="167019" y="257886"/>
                    </a:lnTo>
                    <a:cubicBezTo>
                      <a:pt x="158984" y="159967"/>
                      <a:pt x="92938" y="76696"/>
                      <a:pt x="-56" y="47238"/>
                    </a:cubicBezTo>
                    <a:lnTo>
                      <a:pt x="37616" y="58345"/>
                    </a:lnTo>
                    <a:lnTo>
                      <a:pt x="33001" y="-37"/>
                    </a:lnTo>
                    <a:cubicBezTo>
                      <a:pt x="139198" y="40541"/>
                      <a:pt x="212782" y="139053"/>
                      <a:pt x="222114" y="253140"/>
                    </a:cubicBezTo>
                    <a:lnTo>
                      <a:pt x="225317" y="295004"/>
                    </a:lnTo>
                    <a:cubicBezTo>
                      <a:pt x="228366" y="335648"/>
                      <a:pt x="249751" y="372634"/>
                      <a:pt x="283331" y="395344"/>
                    </a:cubicBezTo>
                    <a:cubicBezTo>
                      <a:pt x="330591" y="427846"/>
                      <a:pt x="360634" y="480237"/>
                      <a:pt x="364985" y="537738"/>
                    </a:cubicBezTo>
                    <a:close/>
                  </a:path>
                </a:pathLst>
              </a:custGeom>
              <a:grpFill/>
              <a:ln w="9418" cap="flat">
                <a:solidFill>
                  <a:schemeClr val="tx1">
                    <a:lumMod val="85000"/>
                    <a:lumOff val="15000"/>
                  </a:schemeClr>
                </a:solidFill>
                <a:prstDash val="solid"/>
                <a:miter/>
              </a:ln>
            </p:spPr>
            <p:txBody>
              <a:bodyPr rtlCol="0" anchor="ctr"/>
              <a:lstStyle/>
              <a:p>
                <a:endParaRPr lang="en-US"/>
              </a:p>
            </p:txBody>
          </p:sp>
          <p:sp>
            <p:nvSpPr>
              <p:cNvPr id="111" name="Freeform 110">
                <a:extLst>
                  <a:ext uri="{FF2B5EF4-FFF2-40B4-BE49-F238E27FC236}">
                    <a16:creationId xmlns:a16="http://schemas.microsoft.com/office/drawing/2014/main" id="{2FFA9BE4-3D97-B4C6-EB23-C0F7195453C6}"/>
                  </a:ext>
                </a:extLst>
              </p:cNvPr>
              <p:cNvSpPr/>
              <p:nvPr/>
            </p:nvSpPr>
            <p:spPr>
              <a:xfrm>
                <a:off x="5895584" y="3676480"/>
                <a:ext cx="312300" cy="79266"/>
              </a:xfrm>
              <a:custGeom>
                <a:avLst/>
                <a:gdLst>
                  <a:gd name="connsiteX0" fmla="*/ 312245 w 312300"/>
                  <a:gd name="connsiteY0" fmla="*/ 55022 h 79266"/>
                  <a:gd name="connsiteX1" fmla="*/ 887 w 312300"/>
                  <a:gd name="connsiteY1" fmla="*/ 79229 h 79266"/>
                  <a:gd name="connsiteX2" fmla="*/ -55 w 312300"/>
                  <a:gd name="connsiteY2" fmla="*/ 62617 h 79266"/>
                  <a:gd name="connsiteX3" fmla="*/ 604 w 312300"/>
                  <a:gd name="connsiteY3" fmla="*/ 48187 h 79266"/>
                  <a:gd name="connsiteX4" fmla="*/ 2300 w 312300"/>
                  <a:gd name="connsiteY4" fmla="*/ 24265 h 79266"/>
                  <a:gd name="connsiteX5" fmla="*/ 26033 w 312300"/>
                  <a:gd name="connsiteY5" fmla="*/ 21512 h 79266"/>
                  <a:gd name="connsiteX6" fmla="*/ 301226 w 312300"/>
                  <a:gd name="connsiteY6" fmla="*/ -37 h 79266"/>
                  <a:gd name="connsiteX7" fmla="*/ 307159 w 312300"/>
                  <a:gd name="connsiteY7" fmla="*/ 22272 h 79266"/>
                  <a:gd name="connsiteX8" fmla="*/ 312245 w 312300"/>
                  <a:gd name="connsiteY8" fmla="*/ 55022 h 79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300" h="79266">
                    <a:moveTo>
                      <a:pt x="312245" y="55022"/>
                    </a:moveTo>
                    <a:lnTo>
                      <a:pt x="887" y="79229"/>
                    </a:lnTo>
                    <a:cubicBezTo>
                      <a:pt x="242" y="73716"/>
                      <a:pt x="-73" y="68168"/>
                      <a:pt x="-55" y="62617"/>
                    </a:cubicBezTo>
                    <a:cubicBezTo>
                      <a:pt x="-55" y="57680"/>
                      <a:pt x="-55" y="53124"/>
                      <a:pt x="604" y="48187"/>
                    </a:cubicBezTo>
                    <a:lnTo>
                      <a:pt x="2300" y="24265"/>
                    </a:lnTo>
                    <a:lnTo>
                      <a:pt x="26033" y="21512"/>
                    </a:lnTo>
                    <a:lnTo>
                      <a:pt x="301226" y="-37"/>
                    </a:lnTo>
                    <a:lnTo>
                      <a:pt x="307159" y="22272"/>
                    </a:lnTo>
                    <a:cubicBezTo>
                      <a:pt x="310103" y="32954"/>
                      <a:pt x="311810" y="43944"/>
                      <a:pt x="312245" y="55022"/>
                    </a:cubicBezTo>
                    <a:close/>
                  </a:path>
                </a:pathLst>
              </a:custGeom>
              <a:grpFill/>
              <a:ln w="9418" cap="flat">
                <a:solidFill>
                  <a:schemeClr val="tx1">
                    <a:lumMod val="85000"/>
                    <a:lumOff val="15000"/>
                  </a:schemeClr>
                </a:solidFill>
                <a:prstDash val="solid"/>
                <a:miter/>
              </a:ln>
            </p:spPr>
            <p:txBody>
              <a:bodyPr rtlCol="0" anchor="ctr"/>
              <a:lstStyle/>
              <a:p>
                <a:endParaRPr lang="en-US"/>
              </a:p>
            </p:txBody>
          </p:sp>
          <p:sp>
            <p:nvSpPr>
              <p:cNvPr id="112" name="Freeform 111">
                <a:extLst>
                  <a:ext uri="{FF2B5EF4-FFF2-40B4-BE49-F238E27FC236}">
                    <a16:creationId xmlns:a16="http://schemas.microsoft.com/office/drawing/2014/main" id="{C0A5832C-CD2D-BCD8-2297-64994880ECFC}"/>
                  </a:ext>
                </a:extLst>
              </p:cNvPr>
              <p:cNvSpPr/>
              <p:nvPr/>
            </p:nvSpPr>
            <p:spPr>
              <a:xfrm>
                <a:off x="5923368" y="3075008"/>
                <a:ext cx="261914" cy="103947"/>
              </a:xfrm>
              <a:custGeom>
                <a:avLst/>
                <a:gdLst>
                  <a:gd name="connsiteX0" fmla="*/ 257243 w 261914"/>
                  <a:gd name="connsiteY0" fmla="*/ 18380 h 103947"/>
                  <a:gd name="connsiteX1" fmla="*/ 261858 w 261914"/>
                  <a:gd name="connsiteY1" fmla="*/ 76761 h 103947"/>
                  <a:gd name="connsiteX2" fmla="*/ 224186 w 261914"/>
                  <a:gd name="connsiteY2" fmla="*/ 65654 h 103947"/>
                  <a:gd name="connsiteX3" fmla="*/ 223433 w 261914"/>
                  <a:gd name="connsiteY3" fmla="*/ 65654 h 103947"/>
                  <a:gd name="connsiteX4" fmla="*/ 223433 w 261914"/>
                  <a:gd name="connsiteY4" fmla="*/ 65654 h 103947"/>
                  <a:gd name="connsiteX5" fmla="*/ 206669 w 261914"/>
                  <a:gd name="connsiteY5" fmla="*/ 61383 h 103947"/>
                  <a:gd name="connsiteX6" fmla="*/ 136505 w 261914"/>
                  <a:gd name="connsiteY6" fmla="*/ 56446 h 103947"/>
                  <a:gd name="connsiteX7" fmla="*/ 42325 w 261914"/>
                  <a:gd name="connsiteY7" fmla="*/ 83786 h 103947"/>
                  <a:gd name="connsiteX8" fmla="*/ 4653 w 261914"/>
                  <a:gd name="connsiteY8" fmla="*/ 103911 h 103947"/>
                  <a:gd name="connsiteX9" fmla="*/ -56 w 261914"/>
                  <a:gd name="connsiteY9" fmla="*/ 43916 h 103947"/>
                  <a:gd name="connsiteX10" fmla="*/ 15861 w 261914"/>
                  <a:gd name="connsiteY10" fmla="*/ 34423 h 103947"/>
                  <a:gd name="connsiteX11" fmla="*/ 53533 w 261914"/>
                  <a:gd name="connsiteY11" fmla="*/ 17620 h 103947"/>
                  <a:gd name="connsiteX12" fmla="*/ 55134 w 261914"/>
                  <a:gd name="connsiteY12" fmla="*/ 17051 h 103947"/>
                  <a:gd name="connsiteX13" fmla="*/ 60690 w 261914"/>
                  <a:gd name="connsiteY13" fmla="*/ 15152 h 103947"/>
                  <a:gd name="connsiteX14" fmla="*/ 66247 w 261914"/>
                  <a:gd name="connsiteY14" fmla="*/ 13348 h 103947"/>
                  <a:gd name="connsiteX15" fmla="*/ 72463 w 261914"/>
                  <a:gd name="connsiteY15" fmla="*/ 11450 h 103947"/>
                  <a:gd name="connsiteX16" fmla="*/ 81881 w 261914"/>
                  <a:gd name="connsiteY16" fmla="*/ 8887 h 103947"/>
                  <a:gd name="connsiteX17" fmla="*/ 91299 w 261914"/>
                  <a:gd name="connsiteY17" fmla="*/ 6608 h 103947"/>
                  <a:gd name="connsiteX18" fmla="*/ 111076 w 261914"/>
                  <a:gd name="connsiteY18" fmla="*/ 3001 h 103947"/>
                  <a:gd name="connsiteX19" fmla="*/ 120494 w 261914"/>
                  <a:gd name="connsiteY19" fmla="*/ 1672 h 103947"/>
                  <a:gd name="connsiteX20" fmla="*/ 130477 w 261914"/>
                  <a:gd name="connsiteY20" fmla="*/ 723 h 103947"/>
                  <a:gd name="connsiteX21" fmla="*/ 142156 w 261914"/>
                  <a:gd name="connsiteY21" fmla="*/ -37 h 103947"/>
                  <a:gd name="connsiteX22" fmla="*/ 165136 w 261914"/>
                  <a:gd name="connsiteY22" fmla="*/ -37 h 103947"/>
                  <a:gd name="connsiteX23" fmla="*/ 176531 w 261914"/>
                  <a:gd name="connsiteY23" fmla="*/ 628 h 103947"/>
                  <a:gd name="connsiteX24" fmla="*/ 185102 w 261914"/>
                  <a:gd name="connsiteY24" fmla="*/ 1482 h 103947"/>
                  <a:gd name="connsiteX25" fmla="*/ 193295 w 261914"/>
                  <a:gd name="connsiteY25" fmla="*/ 2526 h 103947"/>
                  <a:gd name="connsiteX26" fmla="*/ 196874 w 261914"/>
                  <a:gd name="connsiteY26" fmla="*/ 2526 h 103947"/>
                  <a:gd name="connsiteX27" fmla="*/ 237842 w 261914"/>
                  <a:gd name="connsiteY27" fmla="*/ 12019 h 103947"/>
                  <a:gd name="connsiteX28" fmla="*/ 257243 w 261914"/>
                  <a:gd name="connsiteY28" fmla="*/ 18380 h 103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61914" h="103947">
                    <a:moveTo>
                      <a:pt x="257243" y="18380"/>
                    </a:moveTo>
                    <a:lnTo>
                      <a:pt x="261858" y="76761"/>
                    </a:lnTo>
                    <a:lnTo>
                      <a:pt x="224186" y="65654"/>
                    </a:lnTo>
                    <a:lnTo>
                      <a:pt x="223433" y="65654"/>
                    </a:lnTo>
                    <a:lnTo>
                      <a:pt x="223433" y="65654"/>
                    </a:lnTo>
                    <a:cubicBezTo>
                      <a:pt x="217876" y="64041"/>
                      <a:pt x="212226" y="62522"/>
                      <a:pt x="206669" y="61383"/>
                    </a:cubicBezTo>
                    <a:cubicBezTo>
                      <a:pt x="183669" y="56130"/>
                      <a:pt x="160006" y="54465"/>
                      <a:pt x="136505" y="56446"/>
                    </a:cubicBezTo>
                    <a:cubicBezTo>
                      <a:pt x="103571" y="58880"/>
                      <a:pt x="71499" y="68191"/>
                      <a:pt x="42325" y="83786"/>
                    </a:cubicBezTo>
                    <a:lnTo>
                      <a:pt x="4653" y="103911"/>
                    </a:lnTo>
                    <a:lnTo>
                      <a:pt x="-56" y="43916"/>
                    </a:lnTo>
                    <a:cubicBezTo>
                      <a:pt x="5124" y="40688"/>
                      <a:pt x="10398" y="37555"/>
                      <a:pt x="15861" y="34423"/>
                    </a:cubicBezTo>
                    <a:cubicBezTo>
                      <a:pt x="28002" y="27918"/>
                      <a:pt x="40591" y="22302"/>
                      <a:pt x="53533" y="17620"/>
                    </a:cubicBezTo>
                    <a:lnTo>
                      <a:pt x="55134" y="17051"/>
                    </a:lnTo>
                    <a:lnTo>
                      <a:pt x="60690" y="15152"/>
                    </a:lnTo>
                    <a:lnTo>
                      <a:pt x="66247" y="13348"/>
                    </a:lnTo>
                    <a:lnTo>
                      <a:pt x="72463" y="11450"/>
                    </a:lnTo>
                    <a:lnTo>
                      <a:pt x="81881" y="8887"/>
                    </a:lnTo>
                    <a:cubicBezTo>
                      <a:pt x="85083" y="8032"/>
                      <a:pt x="88379" y="7273"/>
                      <a:pt x="91299" y="6608"/>
                    </a:cubicBezTo>
                    <a:cubicBezTo>
                      <a:pt x="97891" y="5184"/>
                      <a:pt x="104390" y="3950"/>
                      <a:pt x="111076" y="3001"/>
                    </a:cubicBezTo>
                    <a:lnTo>
                      <a:pt x="120494" y="1672"/>
                    </a:lnTo>
                    <a:lnTo>
                      <a:pt x="130477" y="723"/>
                    </a:lnTo>
                    <a:cubicBezTo>
                      <a:pt x="134339" y="723"/>
                      <a:pt x="138294" y="153"/>
                      <a:pt x="142156" y="-37"/>
                    </a:cubicBezTo>
                    <a:cubicBezTo>
                      <a:pt x="149784" y="-37"/>
                      <a:pt x="157507" y="-37"/>
                      <a:pt x="165136" y="-37"/>
                    </a:cubicBezTo>
                    <a:lnTo>
                      <a:pt x="176531" y="628"/>
                    </a:lnTo>
                    <a:lnTo>
                      <a:pt x="185102" y="1482"/>
                    </a:lnTo>
                    <a:lnTo>
                      <a:pt x="193295" y="2526"/>
                    </a:lnTo>
                    <a:lnTo>
                      <a:pt x="196874" y="2526"/>
                    </a:lnTo>
                    <a:cubicBezTo>
                      <a:pt x="210720" y="4792"/>
                      <a:pt x="224405" y="7963"/>
                      <a:pt x="237842" y="12019"/>
                    </a:cubicBezTo>
                    <a:cubicBezTo>
                      <a:pt x="245094" y="13918"/>
                      <a:pt x="251216" y="16101"/>
                      <a:pt x="257243" y="18380"/>
                    </a:cubicBezTo>
                    <a:close/>
                  </a:path>
                </a:pathLst>
              </a:custGeom>
              <a:grpFill/>
              <a:ln w="9418" cap="flat">
                <a:solidFill>
                  <a:schemeClr val="tx1">
                    <a:lumMod val="85000"/>
                    <a:lumOff val="15000"/>
                  </a:schemeClr>
                </a:solidFill>
                <a:prstDash val="solid"/>
                <a:miter/>
              </a:ln>
            </p:spPr>
            <p:txBody>
              <a:bodyPr rtlCol="0" anchor="ctr"/>
              <a:lstStyle/>
              <a:p>
                <a:endParaRPr lang="en-US"/>
              </a:p>
            </p:txBody>
          </p:sp>
          <p:sp>
            <p:nvSpPr>
              <p:cNvPr id="113" name="Freeform 112">
                <a:extLst>
                  <a:ext uri="{FF2B5EF4-FFF2-40B4-BE49-F238E27FC236}">
                    <a16:creationId xmlns:a16="http://schemas.microsoft.com/office/drawing/2014/main" id="{425903CA-771A-D871-B393-5BCB5FC8B7E4}"/>
                  </a:ext>
                </a:extLst>
              </p:cNvPr>
              <p:cNvSpPr/>
              <p:nvPr/>
            </p:nvSpPr>
            <p:spPr>
              <a:xfrm>
                <a:off x="5921084" y="2958392"/>
                <a:ext cx="259583" cy="159429"/>
              </a:xfrm>
              <a:custGeom>
                <a:avLst/>
                <a:gdLst>
                  <a:gd name="connsiteX0" fmla="*/ 258398 w 259583"/>
                  <a:gd name="connsiteY0" fmla="*/ 121326 h 159429"/>
                  <a:gd name="connsiteX1" fmla="*/ 259528 w 259583"/>
                  <a:gd name="connsiteY1" fmla="*/ 134996 h 159429"/>
                  <a:gd name="connsiteX2" fmla="*/ 240692 w 259583"/>
                  <a:gd name="connsiteY2" fmla="*/ 128636 h 159429"/>
                  <a:gd name="connsiteX3" fmla="*/ 199724 w 259583"/>
                  <a:gd name="connsiteY3" fmla="*/ 119143 h 159429"/>
                  <a:gd name="connsiteX4" fmla="*/ 202266 w 259583"/>
                  <a:gd name="connsiteY4" fmla="*/ 119143 h 159429"/>
                  <a:gd name="connsiteX5" fmla="*/ 129465 w 259583"/>
                  <a:gd name="connsiteY5" fmla="*/ 55635 h 159429"/>
                  <a:gd name="connsiteX6" fmla="*/ 123532 w 259583"/>
                  <a:gd name="connsiteY6" fmla="*/ 55635 h 159429"/>
                  <a:gd name="connsiteX7" fmla="*/ 55440 w 259583"/>
                  <a:gd name="connsiteY7" fmla="*/ 133097 h 159429"/>
                  <a:gd name="connsiteX8" fmla="*/ 17768 w 259583"/>
                  <a:gd name="connsiteY8" fmla="*/ 149900 h 159429"/>
                  <a:gd name="connsiteX9" fmla="*/ 1852 w 259583"/>
                  <a:gd name="connsiteY9" fmla="*/ 159393 h 159429"/>
                  <a:gd name="connsiteX10" fmla="*/ 345 w 259583"/>
                  <a:gd name="connsiteY10" fmla="*/ 140407 h 159429"/>
                  <a:gd name="connsiteX11" fmla="*/ 30953 w 259583"/>
                  <a:gd name="connsiteY11" fmla="*/ 45477 h 159429"/>
                  <a:gd name="connsiteX12" fmla="*/ 119200 w 259583"/>
                  <a:gd name="connsiteY12" fmla="*/ 386 h 159429"/>
                  <a:gd name="connsiteX13" fmla="*/ 213380 w 259583"/>
                  <a:gd name="connsiteY13" fmla="*/ 30953 h 159429"/>
                  <a:gd name="connsiteX14" fmla="*/ 258398 w 259583"/>
                  <a:gd name="connsiteY14" fmla="*/ 121326 h 159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59583" h="159429">
                    <a:moveTo>
                      <a:pt x="258398" y="121326"/>
                    </a:moveTo>
                    <a:lnTo>
                      <a:pt x="259528" y="134996"/>
                    </a:lnTo>
                    <a:cubicBezTo>
                      <a:pt x="253500" y="132718"/>
                      <a:pt x="247379" y="130534"/>
                      <a:pt x="240692" y="128636"/>
                    </a:cubicBezTo>
                    <a:cubicBezTo>
                      <a:pt x="227254" y="124579"/>
                      <a:pt x="213570" y="121408"/>
                      <a:pt x="199724" y="119143"/>
                    </a:cubicBezTo>
                    <a:lnTo>
                      <a:pt x="202266" y="119143"/>
                    </a:lnTo>
                    <a:cubicBezTo>
                      <a:pt x="197178" y="82597"/>
                      <a:pt x="166077" y="55467"/>
                      <a:pt x="129465" y="55635"/>
                    </a:cubicBezTo>
                    <a:cubicBezTo>
                      <a:pt x="127456" y="55635"/>
                      <a:pt x="125479" y="55635"/>
                      <a:pt x="123532" y="55635"/>
                    </a:cubicBezTo>
                    <a:cubicBezTo>
                      <a:pt x="83752" y="58575"/>
                      <a:pt x="53546" y="92938"/>
                      <a:pt x="55440" y="133097"/>
                    </a:cubicBezTo>
                    <a:cubicBezTo>
                      <a:pt x="42499" y="137779"/>
                      <a:pt x="29909" y="143395"/>
                      <a:pt x="17768" y="149900"/>
                    </a:cubicBezTo>
                    <a:cubicBezTo>
                      <a:pt x="12306" y="152843"/>
                      <a:pt x="7032" y="155975"/>
                      <a:pt x="1852" y="159393"/>
                    </a:cubicBezTo>
                    <a:lnTo>
                      <a:pt x="345" y="140407"/>
                    </a:lnTo>
                    <a:cubicBezTo>
                      <a:pt x="-2354" y="105923"/>
                      <a:pt x="8658" y="71773"/>
                      <a:pt x="30953" y="45477"/>
                    </a:cubicBezTo>
                    <a:cubicBezTo>
                      <a:pt x="53156" y="19097"/>
                      <a:pt x="84966" y="2844"/>
                      <a:pt x="119200" y="386"/>
                    </a:cubicBezTo>
                    <a:cubicBezTo>
                      <a:pt x="153370" y="-2391"/>
                      <a:pt x="187238" y="8601"/>
                      <a:pt x="213380" y="30953"/>
                    </a:cubicBezTo>
                    <a:cubicBezTo>
                      <a:pt x="239672" y="53876"/>
                      <a:pt x="255863" y="86380"/>
                      <a:pt x="258398" y="121326"/>
                    </a:cubicBezTo>
                    <a:close/>
                  </a:path>
                </a:pathLst>
              </a:custGeom>
              <a:grpFill/>
              <a:ln w="9418" cap="flat">
                <a:solidFill>
                  <a:schemeClr val="tx1">
                    <a:lumMod val="85000"/>
                    <a:lumOff val="15000"/>
                  </a:schemeClr>
                </a:solidFill>
                <a:prstDash val="solid"/>
                <a:miter/>
              </a:ln>
            </p:spPr>
            <p:txBody>
              <a:bodyPr rtlCol="0" anchor="ctr"/>
              <a:lstStyle/>
              <a:p>
                <a:endParaRPr lang="en-US"/>
              </a:p>
            </p:txBody>
          </p:sp>
          <p:sp>
            <p:nvSpPr>
              <p:cNvPr id="114" name="Freeform 113">
                <a:extLst>
                  <a:ext uri="{FF2B5EF4-FFF2-40B4-BE49-F238E27FC236}">
                    <a16:creationId xmlns:a16="http://schemas.microsoft.com/office/drawing/2014/main" id="{712C7399-4FB5-0712-91D2-4E8E97B201C0}"/>
                  </a:ext>
                </a:extLst>
              </p:cNvPr>
              <p:cNvSpPr/>
              <p:nvPr/>
            </p:nvSpPr>
            <p:spPr>
              <a:xfrm>
                <a:off x="5896527" y="3731539"/>
                <a:ext cx="311358" cy="161682"/>
              </a:xfrm>
              <a:custGeom>
                <a:avLst/>
                <a:gdLst>
                  <a:gd name="connsiteX0" fmla="*/ -56 w 311358"/>
                  <a:gd name="connsiteY0" fmla="*/ 24170 h 161682"/>
                  <a:gd name="connsiteX1" fmla="*/ 311303 w 311358"/>
                  <a:gd name="connsiteY1" fmla="*/ -37 h 161682"/>
                  <a:gd name="connsiteX2" fmla="*/ 311303 w 311358"/>
                  <a:gd name="connsiteY2" fmla="*/ 7653 h 161682"/>
                  <a:gd name="connsiteX3" fmla="*/ 151443 w 311358"/>
                  <a:gd name="connsiteY3" fmla="*/ 161605 h 161682"/>
                  <a:gd name="connsiteX4" fmla="*/ -56 w 311358"/>
                  <a:gd name="connsiteY4" fmla="*/ 24170 h 161682"/>
                  <a:gd name="connsiteX5" fmla="*/ 55040 w 311358"/>
                  <a:gd name="connsiteY5" fmla="*/ 19993 h 161682"/>
                  <a:gd name="connsiteX6" fmla="*/ 168392 w 311358"/>
                  <a:gd name="connsiteY6" fmla="*/ 107944 h 161682"/>
                  <a:gd name="connsiteX7" fmla="*/ 256490 w 311358"/>
                  <a:gd name="connsiteY7" fmla="*/ 7558 h 161682"/>
                  <a:gd name="connsiteX8" fmla="*/ 256490 w 311358"/>
                  <a:gd name="connsiteY8" fmla="*/ 4235 h 161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1358" h="161682">
                    <a:moveTo>
                      <a:pt x="-56" y="24170"/>
                    </a:moveTo>
                    <a:lnTo>
                      <a:pt x="311303" y="-37"/>
                    </a:lnTo>
                    <a:cubicBezTo>
                      <a:pt x="311303" y="2558"/>
                      <a:pt x="311303" y="5121"/>
                      <a:pt x="311303" y="7653"/>
                    </a:cubicBezTo>
                    <a:cubicBezTo>
                      <a:pt x="309336" y="94661"/>
                      <a:pt x="237764" y="163587"/>
                      <a:pt x="151443" y="161605"/>
                    </a:cubicBezTo>
                    <a:cubicBezTo>
                      <a:pt x="74186" y="159830"/>
                      <a:pt x="9805" y="101426"/>
                      <a:pt x="-56" y="24170"/>
                    </a:cubicBezTo>
                    <a:close/>
                    <a:moveTo>
                      <a:pt x="55040" y="19993"/>
                    </a:moveTo>
                    <a:cubicBezTo>
                      <a:pt x="62246" y="75831"/>
                      <a:pt x="112995" y="115207"/>
                      <a:pt x="168392" y="107944"/>
                    </a:cubicBezTo>
                    <a:cubicBezTo>
                      <a:pt x="218518" y="101371"/>
                      <a:pt x="256135" y="58507"/>
                      <a:pt x="256490" y="7558"/>
                    </a:cubicBezTo>
                    <a:cubicBezTo>
                      <a:pt x="256490" y="6419"/>
                      <a:pt x="256490" y="5279"/>
                      <a:pt x="256490" y="4235"/>
                    </a:cubicBezTo>
                    <a:close/>
                  </a:path>
                </a:pathLst>
              </a:custGeom>
              <a:grpFill/>
              <a:ln w="9418" cap="flat">
                <a:solidFill>
                  <a:schemeClr val="tx1">
                    <a:lumMod val="85000"/>
                    <a:lumOff val="15000"/>
                  </a:schemeClr>
                </a:solidFill>
                <a:prstDash val="solid"/>
                <a:miter/>
              </a:ln>
            </p:spPr>
            <p:txBody>
              <a:bodyPr rtlCol="0" anchor="ctr"/>
              <a:lstStyle/>
              <a:p>
                <a:endParaRPr lang="en-US"/>
              </a:p>
            </p:txBody>
          </p:sp>
          <p:sp>
            <p:nvSpPr>
              <p:cNvPr id="115" name="Freeform 114">
                <a:extLst>
                  <a:ext uri="{FF2B5EF4-FFF2-40B4-BE49-F238E27FC236}">
                    <a16:creationId xmlns:a16="http://schemas.microsoft.com/office/drawing/2014/main" id="{2686A50F-3353-B791-3FB0-5B4184442B7E}"/>
                  </a:ext>
                </a:extLst>
              </p:cNvPr>
              <p:cNvSpPr/>
              <p:nvPr/>
            </p:nvSpPr>
            <p:spPr>
              <a:xfrm>
                <a:off x="6129057" y="3135858"/>
                <a:ext cx="17234" cy="4461"/>
              </a:xfrm>
              <a:custGeom>
                <a:avLst/>
                <a:gdLst>
                  <a:gd name="connsiteX0" fmla="*/ 17179 w 17234"/>
                  <a:gd name="connsiteY0" fmla="*/ 4425 h 4461"/>
                  <a:gd name="connsiteX1" fmla="*/ 17179 w 17234"/>
                  <a:gd name="connsiteY1" fmla="*/ 4425 h 4461"/>
                  <a:gd name="connsiteX2" fmla="*/ -56 w 17234"/>
                  <a:gd name="connsiteY2" fmla="*/ -37 h 4461"/>
                  <a:gd name="connsiteX3" fmla="*/ 17179 w 17234"/>
                  <a:gd name="connsiteY3" fmla="*/ 4425 h 4461"/>
                </a:gdLst>
                <a:ahLst/>
                <a:cxnLst>
                  <a:cxn ang="0">
                    <a:pos x="connsiteX0" y="connsiteY0"/>
                  </a:cxn>
                  <a:cxn ang="0">
                    <a:pos x="connsiteX1" y="connsiteY1"/>
                  </a:cxn>
                  <a:cxn ang="0">
                    <a:pos x="connsiteX2" y="connsiteY2"/>
                  </a:cxn>
                  <a:cxn ang="0">
                    <a:pos x="connsiteX3" y="connsiteY3"/>
                  </a:cxn>
                </a:cxnLst>
                <a:rect l="l" t="t" r="r" b="b"/>
                <a:pathLst>
                  <a:path w="17234" h="4461">
                    <a:moveTo>
                      <a:pt x="17179" y="4425"/>
                    </a:moveTo>
                    <a:lnTo>
                      <a:pt x="17179" y="4425"/>
                    </a:lnTo>
                    <a:cubicBezTo>
                      <a:pt x="11434" y="2716"/>
                      <a:pt x="5689" y="1197"/>
                      <a:pt x="-56" y="-37"/>
                    </a:cubicBezTo>
                    <a:cubicBezTo>
                      <a:pt x="5972" y="1292"/>
                      <a:pt x="11623" y="2811"/>
                      <a:pt x="17179" y="4425"/>
                    </a:cubicBezTo>
                    <a:close/>
                  </a:path>
                </a:pathLst>
              </a:custGeom>
              <a:grpFill/>
              <a:ln w="9418" cap="flat">
                <a:solidFill>
                  <a:schemeClr val="tx1">
                    <a:lumMod val="85000"/>
                    <a:lumOff val="15000"/>
                  </a:schemeClr>
                </a:solidFill>
                <a:prstDash val="solid"/>
                <a:miter/>
              </a:ln>
            </p:spPr>
            <p:txBody>
              <a:bodyPr rtlCol="0" anchor="ctr"/>
              <a:lstStyle/>
              <a:p>
                <a:endParaRPr lang="en-US"/>
              </a:p>
            </p:txBody>
          </p:sp>
          <p:sp>
            <p:nvSpPr>
              <p:cNvPr id="116" name="Freeform 115">
                <a:extLst>
                  <a:ext uri="{FF2B5EF4-FFF2-40B4-BE49-F238E27FC236}">
                    <a16:creationId xmlns:a16="http://schemas.microsoft.com/office/drawing/2014/main" id="{70E38CFB-1E10-F3F2-C563-485C6A30D944}"/>
                  </a:ext>
                </a:extLst>
              </p:cNvPr>
              <p:cNvSpPr/>
              <p:nvPr/>
            </p:nvSpPr>
            <p:spPr>
              <a:xfrm>
                <a:off x="6109467" y="3076337"/>
                <a:ext cx="8193" cy="1044"/>
              </a:xfrm>
              <a:custGeom>
                <a:avLst/>
                <a:gdLst>
                  <a:gd name="connsiteX0" fmla="*/ 8138 w 8193"/>
                  <a:gd name="connsiteY0" fmla="*/ 1008 h 1044"/>
                  <a:gd name="connsiteX1" fmla="*/ -56 w 8193"/>
                  <a:gd name="connsiteY1" fmla="*/ -37 h 1044"/>
                  <a:gd name="connsiteX2" fmla="*/ 8138 w 8193"/>
                  <a:gd name="connsiteY2" fmla="*/ 1008 h 1044"/>
                </a:gdLst>
                <a:ahLst/>
                <a:cxnLst>
                  <a:cxn ang="0">
                    <a:pos x="connsiteX0" y="connsiteY0"/>
                  </a:cxn>
                  <a:cxn ang="0">
                    <a:pos x="connsiteX1" y="connsiteY1"/>
                  </a:cxn>
                  <a:cxn ang="0">
                    <a:pos x="connsiteX2" y="connsiteY2"/>
                  </a:cxn>
                </a:cxnLst>
                <a:rect l="l" t="t" r="r" b="b"/>
                <a:pathLst>
                  <a:path w="8193" h="1044">
                    <a:moveTo>
                      <a:pt x="8138" y="1008"/>
                    </a:moveTo>
                    <a:lnTo>
                      <a:pt x="-56" y="-37"/>
                    </a:lnTo>
                    <a:cubicBezTo>
                      <a:pt x="2676" y="153"/>
                      <a:pt x="5407" y="153"/>
                      <a:pt x="8138" y="1008"/>
                    </a:cubicBezTo>
                    <a:close/>
                  </a:path>
                </a:pathLst>
              </a:custGeom>
              <a:grpFill/>
              <a:ln w="9418" cap="flat">
                <a:solidFill>
                  <a:schemeClr val="tx1">
                    <a:lumMod val="85000"/>
                    <a:lumOff val="15000"/>
                  </a:schemeClr>
                </a:solidFill>
                <a:prstDash val="solid"/>
                <a:miter/>
              </a:ln>
            </p:spPr>
            <p:txBody>
              <a:bodyPr rtlCol="0" anchor="ctr"/>
              <a:lstStyle/>
              <a:p>
                <a:endParaRPr lang="en-US"/>
              </a:p>
            </p:txBody>
          </p:sp>
          <p:sp>
            <p:nvSpPr>
              <p:cNvPr id="117" name="Freeform 116">
                <a:extLst>
                  <a:ext uri="{FF2B5EF4-FFF2-40B4-BE49-F238E27FC236}">
                    <a16:creationId xmlns:a16="http://schemas.microsoft.com/office/drawing/2014/main" id="{98F9E6A3-04A5-E064-3A14-571A85456F02}"/>
                  </a:ext>
                </a:extLst>
              </p:cNvPr>
              <p:cNvSpPr/>
              <p:nvPr/>
            </p:nvSpPr>
            <p:spPr>
              <a:xfrm>
                <a:off x="6089501" y="3074818"/>
                <a:ext cx="11395" cy="664"/>
              </a:xfrm>
              <a:custGeom>
                <a:avLst/>
                <a:gdLst>
                  <a:gd name="connsiteX0" fmla="*/ 11340 w 11395"/>
                  <a:gd name="connsiteY0" fmla="*/ 628 h 664"/>
                  <a:gd name="connsiteX1" fmla="*/ -56 w 11395"/>
                  <a:gd name="connsiteY1" fmla="*/ -37 h 664"/>
                  <a:gd name="connsiteX2" fmla="*/ 11340 w 11395"/>
                  <a:gd name="connsiteY2" fmla="*/ 628 h 664"/>
                </a:gdLst>
                <a:ahLst/>
                <a:cxnLst>
                  <a:cxn ang="0">
                    <a:pos x="connsiteX0" y="connsiteY0"/>
                  </a:cxn>
                  <a:cxn ang="0">
                    <a:pos x="connsiteX1" y="connsiteY1"/>
                  </a:cxn>
                  <a:cxn ang="0">
                    <a:pos x="connsiteX2" y="connsiteY2"/>
                  </a:cxn>
                </a:cxnLst>
                <a:rect l="l" t="t" r="r" b="b"/>
                <a:pathLst>
                  <a:path w="11395" h="664">
                    <a:moveTo>
                      <a:pt x="11340" y="628"/>
                    </a:moveTo>
                    <a:lnTo>
                      <a:pt x="-56" y="-37"/>
                    </a:lnTo>
                    <a:cubicBezTo>
                      <a:pt x="3712" y="58"/>
                      <a:pt x="7479" y="343"/>
                      <a:pt x="11340" y="628"/>
                    </a:cubicBezTo>
                    <a:close/>
                  </a:path>
                </a:pathLst>
              </a:custGeom>
              <a:grpFill/>
              <a:ln w="9418" cap="flat">
                <a:solidFill>
                  <a:schemeClr val="tx1">
                    <a:lumMod val="85000"/>
                    <a:lumOff val="15000"/>
                  </a:schemeClr>
                </a:solidFill>
                <a:prstDash val="solid"/>
                <a:miter/>
              </a:ln>
            </p:spPr>
            <p:txBody>
              <a:bodyPr rtlCol="0" anchor="ctr"/>
              <a:lstStyle/>
              <a:p>
                <a:endParaRPr lang="en-US"/>
              </a:p>
            </p:txBody>
          </p:sp>
          <p:sp>
            <p:nvSpPr>
              <p:cNvPr id="118" name="Freeform 117">
                <a:extLst>
                  <a:ext uri="{FF2B5EF4-FFF2-40B4-BE49-F238E27FC236}">
                    <a16:creationId xmlns:a16="http://schemas.microsoft.com/office/drawing/2014/main" id="{32B3602E-EE19-7773-C055-3DD289F6BEB7}"/>
                  </a:ext>
                </a:extLst>
              </p:cNvPr>
              <p:cNvSpPr/>
              <p:nvPr/>
            </p:nvSpPr>
            <p:spPr>
              <a:xfrm>
                <a:off x="6066521" y="3074605"/>
                <a:ext cx="22979" cy="213"/>
              </a:xfrm>
              <a:custGeom>
                <a:avLst/>
                <a:gdLst>
                  <a:gd name="connsiteX0" fmla="*/ 22924 w 22979"/>
                  <a:gd name="connsiteY0" fmla="*/ 177 h 213"/>
                  <a:gd name="connsiteX1" fmla="*/ -56 w 22979"/>
                  <a:gd name="connsiteY1" fmla="*/ 177 h 213"/>
                  <a:gd name="connsiteX2" fmla="*/ 22924 w 22979"/>
                  <a:gd name="connsiteY2" fmla="*/ 177 h 213"/>
                </a:gdLst>
                <a:ahLst/>
                <a:cxnLst>
                  <a:cxn ang="0">
                    <a:pos x="connsiteX0" y="connsiteY0"/>
                  </a:cxn>
                  <a:cxn ang="0">
                    <a:pos x="connsiteX1" y="connsiteY1"/>
                  </a:cxn>
                  <a:cxn ang="0">
                    <a:pos x="connsiteX2" y="connsiteY2"/>
                  </a:cxn>
                </a:cxnLst>
                <a:rect l="l" t="t" r="r" b="b"/>
                <a:pathLst>
                  <a:path w="22979" h="213">
                    <a:moveTo>
                      <a:pt x="22924" y="177"/>
                    </a:moveTo>
                    <a:cubicBezTo>
                      <a:pt x="15296" y="177"/>
                      <a:pt x="7573" y="177"/>
                      <a:pt x="-56" y="177"/>
                    </a:cubicBezTo>
                    <a:cubicBezTo>
                      <a:pt x="7573" y="-108"/>
                      <a:pt x="15201" y="-108"/>
                      <a:pt x="22924" y="177"/>
                    </a:cubicBezTo>
                    <a:close/>
                  </a:path>
                </a:pathLst>
              </a:custGeom>
              <a:grpFill/>
              <a:ln w="9418" cap="flat">
                <a:solidFill>
                  <a:schemeClr val="tx1">
                    <a:lumMod val="85000"/>
                    <a:lumOff val="15000"/>
                  </a:schemeClr>
                </a:solidFill>
                <a:prstDash val="solid"/>
                <a:miter/>
              </a:ln>
            </p:spPr>
            <p:txBody>
              <a:bodyPr rtlCol="0" anchor="ctr"/>
              <a:lstStyle/>
              <a:p>
                <a:endParaRPr lang="en-US"/>
              </a:p>
            </p:txBody>
          </p:sp>
          <p:sp>
            <p:nvSpPr>
              <p:cNvPr id="119" name="Freeform 118">
                <a:extLst>
                  <a:ext uri="{FF2B5EF4-FFF2-40B4-BE49-F238E27FC236}">
                    <a16:creationId xmlns:a16="http://schemas.microsoft.com/office/drawing/2014/main" id="{E5F12FC1-4E41-FA4F-C21E-7FE33B8BFFB1}"/>
                  </a:ext>
                </a:extLst>
              </p:cNvPr>
              <p:cNvSpPr/>
              <p:nvPr/>
            </p:nvSpPr>
            <p:spPr>
              <a:xfrm>
                <a:off x="6044860" y="3075578"/>
                <a:ext cx="9983" cy="949"/>
              </a:xfrm>
              <a:custGeom>
                <a:avLst/>
                <a:gdLst>
                  <a:gd name="connsiteX0" fmla="*/ 9927 w 9983"/>
                  <a:gd name="connsiteY0" fmla="*/ -37 h 949"/>
                  <a:gd name="connsiteX1" fmla="*/ -56 w 9983"/>
                  <a:gd name="connsiteY1" fmla="*/ 913 h 949"/>
                </a:gdLst>
                <a:ahLst/>
                <a:cxnLst>
                  <a:cxn ang="0">
                    <a:pos x="connsiteX0" y="connsiteY0"/>
                  </a:cxn>
                  <a:cxn ang="0">
                    <a:pos x="connsiteX1" y="connsiteY1"/>
                  </a:cxn>
                </a:cxnLst>
                <a:rect l="l" t="t" r="r" b="b"/>
                <a:pathLst>
                  <a:path w="9983" h="949">
                    <a:moveTo>
                      <a:pt x="9927" y="-37"/>
                    </a:moveTo>
                    <a:lnTo>
                      <a:pt x="-56" y="913"/>
                    </a:lnTo>
                    <a:close/>
                  </a:path>
                </a:pathLst>
              </a:custGeom>
              <a:grpFill/>
              <a:ln w="9418" cap="flat">
                <a:solidFill>
                  <a:schemeClr val="tx1">
                    <a:lumMod val="85000"/>
                    <a:lumOff val="15000"/>
                  </a:schemeClr>
                </a:solidFill>
                <a:prstDash val="solid"/>
                <a:miter/>
              </a:ln>
            </p:spPr>
            <p:txBody>
              <a:bodyPr rtlCol="0" anchor="ctr"/>
              <a:lstStyle/>
              <a:p>
                <a:endParaRPr lang="en-US"/>
              </a:p>
            </p:txBody>
          </p:sp>
          <p:sp>
            <p:nvSpPr>
              <p:cNvPr id="120" name="Freeform 119">
                <a:extLst>
                  <a:ext uri="{FF2B5EF4-FFF2-40B4-BE49-F238E27FC236}">
                    <a16:creationId xmlns:a16="http://schemas.microsoft.com/office/drawing/2014/main" id="{C104DF04-3954-3B6B-EE9A-398AE46A4763}"/>
                  </a:ext>
                </a:extLst>
              </p:cNvPr>
              <p:cNvSpPr/>
              <p:nvPr/>
            </p:nvSpPr>
            <p:spPr>
              <a:xfrm>
                <a:off x="6035442" y="3076527"/>
                <a:ext cx="9417" cy="1329"/>
              </a:xfrm>
              <a:custGeom>
                <a:avLst/>
                <a:gdLst>
                  <a:gd name="connsiteX0" fmla="*/ 9362 w 9417"/>
                  <a:gd name="connsiteY0" fmla="*/ -37 h 1329"/>
                  <a:gd name="connsiteX1" fmla="*/ -56 w 9417"/>
                  <a:gd name="connsiteY1" fmla="*/ 1292 h 1329"/>
                  <a:gd name="connsiteX2" fmla="*/ 9362 w 9417"/>
                  <a:gd name="connsiteY2" fmla="*/ -37 h 1329"/>
                </a:gdLst>
                <a:ahLst/>
                <a:cxnLst>
                  <a:cxn ang="0">
                    <a:pos x="connsiteX0" y="connsiteY0"/>
                  </a:cxn>
                  <a:cxn ang="0">
                    <a:pos x="connsiteX1" y="connsiteY1"/>
                  </a:cxn>
                  <a:cxn ang="0">
                    <a:pos x="connsiteX2" y="connsiteY2"/>
                  </a:cxn>
                </a:cxnLst>
                <a:rect l="l" t="t" r="r" b="b"/>
                <a:pathLst>
                  <a:path w="9417" h="1329">
                    <a:moveTo>
                      <a:pt x="9362" y="-37"/>
                    </a:moveTo>
                    <a:lnTo>
                      <a:pt x="-56" y="1292"/>
                    </a:lnTo>
                    <a:cubicBezTo>
                      <a:pt x="2770" y="723"/>
                      <a:pt x="6066" y="-37"/>
                      <a:pt x="9362" y="-37"/>
                    </a:cubicBezTo>
                    <a:close/>
                  </a:path>
                </a:pathLst>
              </a:custGeom>
              <a:grpFill/>
              <a:ln w="9418" cap="flat">
                <a:solidFill>
                  <a:schemeClr val="tx1">
                    <a:lumMod val="85000"/>
                    <a:lumOff val="15000"/>
                  </a:schemeClr>
                </a:solidFill>
                <a:prstDash val="solid"/>
                <a:miter/>
              </a:ln>
            </p:spPr>
            <p:txBody>
              <a:bodyPr rtlCol="0" anchor="ctr"/>
              <a:lstStyle/>
              <a:p>
                <a:endParaRPr lang="en-US"/>
              </a:p>
            </p:txBody>
          </p:sp>
          <p:sp>
            <p:nvSpPr>
              <p:cNvPr id="121" name="Freeform 120">
                <a:extLst>
                  <a:ext uri="{FF2B5EF4-FFF2-40B4-BE49-F238E27FC236}">
                    <a16:creationId xmlns:a16="http://schemas.microsoft.com/office/drawing/2014/main" id="{19C5118D-08A9-8BA7-391F-22018951DB25}"/>
                  </a:ext>
                </a:extLst>
              </p:cNvPr>
              <p:cNvSpPr/>
              <p:nvPr/>
            </p:nvSpPr>
            <p:spPr>
              <a:xfrm>
                <a:off x="6015193" y="3077856"/>
                <a:ext cx="19777" cy="3607"/>
              </a:xfrm>
              <a:custGeom>
                <a:avLst/>
                <a:gdLst>
                  <a:gd name="connsiteX0" fmla="*/ 19722 w 19777"/>
                  <a:gd name="connsiteY0" fmla="*/ -37 h 3607"/>
                  <a:gd name="connsiteX1" fmla="*/ -56 w 19777"/>
                  <a:gd name="connsiteY1" fmla="*/ 3571 h 3607"/>
                  <a:gd name="connsiteX2" fmla="*/ 19722 w 19777"/>
                  <a:gd name="connsiteY2" fmla="*/ -37 h 3607"/>
                </a:gdLst>
                <a:ahLst/>
                <a:cxnLst>
                  <a:cxn ang="0">
                    <a:pos x="connsiteX0" y="connsiteY0"/>
                  </a:cxn>
                  <a:cxn ang="0">
                    <a:pos x="connsiteX1" y="connsiteY1"/>
                  </a:cxn>
                  <a:cxn ang="0">
                    <a:pos x="connsiteX2" y="connsiteY2"/>
                  </a:cxn>
                </a:cxnLst>
                <a:rect l="l" t="t" r="r" b="b"/>
                <a:pathLst>
                  <a:path w="19777" h="3607">
                    <a:moveTo>
                      <a:pt x="19722" y="-37"/>
                    </a:moveTo>
                    <a:cubicBezTo>
                      <a:pt x="13035" y="913"/>
                      <a:pt x="6537" y="2147"/>
                      <a:pt x="-56" y="3571"/>
                    </a:cubicBezTo>
                    <a:cubicBezTo>
                      <a:pt x="6443" y="2052"/>
                      <a:pt x="13130" y="913"/>
                      <a:pt x="19722" y="-37"/>
                    </a:cubicBezTo>
                    <a:close/>
                  </a:path>
                </a:pathLst>
              </a:custGeom>
              <a:grpFill/>
              <a:ln w="9418" cap="flat">
                <a:solidFill>
                  <a:schemeClr val="tx1">
                    <a:lumMod val="85000"/>
                    <a:lumOff val="15000"/>
                  </a:schemeClr>
                </a:solidFill>
                <a:prstDash val="solid"/>
                <a:miter/>
              </a:ln>
            </p:spPr>
            <p:txBody>
              <a:bodyPr rtlCol="0" anchor="ctr"/>
              <a:lstStyle/>
              <a:p>
                <a:endParaRPr lang="en-US"/>
              </a:p>
            </p:txBody>
          </p:sp>
          <p:sp>
            <p:nvSpPr>
              <p:cNvPr id="122" name="Freeform 121">
                <a:extLst>
                  <a:ext uri="{FF2B5EF4-FFF2-40B4-BE49-F238E27FC236}">
                    <a16:creationId xmlns:a16="http://schemas.microsoft.com/office/drawing/2014/main" id="{4F9B2278-4771-5A04-9A11-B9BE1C68B512}"/>
                  </a:ext>
                </a:extLst>
              </p:cNvPr>
              <p:cNvSpPr/>
              <p:nvPr/>
            </p:nvSpPr>
            <p:spPr>
              <a:xfrm>
                <a:off x="6005775" y="3081463"/>
                <a:ext cx="9417" cy="2278"/>
              </a:xfrm>
              <a:custGeom>
                <a:avLst/>
                <a:gdLst>
                  <a:gd name="connsiteX0" fmla="*/ 9362 w 9417"/>
                  <a:gd name="connsiteY0" fmla="*/ -37 h 2278"/>
                  <a:gd name="connsiteX1" fmla="*/ -56 w 9417"/>
                  <a:gd name="connsiteY1" fmla="*/ 2242 h 2278"/>
                  <a:gd name="connsiteX2" fmla="*/ 9362 w 9417"/>
                  <a:gd name="connsiteY2" fmla="*/ -37 h 2278"/>
                </a:gdLst>
                <a:ahLst/>
                <a:cxnLst>
                  <a:cxn ang="0">
                    <a:pos x="connsiteX0" y="connsiteY0"/>
                  </a:cxn>
                  <a:cxn ang="0">
                    <a:pos x="connsiteX1" y="connsiteY1"/>
                  </a:cxn>
                  <a:cxn ang="0">
                    <a:pos x="connsiteX2" y="connsiteY2"/>
                  </a:cxn>
                </a:cxnLst>
                <a:rect l="l" t="t" r="r" b="b"/>
                <a:pathLst>
                  <a:path w="9417" h="2278">
                    <a:moveTo>
                      <a:pt x="9362" y="-37"/>
                    </a:moveTo>
                    <a:cubicBezTo>
                      <a:pt x="6160" y="628"/>
                      <a:pt x="2864" y="1387"/>
                      <a:pt x="-56" y="2242"/>
                    </a:cubicBezTo>
                    <a:cubicBezTo>
                      <a:pt x="2864" y="1387"/>
                      <a:pt x="6066" y="628"/>
                      <a:pt x="9362" y="-37"/>
                    </a:cubicBezTo>
                    <a:close/>
                  </a:path>
                </a:pathLst>
              </a:custGeom>
              <a:grpFill/>
              <a:ln w="9418" cap="flat">
                <a:solidFill>
                  <a:schemeClr val="tx1">
                    <a:lumMod val="85000"/>
                    <a:lumOff val="15000"/>
                  </a:schemeClr>
                </a:solidFill>
                <a:prstDash val="solid"/>
                <a:miter/>
              </a:ln>
            </p:spPr>
            <p:txBody>
              <a:bodyPr rtlCol="0" anchor="ctr"/>
              <a:lstStyle/>
              <a:p>
                <a:endParaRPr lang="en-US"/>
              </a:p>
            </p:txBody>
          </p:sp>
          <p:sp>
            <p:nvSpPr>
              <p:cNvPr id="123" name="Freeform 122">
                <a:extLst>
                  <a:ext uri="{FF2B5EF4-FFF2-40B4-BE49-F238E27FC236}">
                    <a16:creationId xmlns:a16="http://schemas.microsoft.com/office/drawing/2014/main" id="{1C72445A-85CC-F568-D1DF-6E4EBA2682F8}"/>
                  </a:ext>
                </a:extLst>
              </p:cNvPr>
              <p:cNvSpPr/>
              <p:nvPr/>
            </p:nvSpPr>
            <p:spPr>
              <a:xfrm>
                <a:off x="5996075" y="3083742"/>
                <a:ext cx="9417" cy="2563"/>
              </a:xfrm>
              <a:custGeom>
                <a:avLst/>
                <a:gdLst>
                  <a:gd name="connsiteX0" fmla="*/ 9362 w 9417"/>
                  <a:gd name="connsiteY0" fmla="*/ -37 h 2563"/>
                  <a:gd name="connsiteX1" fmla="*/ -56 w 9417"/>
                  <a:gd name="connsiteY1" fmla="*/ 2526 h 2563"/>
                </a:gdLst>
                <a:ahLst/>
                <a:cxnLst>
                  <a:cxn ang="0">
                    <a:pos x="connsiteX0" y="connsiteY0"/>
                  </a:cxn>
                  <a:cxn ang="0">
                    <a:pos x="connsiteX1" y="connsiteY1"/>
                  </a:cxn>
                </a:cxnLst>
                <a:rect l="l" t="t" r="r" b="b"/>
                <a:pathLst>
                  <a:path w="9417" h="2563">
                    <a:moveTo>
                      <a:pt x="9362" y="-37"/>
                    </a:moveTo>
                    <a:lnTo>
                      <a:pt x="-56" y="2526"/>
                    </a:lnTo>
                    <a:close/>
                  </a:path>
                </a:pathLst>
              </a:custGeom>
              <a:grpFill/>
              <a:ln w="9418" cap="flat">
                <a:solidFill>
                  <a:schemeClr val="tx1">
                    <a:lumMod val="85000"/>
                    <a:lumOff val="15000"/>
                  </a:schemeClr>
                </a:solidFill>
                <a:prstDash val="solid"/>
                <a:miter/>
              </a:ln>
            </p:spPr>
            <p:txBody>
              <a:bodyPr rtlCol="0" anchor="ctr"/>
              <a:lstStyle/>
              <a:p>
                <a:endParaRPr lang="en-US"/>
              </a:p>
            </p:txBody>
          </p:sp>
          <p:sp>
            <p:nvSpPr>
              <p:cNvPr id="124" name="Freeform 123">
                <a:extLst>
                  <a:ext uri="{FF2B5EF4-FFF2-40B4-BE49-F238E27FC236}">
                    <a16:creationId xmlns:a16="http://schemas.microsoft.com/office/drawing/2014/main" id="{48E21123-553C-4166-FDEF-55D17EE64C1D}"/>
                  </a:ext>
                </a:extLst>
              </p:cNvPr>
              <p:cNvSpPr/>
              <p:nvPr/>
            </p:nvSpPr>
            <p:spPr>
              <a:xfrm>
                <a:off x="5989671" y="3086020"/>
                <a:ext cx="6215" cy="1898"/>
              </a:xfrm>
              <a:custGeom>
                <a:avLst/>
                <a:gdLst>
                  <a:gd name="connsiteX0" fmla="*/ 6160 w 6215"/>
                  <a:gd name="connsiteY0" fmla="*/ -37 h 1898"/>
                  <a:gd name="connsiteX1" fmla="*/ -56 w 6215"/>
                  <a:gd name="connsiteY1" fmla="*/ 1862 h 1898"/>
                </a:gdLst>
                <a:ahLst/>
                <a:cxnLst>
                  <a:cxn ang="0">
                    <a:pos x="connsiteX0" y="connsiteY0"/>
                  </a:cxn>
                  <a:cxn ang="0">
                    <a:pos x="connsiteX1" y="connsiteY1"/>
                  </a:cxn>
                </a:cxnLst>
                <a:rect l="l" t="t" r="r" b="b"/>
                <a:pathLst>
                  <a:path w="6215" h="1898">
                    <a:moveTo>
                      <a:pt x="6160" y="-37"/>
                    </a:moveTo>
                    <a:lnTo>
                      <a:pt x="-56" y="1862"/>
                    </a:lnTo>
                    <a:close/>
                  </a:path>
                </a:pathLst>
              </a:custGeom>
              <a:grpFill/>
              <a:ln w="9418" cap="flat">
                <a:solidFill>
                  <a:schemeClr val="tx1">
                    <a:lumMod val="85000"/>
                    <a:lumOff val="15000"/>
                  </a:schemeClr>
                </a:solidFill>
                <a:prstDash val="solid"/>
                <a:miter/>
              </a:ln>
            </p:spPr>
            <p:txBody>
              <a:bodyPr rtlCol="0" anchor="ctr"/>
              <a:lstStyle/>
              <a:p>
                <a:endParaRPr lang="en-US"/>
              </a:p>
            </p:txBody>
          </p:sp>
          <p:sp>
            <p:nvSpPr>
              <p:cNvPr id="125" name="Freeform 124">
                <a:extLst>
                  <a:ext uri="{FF2B5EF4-FFF2-40B4-BE49-F238E27FC236}">
                    <a16:creationId xmlns:a16="http://schemas.microsoft.com/office/drawing/2014/main" id="{0C357CFA-01A8-0B2C-E23F-EC439348D626}"/>
                  </a:ext>
                </a:extLst>
              </p:cNvPr>
              <p:cNvSpPr/>
              <p:nvPr/>
            </p:nvSpPr>
            <p:spPr>
              <a:xfrm>
                <a:off x="5978557" y="3090007"/>
                <a:ext cx="5556" cy="1898"/>
              </a:xfrm>
              <a:custGeom>
                <a:avLst/>
                <a:gdLst>
                  <a:gd name="connsiteX0" fmla="*/ 5501 w 5556"/>
                  <a:gd name="connsiteY0" fmla="*/ -37 h 1898"/>
                  <a:gd name="connsiteX1" fmla="*/ -56 w 5556"/>
                  <a:gd name="connsiteY1" fmla="*/ 1862 h 1898"/>
                </a:gdLst>
                <a:ahLst/>
                <a:cxnLst>
                  <a:cxn ang="0">
                    <a:pos x="connsiteX0" y="connsiteY0"/>
                  </a:cxn>
                  <a:cxn ang="0">
                    <a:pos x="connsiteX1" y="connsiteY1"/>
                  </a:cxn>
                </a:cxnLst>
                <a:rect l="l" t="t" r="r" b="b"/>
                <a:pathLst>
                  <a:path w="5556" h="1898">
                    <a:moveTo>
                      <a:pt x="5501" y="-37"/>
                    </a:moveTo>
                    <a:lnTo>
                      <a:pt x="-56" y="1862"/>
                    </a:lnTo>
                    <a:close/>
                  </a:path>
                </a:pathLst>
              </a:custGeom>
              <a:grpFill/>
              <a:ln w="9418" cap="flat">
                <a:solidFill>
                  <a:schemeClr val="tx1">
                    <a:lumMod val="85000"/>
                    <a:lumOff val="15000"/>
                  </a:schemeClr>
                </a:solidFill>
                <a:prstDash val="solid"/>
                <a:miter/>
              </a:ln>
            </p:spPr>
            <p:txBody>
              <a:bodyPr rtlCol="0" anchor="ctr"/>
              <a:lstStyle/>
              <a:p>
                <a:endParaRPr lang="en-US"/>
              </a:p>
            </p:txBody>
          </p:sp>
          <p:sp>
            <p:nvSpPr>
              <p:cNvPr id="126" name="Freeform 125">
                <a:extLst>
                  <a:ext uri="{FF2B5EF4-FFF2-40B4-BE49-F238E27FC236}">
                    <a16:creationId xmlns:a16="http://schemas.microsoft.com/office/drawing/2014/main" id="{9752FE87-47DA-FA92-338D-4010B2C5C4C4}"/>
                  </a:ext>
                </a:extLst>
              </p:cNvPr>
              <p:cNvSpPr/>
              <p:nvPr/>
            </p:nvSpPr>
            <p:spPr>
              <a:xfrm>
                <a:off x="5677241" y="3118201"/>
                <a:ext cx="519248" cy="648651"/>
              </a:xfrm>
              <a:custGeom>
                <a:avLst/>
                <a:gdLst>
                  <a:gd name="connsiteX0" fmla="*/ 250875 w 519248"/>
                  <a:gd name="connsiteY0" fmla="*/ 60338 h 648651"/>
                  <a:gd name="connsiteX1" fmla="*/ 288547 w 519248"/>
                  <a:gd name="connsiteY1" fmla="*/ 40213 h 648651"/>
                  <a:gd name="connsiteX2" fmla="*/ 162723 w 519248"/>
                  <a:gd name="connsiteY2" fmla="*/ 270417 h 648651"/>
                  <a:gd name="connsiteX3" fmla="*/ 165642 w 519248"/>
                  <a:gd name="connsiteY3" fmla="*/ 308389 h 648651"/>
                  <a:gd name="connsiteX4" fmla="*/ 101035 w 519248"/>
                  <a:gd name="connsiteY4" fmla="*/ 466636 h 648651"/>
                  <a:gd name="connsiteX5" fmla="*/ 95478 w 519248"/>
                  <a:gd name="connsiteY5" fmla="*/ 471477 h 648651"/>
                  <a:gd name="connsiteX6" fmla="*/ 54981 w 519248"/>
                  <a:gd name="connsiteY6" fmla="*/ 578652 h 648651"/>
                  <a:gd name="connsiteX7" fmla="*/ 60443 w 519248"/>
                  <a:gd name="connsiteY7" fmla="*/ 589474 h 648651"/>
                  <a:gd name="connsiteX8" fmla="*/ 71839 w 519248"/>
                  <a:gd name="connsiteY8" fmla="*/ 593177 h 648651"/>
                  <a:gd name="connsiteX9" fmla="*/ 519193 w 519248"/>
                  <a:gd name="connsiteY9" fmla="*/ 558337 h 648651"/>
                  <a:gd name="connsiteX10" fmla="*/ 244000 w 519248"/>
                  <a:gd name="connsiteY10" fmla="*/ 579886 h 648651"/>
                  <a:gd name="connsiteX11" fmla="*/ 220267 w 519248"/>
                  <a:gd name="connsiteY11" fmla="*/ 582639 h 648651"/>
                  <a:gd name="connsiteX12" fmla="*/ 219231 w 519248"/>
                  <a:gd name="connsiteY12" fmla="*/ 606467 h 648651"/>
                  <a:gd name="connsiteX13" fmla="*/ 218571 w 519248"/>
                  <a:gd name="connsiteY13" fmla="*/ 620896 h 648651"/>
                  <a:gd name="connsiteX14" fmla="*/ 219513 w 519248"/>
                  <a:gd name="connsiteY14" fmla="*/ 637509 h 648651"/>
                  <a:gd name="connsiteX15" fmla="*/ 76831 w 519248"/>
                  <a:gd name="connsiteY15" fmla="*/ 648615 h 648651"/>
                  <a:gd name="connsiteX16" fmla="*/ 70992 w 519248"/>
                  <a:gd name="connsiteY16" fmla="*/ 648615 h 648651"/>
                  <a:gd name="connsiteX17" fmla="*/ 25220 w 519248"/>
                  <a:gd name="connsiteY17" fmla="*/ 631528 h 648651"/>
                  <a:gd name="connsiteX18" fmla="*/ 451 w 519248"/>
                  <a:gd name="connsiteY18" fmla="*/ 582639 h 648651"/>
                  <a:gd name="connsiteX19" fmla="*/ 65247 w 519248"/>
                  <a:gd name="connsiteY19" fmla="*/ 424107 h 648651"/>
                  <a:gd name="connsiteX20" fmla="*/ 71933 w 519248"/>
                  <a:gd name="connsiteY20" fmla="*/ 418222 h 648651"/>
                  <a:gd name="connsiteX21" fmla="*/ 111206 w 519248"/>
                  <a:gd name="connsiteY21" fmla="*/ 312281 h 648651"/>
                  <a:gd name="connsiteX22" fmla="*/ 108287 w 519248"/>
                  <a:gd name="connsiteY22" fmla="*/ 274309 h 648651"/>
                  <a:gd name="connsiteX23" fmla="*/ 246543 w 519248"/>
                  <a:gd name="connsiteY23" fmla="*/ -37 h 648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19248" h="648651">
                    <a:moveTo>
                      <a:pt x="250875" y="60338"/>
                    </a:moveTo>
                    <a:lnTo>
                      <a:pt x="288547" y="40213"/>
                    </a:lnTo>
                    <a:cubicBezTo>
                      <a:pt x="204994" y="84975"/>
                      <a:pt x="155617" y="175312"/>
                      <a:pt x="162723" y="270417"/>
                    </a:cubicBezTo>
                    <a:lnTo>
                      <a:pt x="165642" y="308389"/>
                    </a:lnTo>
                    <a:cubicBezTo>
                      <a:pt x="170249" y="368484"/>
                      <a:pt x="146271" y="427214"/>
                      <a:pt x="101035" y="466636"/>
                    </a:cubicBezTo>
                    <a:lnTo>
                      <a:pt x="95478" y="471477"/>
                    </a:lnTo>
                    <a:cubicBezTo>
                      <a:pt x="66868" y="499374"/>
                      <a:pt x="52031" y="538640"/>
                      <a:pt x="54981" y="578652"/>
                    </a:cubicBezTo>
                    <a:cubicBezTo>
                      <a:pt x="55284" y="582853"/>
                      <a:pt x="57253" y="586754"/>
                      <a:pt x="60443" y="589474"/>
                    </a:cubicBezTo>
                    <a:cubicBezTo>
                      <a:pt x="63577" y="592232"/>
                      <a:pt x="67698" y="593570"/>
                      <a:pt x="71839" y="593177"/>
                    </a:cubicBezTo>
                    <a:lnTo>
                      <a:pt x="519193" y="558337"/>
                    </a:lnTo>
                    <a:lnTo>
                      <a:pt x="244000" y="579886"/>
                    </a:lnTo>
                    <a:lnTo>
                      <a:pt x="220267" y="582639"/>
                    </a:lnTo>
                    <a:lnTo>
                      <a:pt x="219231" y="606467"/>
                    </a:lnTo>
                    <a:cubicBezTo>
                      <a:pt x="219231" y="611308"/>
                      <a:pt x="218571" y="615960"/>
                      <a:pt x="218571" y="620896"/>
                    </a:cubicBezTo>
                    <a:cubicBezTo>
                      <a:pt x="218554" y="626448"/>
                      <a:pt x="218868" y="631995"/>
                      <a:pt x="219513" y="637509"/>
                    </a:cubicBezTo>
                    <a:lnTo>
                      <a:pt x="76831" y="648615"/>
                    </a:lnTo>
                    <a:cubicBezTo>
                      <a:pt x="74853" y="648615"/>
                      <a:pt x="72969" y="648615"/>
                      <a:pt x="70992" y="648615"/>
                    </a:cubicBezTo>
                    <a:cubicBezTo>
                      <a:pt x="54200" y="648608"/>
                      <a:pt x="37965" y="642547"/>
                      <a:pt x="25220" y="631528"/>
                    </a:cubicBezTo>
                    <a:cubicBezTo>
                      <a:pt x="10871" y="619178"/>
                      <a:pt x="1964" y="601597"/>
                      <a:pt x="451" y="582639"/>
                    </a:cubicBezTo>
                    <a:cubicBezTo>
                      <a:pt x="-3912" y="522461"/>
                      <a:pt x="20095" y="463725"/>
                      <a:pt x="65247" y="424107"/>
                    </a:cubicBezTo>
                    <a:lnTo>
                      <a:pt x="71933" y="418222"/>
                    </a:lnTo>
                    <a:cubicBezTo>
                      <a:pt x="99865" y="390462"/>
                      <a:pt x="114234" y="351701"/>
                      <a:pt x="111206" y="312281"/>
                    </a:cubicBezTo>
                    <a:lnTo>
                      <a:pt x="108287" y="274309"/>
                    </a:lnTo>
                    <a:cubicBezTo>
                      <a:pt x="99929" y="164012"/>
                      <a:pt x="153246" y="58213"/>
                      <a:pt x="246543" y="-37"/>
                    </a:cubicBezTo>
                    <a:close/>
                  </a:path>
                </a:pathLst>
              </a:custGeom>
              <a:grpFill/>
              <a:ln w="9418" cap="flat">
                <a:solidFill>
                  <a:schemeClr val="tx1">
                    <a:lumMod val="85000"/>
                    <a:lumOff val="15000"/>
                  </a:schemeClr>
                </a:solidFill>
                <a:prstDash val="solid"/>
                <a:miter/>
              </a:ln>
            </p:spPr>
            <p:txBody>
              <a:bodyPr rtlCol="0" anchor="ctr"/>
              <a:lstStyle/>
              <a:p>
                <a:endParaRPr lang="en-US"/>
              </a:p>
            </p:txBody>
          </p:sp>
        </p:grpSp>
      </p:grpSp>
      <p:sp>
        <p:nvSpPr>
          <p:cNvPr id="129" name="Oval 128">
            <a:extLst>
              <a:ext uri="{FF2B5EF4-FFF2-40B4-BE49-F238E27FC236}">
                <a16:creationId xmlns:a16="http://schemas.microsoft.com/office/drawing/2014/main" id="{C9DA24E5-BE83-DA03-EFE9-D4AC92189B3A}"/>
              </a:ext>
            </a:extLst>
          </p:cNvPr>
          <p:cNvSpPr/>
          <p:nvPr/>
        </p:nvSpPr>
        <p:spPr>
          <a:xfrm>
            <a:off x="11031846" y="5604"/>
            <a:ext cx="179059" cy="179059"/>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t>1</a:t>
            </a:r>
            <a:endParaRPr lang="en-US" sz="1000" dirty="0"/>
          </a:p>
        </p:txBody>
      </p:sp>
      <p:sp>
        <p:nvSpPr>
          <p:cNvPr id="130" name="Oval 129">
            <a:extLst>
              <a:ext uri="{FF2B5EF4-FFF2-40B4-BE49-F238E27FC236}">
                <a16:creationId xmlns:a16="http://schemas.microsoft.com/office/drawing/2014/main" id="{B31D7620-841A-7D06-28EB-4E83FDC07694}"/>
              </a:ext>
            </a:extLst>
          </p:cNvPr>
          <p:cNvSpPr/>
          <p:nvPr/>
        </p:nvSpPr>
        <p:spPr>
          <a:xfrm>
            <a:off x="11472600" y="5604"/>
            <a:ext cx="179059" cy="179059"/>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t>8</a:t>
            </a:r>
          </a:p>
        </p:txBody>
      </p:sp>
      <p:grpSp>
        <p:nvGrpSpPr>
          <p:cNvPr id="137" name="Group 136">
            <a:extLst>
              <a:ext uri="{FF2B5EF4-FFF2-40B4-BE49-F238E27FC236}">
                <a16:creationId xmlns:a16="http://schemas.microsoft.com/office/drawing/2014/main" id="{9DA6FF0A-04F4-EDA8-B542-E6440DE18BDB}"/>
              </a:ext>
            </a:extLst>
          </p:cNvPr>
          <p:cNvGrpSpPr/>
          <p:nvPr/>
        </p:nvGrpSpPr>
        <p:grpSpPr>
          <a:xfrm>
            <a:off x="4060127" y="4269392"/>
            <a:ext cx="268632" cy="180202"/>
            <a:chOff x="4060127" y="4269392"/>
            <a:chExt cx="268632" cy="180202"/>
          </a:xfrm>
        </p:grpSpPr>
        <p:sp>
          <p:nvSpPr>
            <p:cNvPr id="134" name="Freeform 133">
              <a:extLst>
                <a:ext uri="{FF2B5EF4-FFF2-40B4-BE49-F238E27FC236}">
                  <a16:creationId xmlns:a16="http://schemas.microsoft.com/office/drawing/2014/main" id="{C33979B6-25F5-90C3-34B4-F960D004FCC4}"/>
                </a:ext>
              </a:extLst>
            </p:cNvPr>
            <p:cNvSpPr/>
            <p:nvPr/>
          </p:nvSpPr>
          <p:spPr>
            <a:xfrm>
              <a:off x="4060127" y="4269392"/>
              <a:ext cx="206039" cy="180202"/>
            </a:xfrm>
            <a:custGeom>
              <a:avLst/>
              <a:gdLst>
                <a:gd name="connsiteX0" fmla="*/ 206018 w 206039"/>
                <a:gd name="connsiteY0" fmla="*/ 27354 h 180202"/>
                <a:gd name="connsiteX1" fmla="*/ 206018 w 206039"/>
                <a:gd name="connsiteY1" fmla="*/ 152644 h 180202"/>
                <a:gd name="connsiteX2" fmla="*/ 178501 w 206039"/>
                <a:gd name="connsiteY2" fmla="*/ 180164 h 180202"/>
                <a:gd name="connsiteX3" fmla="*/ 27496 w 206039"/>
                <a:gd name="connsiteY3" fmla="*/ 180164 h 180202"/>
                <a:gd name="connsiteX4" fmla="*/ -21 w 206039"/>
                <a:gd name="connsiteY4" fmla="*/ 152644 h 180202"/>
                <a:gd name="connsiteX5" fmla="*/ -21 w 206039"/>
                <a:gd name="connsiteY5" fmla="*/ 27354 h 180202"/>
                <a:gd name="connsiteX6" fmla="*/ 27433 w 206039"/>
                <a:gd name="connsiteY6" fmla="*/ -39 h 180202"/>
                <a:gd name="connsiteX7" fmla="*/ 178501 w 206039"/>
                <a:gd name="connsiteY7" fmla="*/ -39 h 180202"/>
                <a:gd name="connsiteX8" fmla="*/ 206018 w 206039"/>
                <a:gd name="connsiteY8" fmla="*/ 27354 h 180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6039" h="180202">
                  <a:moveTo>
                    <a:pt x="206018" y="27354"/>
                  </a:moveTo>
                  <a:lnTo>
                    <a:pt x="206018" y="152644"/>
                  </a:lnTo>
                  <a:cubicBezTo>
                    <a:pt x="206010" y="167839"/>
                    <a:pt x="193695" y="180155"/>
                    <a:pt x="178501" y="180164"/>
                  </a:cubicBezTo>
                  <a:lnTo>
                    <a:pt x="27496" y="180164"/>
                  </a:lnTo>
                  <a:cubicBezTo>
                    <a:pt x="12302" y="180155"/>
                    <a:pt x="-13" y="167839"/>
                    <a:pt x="-21" y="152644"/>
                  </a:cubicBezTo>
                  <a:lnTo>
                    <a:pt x="-21" y="27354"/>
                  </a:lnTo>
                  <a:cubicBezTo>
                    <a:pt x="5" y="12211"/>
                    <a:pt x="12291" y="-48"/>
                    <a:pt x="27433" y="-39"/>
                  </a:cubicBezTo>
                  <a:lnTo>
                    <a:pt x="178501" y="-39"/>
                  </a:lnTo>
                  <a:cubicBezTo>
                    <a:pt x="193645" y="-30"/>
                    <a:pt x="205940" y="12208"/>
                    <a:pt x="206018" y="27354"/>
                  </a:cubicBezTo>
                  <a:close/>
                </a:path>
              </a:pathLst>
            </a:custGeom>
            <a:solidFill>
              <a:srgbClr val="FF383D"/>
            </a:solidFill>
            <a:ln w="1578" cap="flat">
              <a:noFill/>
              <a:prstDash val="solid"/>
              <a:miter/>
            </a:ln>
          </p:spPr>
          <p:txBody>
            <a:bodyPr rtlCol="0" anchor="ctr"/>
            <a:lstStyle/>
            <a:p>
              <a:endParaRPr lang="en-US"/>
            </a:p>
          </p:txBody>
        </p:sp>
        <p:sp>
          <p:nvSpPr>
            <p:cNvPr id="135" name="Freeform 134">
              <a:extLst>
                <a:ext uri="{FF2B5EF4-FFF2-40B4-BE49-F238E27FC236}">
                  <a16:creationId xmlns:a16="http://schemas.microsoft.com/office/drawing/2014/main" id="{0D00948D-6954-1FCA-0C1A-3494CD5A132D}"/>
                </a:ext>
              </a:extLst>
            </p:cNvPr>
            <p:cNvSpPr/>
            <p:nvPr/>
          </p:nvSpPr>
          <p:spPr>
            <a:xfrm>
              <a:off x="4271629" y="4301729"/>
              <a:ext cx="57130" cy="115464"/>
            </a:xfrm>
            <a:custGeom>
              <a:avLst/>
              <a:gdLst>
                <a:gd name="connsiteX0" fmla="*/ 57110 w 57130"/>
                <a:gd name="connsiteY0" fmla="*/ 7817 h 115464"/>
                <a:gd name="connsiteX1" fmla="*/ 57110 w 57130"/>
                <a:gd name="connsiteY1" fmla="*/ 107573 h 115464"/>
                <a:gd name="connsiteX2" fmla="*/ 49274 w 57130"/>
                <a:gd name="connsiteY2" fmla="*/ 115426 h 115464"/>
                <a:gd name="connsiteX3" fmla="*/ 47027 w 57130"/>
                <a:gd name="connsiteY3" fmla="*/ 115100 h 115464"/>
                <a:gd name="connsiteX4" fmla="*/ 3710 w 57130"/>
                <a:gd name="connsiteY4" fmla="*/ 102221 h 115464"/>
                <a:gd name="connsiteX5" fmla="*/ -21 w 57130"/>
                <a:gd name="connsiteY5" fmla="*/ 97219 h 115464"/>
                <a:gd name="connsiteX6" fmla="*/ -21 w 57130"/>
                <a:gd name="connsiteY6" fmla="*/ 18170 h 115464"/>
                <a:gd name="connsiteX7" fmla="*/ 3710 w 57130"/>
                <a:gd name="connsiteY7" fmla="*/ 13168 h 115464"/>
                <a:gd name="connsiteX8" fmla="*/ 47027 w 57130"/>
                <a:gd name="connsiteY8" fmla="*/ 290 h 115464"/>
                <a:gd name="connsiteX9" fmla="*/ 56783 w 57130"/>
                <a:gd name="connsiteY9" fmla="*/ 5569 h 115464"/>
                <a:gd name="connsiteX10" fmla="*/ 57110 w 57130"/>
                <a:gd name="connsiteY10" fmla="*/ 7817 h 115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7130" h="115464">
                  <a:moveTo>
                    <a:pt x="57110" y="7817"/>
                  </a:moveTo>
                  <a:lnTo>
                    <a:pt x="57110" y="107573"/>
                  </a:lnTo>
                  <a:cubicBezTo>
                    <a:pt x="57114" y="111905"/>
                    <a:pt x="53606" y="115421"/>
                    <a:pt x="49274" y="115426"/>
                  </a:cubicBezTo>
                  <a:cubicBezTo>
                    <a:pt x="48513" y="115427"/>
                    <a:pt x="47756" y="115317"/>
                    <a:pt x="47027" y="115100"/>
                  </a:cubicBezTo>
                  <a:lnTo>
                    <a:pt x="3710" y="102221"/>
                  </a:lnTo>
                  <a:cubicBezTo>
                    <a:pt x="1491" y="101571"/>
                    <a:pt x="-30" y="99531"/>
                    <a:pt x="-21" y="97219"/>
                  </a:cubicBezTo>
                  <a:lnTo>
                    <a:pt x="-21" y="18170"/>
                  </a:lnTo>
                  <a:cubicBezTo>
                    <a:pt x="-25" y="15860"/>
                    <a:pt x="1495" y="13823"/>
                    <a:pt x="3710" y="13168"/>
                  </a:cubicBezTo>
                  <a:lnTo>
                    <a:pt x="47027" y="290"/>
                  </a:lnTo>
                  <a:cubicBezTo>
                    <a:pt x="51179" y="-947"/>
                    <a:pt x="55547" y="1417"/>
                    <a:pt x="56783" y="5569"/>
                  </a:cubicBezTo>
                  <a:cubicBezTo>
                    <a:pt x="57001" y="6298"/>
                    <a:pt x="57110" y="7055"/>
                    <a:pt x="57110" y="7817"/>
                  </a:cubicBezTo>
                  <a:close/>
                </a:path>
              </a:pathLst>
            </a:custGeom>
            <a:solidFill>
              <a:srgbClr val="FF383D"/>
            </a:solidFill>
            <a:ln w="1578" cap="flat">
              <a:noFill/>
              <a:prstDash val="solid"/>
              <a:miter/>
            </a:ln>
          </p:spPr>
          <p:txBody>
            <a:bodyPr rtlCol="0" anchor="ctr"/>
            <a:lstStyle/>
            <a:p>
              <a:endParaRPr lang="en-US"/>
            </a:p>
          </p:txBody>
        </p:sp>
        <p:sp>
          <p:nvSpPr>
            <p:cNvPr id="136" name="Freeform 135">
              <a:extLst>
                <a:ext uri="{FF2B5EF4-FFF2-40B4-BE49-F238E27FC236}">
                  <a16:creationId xmlns:a16="http://schemas.microsoft.com/office/drawing/2014/main" id="{32E9F6D4-ED3F-363F-7E07-2D7A8551A310}"/>
                </a:ext>
              </a:extLst>
            </p:cNvPr>
            <p:cNvSpPr/>
            <p:nvPr/>
          </p:nvSpPr>
          <p:spPr>
            <a:xfrm>
              <a:off x="4097597" y="4318111"/>
              <a:ext cx="131086" cy="82875"/>
            </a:xfrm>
            <a:custGeom>
              <a:avLst/>
              <a:gdLst>
                <a:gd name="connsiteX0" fmla="*/ 130472 w 131086"/>
                <a:gd name="connsiteY0" fmla="*/ 39660 h 82875"/>
                <a:gd name="connsiteX1" fmla="*/ 65560 w 131086"/>
                <a:gd name="connsiteY1" fmla="*/ -39 h 82875"/>
                <a:gd name="connsiteX2" fmla="*/ 585 w 131086"/>
                <a:gd name="connsiteY2" fmla="*/ 39660 h 82875"/>
                <a:gd name="connsiteX3" fmla="*/ 585 w 131086"/>
                <a:gd name="connsiteY3" fmla="*/ 43138 h 82875"/>
                <a:gd name="connsiteX4" fmla="*/ 65560 w 131086"/>
                <a:gd name="connsiteY4" fmla="*/ 82837 h 82875"/>
                <a:gd name="connsiteX5" fmla="*/ 130472 w 131086"/>
                <a:gd name="connsiteY5" fmla="*/ 43138 h 82875"/>
                <a:gd name="connsiteX6" fmla="*/ 130472 w 131086"/>
                <a:gd name="connsiteY6" fmla="*/ 39660 h 82875"/>
                <a:gd name="connsiteX7" fmla="*/ 65560 w 131086"/>
                <a:gd name="connsiteY7" fmla="*/ 67243 h 82875"/>
                <a:gd name="connsiteX8" fmla="*/ 39726 w 131086"/>
                <a:gd name="connsiteY8" fmla="*/ 41344 h 82875"/>
                <a:gd name="connsiteX9" fmla="*/ 65624 w 131086"/>
                <a:gd name="connsiteY9" fmla="*/ 15507 h 82875"/>
                <a:gd name="connsiteX10" fmla="*/ 91458 w 131086"/>
                <a:gd name="connsiteY10" fmla="*/ 41407 h 82875"/>
                <a:gd name="connsiteX11" fmla="*/ 65560 w 131086"/>
                <a:gd name="connsiteY11" fmla="*/ 67243 h 82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1086" h="82875">
                  <a:moveTo>
                    <a:pt x="130472" y="39660"/>
                  </a:moveTo>
                  <a:cubicBezTo>
                    <a:pt x="124374" y="31721"/>
                    <a:pt x="97603" y="-39"/>
                    <a:pt x="65560" y="-39"/>
                  </a:cubicBezTo>
                  <a:cubicBezTo>
                    <a:pt x="33517" y="-39"/>
                    <a:pt x="6730" y="31721"/>
                    <a:pt x="585" y="39660"/>
                  </a:cubicBezTo>
                  <a:cubicBezTo>
                    <a:pt x="-224" y="40678"/>
                    <a:pt x="-224" y="42120"/>
                    <a:pt x="585" y="43138"/>
                  </a:cubicBezTo>
                  <a:cubicBezTo>
                    <a:pt x="6730" y="51078"/>
                    <a:pt x="33502" y="82837"/>
                    <a:pt x="65560" y="82837"/>
                  </a:cubicBezTo>
                  <a:cubicBezTo>
                    <a:pt x="97619" y="82837"/>
                    <a:pt x="124311" y="51078"/>
                    <a:pt x="130472" y="43138"/>
                  </a:cubicBezTo>
                  <a:cubicBezTo>
                    <a:pt x="131263" y="42114"/>
                    <a:pt x="131263" y="40684"/>
                    <a:pt x="130472" y="39660"/>
                  </a:cubicBezTo>
                  <a:close/>
                  <a:moveTo>
                    <a:pt x="65560" y="67243"/>
                  </a:moveTo>
                  <a:cubicBezTo>
                    <a:pt x="51275" y="67226"/>
                    <a:pt x="39708" y="55630"/>
                    <a:pt x="39726" y="41344"/>
                  </a:cubicBezTo>
                  <a:cubicBezTo>
                    <a:pt x="39744" y="27057"/>
                    <a:pt x="51338" y="15490"/>
                    <a:pt x="65624" y="15507"/>
                  </a:cubicBezTo>
                  <a:cubicBezTo>
                    <a:pt x="79909" y="15525"/>
                    <a:pt x="91476" y="27121"/>
                    <a:pt x="91458" y="41407"/>
                  </a:cubicBezTo>
                  <a:cubicBezTo>
                    <a:pt x="91441" y="55694"/>
                    <a:pt x="79846" y="67261"/>
                    <a:pt x="65560" y="67243"/>
                  </a:cubicBezTo>
                  <a:close/>
                </a:path>
              </a:pathLst>
            </a:custGeom>
            <a:solidFill>
              <a:srgbClr val="FFFFFF"/>
            </a:solidFill>
            <a:ln w="1578" cap="flat">
              <a:noFill/>
              <a:prstDash val="solid"/>
              <a:miter/>
            </a:ln>
          </p:spPr>
          <p:txBody>
            <a:bodyPr rtlCol="0" anchor="ctr"/>
            <a:lstStyle/>
            <a:p>
              <a:endParaRPr lang="en-US"/>
            </a:p>
          </p:txBody>
        </p:sp>
      </p:grpSp>
      <p:grpSp>
        <p:nvGrpSpPr>
          <p:cNvPr id="145" name="Group 144">
            <a:extLst>
              <a:ext uri="{FF2B5EF4-FFF2-40B4-BE49-F238E27FC236}">
                <a16:creationId xmlns:a16="http://schemas.microsoft.com/office/drawing/2014/main" id="{ADE0D42C-54D7-8913-58AA-79390D7CAC82}"/>
              </a:ext>
            </a:extLst>
          </p:cNvPr>
          <p:cNvGrpSpPr/>
          <p:nvPr/>
        </p:nvGrpSpPr>
        <p:grpSpPr>
          <a:xfrm>
            <a:off x="5524852" y="4282471"/>
            <a:ext cx="229572" cy="203679"/>
            <a:chOff x="5524852" y="4282471"/>
            <a:chExt cx="229572" cy="203679"/>
          </a:xfrm>
        </p:grpSpPr>
        <p:sp>
          <p:nvSpPr>
            <p:cNvPr id="141" name="Freeform 140">
              <a:extLst>
                <a:ext uri="{FF2B5EF4-FFF2-40B4-BE49-F238E27FC236}">
                  <a16:creationId xmlns:a16="http://schemas.microsoft.com/office/drawing/2014/main" id="{A667B018-1CA1-D572-FB35-F6C1F9199CE9}"/>
                </a:ext>
              </a:extLst>
            </p:cNvPr>
            <p:cNvSpPr/>
            <p:nvPr/>
          </p:nvSpPr>
          <p:spPr>
            <a:xfrm>
              <a:off x="5628411" y="4389761"/>
              <a:ext cx="5669" cy="905"/>
            </a:xfrm>
            <a:custGeom>
              <a:avLst/>
              <a:gdLst>
                <a:gd name="connsiteX0" fmla="*/ 2795 w 5669"/>
                <a:gd name="connsiteY0" fmla="*/ -48 h 905"/>
                <a:gd name="connsiteX1" fmla="*/ 5638 w 5669"/>
                <a:gd name="connsiteY1" fmla="*/ 856 h 905"/>
                <a:gd name="connsiteX2" fmla="*/ 2795 w 5669"/>
                <a:gd name="connsiteY2" fmla="*/ -48 h 905"/>
                <a:gd name="connsiteX3" fmla="*/ -31 w 5669"/>
                <a:gd name="connsiteY3" fmla="*/ 856 h 905"/>
                <a:gd name="connsiteX4" fmla="*/ 2795 w 5669"/>
                <a:gd name="connsiteY4" fmla="*/ -48 h 905"/>
                <a:gd name="connsiteX5" fmla="*/ -31 w 5669"/>
                <a:gd name="connsiteY5" fmla="*/ 856 h 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69" h="905">
                  <a:moveTo>
                    <a:pt x="2795" y="-48"/>
                  </a:moveTo>
                  <a:cubicBezTo>
                    <a:pt x="3814" y="-48"/>
                    <a:pt x="4807" y="268"/>
                    <a:pt x="5638" y="856"/>
                  </a:cubicBezTo>
                  <a:cubicBezTo>
                    <a:pt x="4819" y="244"/>
                    <a:pt x="3818" y="-75"/>
                    <a:pt x="2795" y="-48"/>
                  </a:cubicBezTo>
                  <a:close/>
                  <a:moveTo>
                    <a:pt x="-31" y="856"/>
                  </a:moveTo>
                  <a:cubicBezTo>
                    <a:pt x="802" y="283"/>
                    <a:pt x="1785" y="-31"/>
                    <a:pt x="2795" y="-48"/>
                  </a:cubicBezTo>
                  <a:cubicBezTo>
                    <a:pt x="1778" y="-72"/>
                    <a:pt x="783" y="246"/>
                    <a:pt x="-31" y="856"/>
                  </a:cubicBezTo>
                  <a:close/>
                </a:path>
              </a:pathLst>
            </a:custGeom>
            <a:solidFill>
              <a:srgbClr val="80B946"/>
            </a:solidFill>
            <a:ln w="1633" cap="flat">
              <a:noFill/>
              <a:prstDash val="solid"/>
              <a:miter/>
            </a:ln>
          </p:spPr>
          <p:txBody>
            <a:bodyPr rtlCol="0" anchor="ctr"/>
            <a:lstStyle/>
            <a:p>
              <a:endParaRPr lang="en-US"/>
            </a:p>
          </p:txBody>
        </p:sp>
        <p:sp>
          <p:nvSpPr>
            <p:cNvPr id="142" name="Freeform 141">
              <a:extLst>
                <a:ext uri="{FF2B5EF4-FFF2-40B4-BE49-F238E27FC236}">
                  <a16:creationId xmlns:a16="http://schemas.microsoft.com/office/drawing/2014/main" id="{B748A8C2-7700-0397-2165-DFA3A6FB7E2E}"/>
                </a:ext>
              </a:extLst>
            </p:cNvPr>
            <p:cNvSpPr/>
            <p:nvPr/>
          </p:nvSpPr>
          <p:spPr>
            <a:xfrm>
              <a:off x="5598572" y="4282471"/>
              <a:ext cx="155852" cy="199420"/>
            </a:xfrm>
            <a:custGeom>
              <a:avLst/>
              <a:gdLst>
                <a:gd name="connsiteX0" fmla="*/ 153046 w 155852"/>
                <a:gd name="connsiteY0" fmla="*/ 7996 h 199420"/>
                <a:gd name="connsiteX1" fmla="*/ 145782 w 155852"/>
                <a:gd name="connsiteY1" fmla="*/ 4710 h 199420"/>
                <a:gd name="connsiteX2" fmla="*/ 17284 w 155852"/>
                <a:gd name="connsiteY2" fmla="*/ -40 h 199420"/>
                <a:gd name="connsiteX3" fmla="*/ 9758 w 155852"/>
                <a:gd name="connsiteY3" fmla="*/ 2721 h 199420"/>
                <a:gd name="connsiteX4" fmla="*/ 6471 w 155852"/>
                <a:gd name="connsiteY4" fmla="*/ 9985 h 199420"/>
                <a:gd name="connsiteX5" fmla="*/ 1984 w 155852"/>
                <a:gd name="connsiteY5" fmla="*/ 130529 h 199420"/>
                <a:gd name="connsiteX6" fmla="*/ 1984 w 155852"/>
                <a:gd name="connsiteY6" fmla="*/ 130726 h 199420"/>
                <a:gd name="connsiteX7" fmla="*/ -21 w 155852"/>
                <a:gd name="connsiteY7" fmla="*/ 183709 h 199420"/>
                <a:gd name="connsiteX8" fmla="*/ 9955 w 155852"/>
                <a:gd name="connsiteY8" fmla="*/ 194617 h 199420"/>
                <a:gd name="connsiteX9" fmla="*/ 10070 w 155852"/>
                <a:gd name="connsiteY9" fmla="*/ 194621 h 199420"/>
                <a:gd name="connsiteX10" fmla="*/ 138584 w 155852"/>
                <a:gd name="connsiteY10" fmla="*/ 199371 h 199420"/>
                <a:gd name="connsiteX11" fmla="*/ 139028 w 155852"/>
                <a:gd name="connsiteY11" fmla="*/ 199371 h 199420"/>
                <a:gd name="connsiteX12" fmla="*/ 149447 w 155852"/>
                <a:gd name="connsiteY12" fmla="*/ 189346 h 199420"/>
                <a:gd name="connsiteX13" fmla="*/ 152208 w 155852"/>
                <a:gd name="connsiteY13" fmla="*/ 114095 h 199420"/>
                <a:gd name="connsiteX14" fmla="*/ 152208 w 155852"/>
                <a:gd name="connsiteY14" fmla="*/ 113897 h 199420"/>
                <a:gd name="connsiteX15" fmla="*/ 155807 w 155852"/>
                <a:gd name="connsiteY15" fmla="*/ 15573 h 199420"/>
                <a:gd name="connsiteX16" fmla="*/ 153046 w 155852"/>
                <a:gd name="connsiteY16" fmla="*/ 7996 h 199420"/>
                <a:gd name="connsiteX17" fmla="*/ 142693 w 155852"/>
                <a:gd name="connsiteY17" fmla="*/ 109888 h 199420"/>
                <a:gd name="connsiteX18" fmla="*/ 130679 w 155852"/>
                <a:gd name="connsiteY18" fmla="*/ 111810 h 199420"/>
                <a:gd name="connsiteX19" fmla="*/ 105864 w 155852"/>
                <a:gd name="connsiteY19" fmla="*/ 85516 h 199420"/>
                <a:gd name="connsiteX20" fmla="*/ 99044 w 155852"/>
                <a:gd name="connsiteY20" fmla="*/ 85335 h 199420"/>
                <a:gd name="connsiteX21" fmla="*/ 70958 w 155852"/>
                <a:gd name="connsiteY21" fmla="*/ 111498 h 199420"/>
                <a:gd name="connsiteX22" fmla="*/ 69791 w 155852"/>
                <a:gd name="connsiteY22" fmla="*/ 116954 h 199420"/>
                <a:gd name="connsiteX23" fmla="*/ 80473 w 155852"/>
                <a:gd name="connsiteY23" fmla="*/ 141129 h 199420"/>
                <a:gd name="connsiteX24" fmla="*/ 35477 w 155852"/>
                <a:gd name="connsiteY24" fmla="*/ 108261 h 199420"/>
                <a:gd name="connsiteX25" fmla="*/ 32634 w 155852"/>
                <a:gd name="connsiteY25" fmla="*/ 107357 h 199420"/>
                <a:gd name="connsiteX26" fmla="*/ 29807 w 155852"/>
                <a:gd name="connsiteY26" fmla="*/ 108261 h 199420"/>
                <a:gd name="connsiteX27" fmla="*/ 12009 w 155852"/>
                <a:gd name="connsiteY27" fmla="*/ 121013 h 199420"/>
                <a:gd name="connsiteX28" fmla="*/ 16118 w 155852"/>
                <a:gd name="connsiteY28" fmla="*/ 10363 h 199420"/>
                <a:gd name="connsiteX29" fmla="*/ 16956 w 155852"/>
                <a:gd name="connsiteY29" fmla="*/ 9591 h 199420"/>
                <a:gd name="connsiteX30" fmla="*/ 145470 w 155852"/>
                <a:gd name="connsiteY30" fmla="*/ 14356 h 199420"/>
                <a:gd name="connsiteX31" fmla="*/ 146111 w 155852"/>
                <a:gd name="connsiteY31" fmla="*/ 14619 h 199420"/>
                <a:gd name="connsiteX32" fmla="*/ 146292 w 155852"/>
                <a:gd name="connsiteY32" fmla="*/ 15195 h 199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5852" h="199420">
                  <a:moveTo>
                    <a:pt x="153046" y="7996"/>
                  </a:moveTo>
                  <a:cubicBezTo>
                    <a:pt x="151161" y="5975"/>
                    <a:pt x="148545" y="4792"/>
                    <a:pt x="145782" y="4710"/>
                  </a:cubicBezTo>
                  <a:lnTo>
                    <a:pt x="17284" y="-40"/>
                  </a:lnTo>
                  <a:cubicBezTo>
                    <a:pt x="14508" y="-160"/>
                    <a:pt x="11798" y="834"/>
                    <a:pt x="9758" y="2721"/>
                  </a:cubicBezTo>
                  <a:cubicBezTo>
                    <a:pt x="7755" y="4620"/>
                    <a:pt x="6576" y="7227"/>
                    <a:pt x="6471" y="9985"/>
                  </a:cubicBezTo>
                  <a:lnTo>
                    <a:pt x="1984" y="130529"/>
                  </a:lnTo>
                  <a:lnTo>
                    <a:pt x="1984" y="130726"/>
                  </a:lnTo>
                  <a:lnTo>
                    <a:pt x="-21" y="183709"/>
                  </a:lnTo>
                  <a:cubicBezTo>
                    <a:pt x="-278" y="189476"/>
                    <a:pt x="4188" y="194359"/>
                    <a:pt x="9955" y="194617"/>
                  </a:cubicBezTo>
                  <a:cubicBezTo>
                    <a:pt x="9993" y="194619"/>
                    <a:pt x="10031" y="194620"/>
                    <a:pt x="10070" y="194621"/>
                  </a:cubicBezTo>
                  <a:lnTo>
                    <a:pt x="138584" y="199371"/>
                  </a:lnTo>
                  <a:lnTo>
                    <a:pt x="139028" y="199371"/>
                  </a:lnTo>
                  <a:cubicBezTo>
                    <a:pt x="144615" y="199333"/>
                    <a:pt x="149194" y="194927"/>
                    <a:pt x="149447" y="189346"/>
                  </a:cubicBezTo>
                  <a:lnTo>
                    <a:pt x="152208" y="114095"/>
                  </a:lnTo>
                  <a:lnTo>
                    <a:pt x="152208" y="113897"/>
                  </a:lnTo>
                  <a:lnTo>
                    <a:pt x="155807" y="15573"/>
                  </a:lnTo>
                  <a:cubicBezTo>
                    <a:pt x="155950" y="12778"/>
                    <a:pt x="154954" y="10044"/>
                    <a:pt x="153046" y="7996"/>
                  </a:cubicBezTo>
                  <a:close/>
                  <a:moveTo>
                    <a:pt x="142693" y="109888"/>
                  </a:moveTo>
                  <a:lnTo>
                    <a:pt x="130679" y="111810"/>
                  </a:lnTo>
                  <a:lnTo>
                    <a:pt x="105864" y="85516"/>
                  </a:lnTo>
                  <a:cubicBezTo>
                    <a:pt x="104006" y="83638"/>
                    <a:pt x="100999" y="83559"/>
                    <a:pt x="99044" y="85335"/>
                  </a:cubicBezTo>
                  <a:lnTo>
                    <a:pt x="70958" y="111498"/>
                  </a:lnTo>
                  <a:cubicBezTo>
                    <a:pt x="69478" y="112901"/>
                    <a:pt x="69015" y="115069"/>
                    <a:pt x="69791" y="116954"/>
                  </a:cubicBezTo>
                  <a:lnTo>
                    <a:pt x="80473" y="141129"/>
                  </a:lnTo>
                  <a:lnTo>
                    <a:pt x="35477" y="108261"/>
                  </a:lnTo>
                  <a:cubicBezTo>
                    <a:pt x="34645" y="107673"/>
                    <a:pt x="33652" y="107357"/>
                    <a:pt x="32634" y="107357"/>
                  </a:cubicBezTo>
                  <a:cubicBezTo>
                    <a:pt x="31623" y="107374"/>
                    <a:pt x="30640" y="107688"/>
                    <a:pt x="29807" y="108261"/>
                  </a:cubicBezTo>
                  <a:lnTo>
                    <a:pt x="12009" y="121013"/>
                  </a:lnTo>
                  <a:lnTo>
                    <a:pt x="16118" y="10363"/>
                  </a:lnTo>
                  <a:cubicBezTo>
                    <a:pt x="16118" y="9985"/>
                    <a:pt x="16249" y="9591"/>
                    <a:pt x="16956" y="9591"/>
                  </a:cubicBezTo>
                  <a:lnTo>
                    <a:pt x="145470" y="14356"/>
                  </a:lnTo>
                  <a:cubicBezTo>
                    <a:pt x="145470" y="14356"/>
                    <a:pt x="146045" y="14619"/>
                    <a:pt x="146111" y="14619"/>
                  </a:cubicBezTo>
                  <a:cubicBezTo>
                    <a:pt x="146242" y="14781"/>
                    <a:pt x="146307" y="14987"/>
                    <a:pt x="146292" y="15195"/>
                  </a:cubicBezTo>
                  <a:close/>
                </a:path>
              </a:pathLst>
            </a:custGeom>
            <a:solidFill>
              <a:srgbClr val="80B946"/>
            </a:solidFill>
            <a:ln w="1633" cap="flat">
              <a:noFill/>
              <a:prstDash val="solid"/>
              <a:miter/>
            </a:ln>
          </p:spPr>
          <p:txBody>
            <a:bodyPr rtlCol="0" anchor="ctr"/>
            <a:lstStyle/>
            <a:p>
              <a:endParaRPr lang="en-US"/>
            </a:p>
          </p:txBody>
        </p:sp>
        <p:sp>
          <p:nvSpPr>
            <p:cNvPr id="143" name="Freeform 142">
              <a:extLst>
                <a:ext uri="{FF2B5EF4-FFF2-40B4-BE49-F238E27FC236}">
                  <a16:creationId xmlns:a16="http://schemas.microsoft.com/office/drawing/2014/main" id="{F3490D6F-1C3A-BC6D-C494-00682C8FC754}"/>
                </a:ext>
              </a:extLst>
            </p:cNvPr>
            <p:cNvSpPr/>
            <p:nvPr/>
          </p:nvSpPr>
          <p:spPr>
            <a:xfrm>
              <a:off x="5524852" y="4286852"/>
              <a:ext cx="57726" cy="199298"/>
            </a:xfrm>
            <a:custGeom>
              <a:avLst/>
              <a:gdLst>
                <a:gd name="connsiteX0" fmla="*/ 57693 w 57726"/>
                <a:gd name="connsiteY0" fmla="*/ 4766 h 199298"/>
                <a:gd name="connsiteX1" fmla="*/ 57693 w 57726"/>
                <a:gd name="connsiteY1" fmla="*/ 192114 h 199298"/>
                <a:gd name="connsiteX2" fmla="*/ 57315 w 57726"/>
                <a:gd name="connsiteY2" fmla="*/ 193971 h 199298"/>
                <a:gd name="connsiteX3" fmla="*/ 56855 w 57726"/>
                <a:gd name="connsiteY3" fmla="*/ 194809 h 199298"/>
                <a:gd name="connsiteX4" fmla="*/ 55573 w 57726"/>
                <a:gd name="connsiteY4" fmla="*/ 196091 h 199298"/>
                <a:gd name="connsiteX5" fmla="*/ 54735 w 57726"/>
                <a:gd name="connsiteY5" fmla="*/ 196551 h 199298"/>
                <a:gd name="connsiteX6" fmla="*/ 53847 w 57726"/>
                <a:gd name="connsiteY6" fmla="*/ 196797 h 199298"/>
                <a:gd name="connsiteX7" fmla="*/ 53716 w 57726"/>
                <a:gd name="connsiteY7" fmla="*/ 196797 h 199298"/>
                <a:gd name="connsiteX8" fmla="*/ 39829 w 57726"/>
                <a:gd name="connsiteY8" fmla="*/ 199114 h 199298"/>
                <a:gd name="connsiteX9" fmla="*/ 38186 w 57726"/>
                <a:gd name="connsiteY9" fmla="*/ 199246 h 199298"/>
                <a:gd name="connsiteX10" fmla="*/ 27766 w 57726"/>
                <a:gd name="connsiteY10" fmla="*/ 190503 h 199298"/>
                <a:gd name="connsiteX11" fmla="*/ 91 w 57726"/>
                <a:gd name="connsiteY11" fmla="*/ 18981 h 199298"/>
                <a:gd name="connsiteX12" fmla="*/ 8769 w 57726"/>
                <a:gd name="connsiteY12" fmla="*/ 6951 h 199298"/>
                <a:gd name="connsiteX13" fmla="*/ 51777 w 57726"/>
                <a:gd name="connsiteY13" fmla="*/ 82 h 199298"/>
                <a:gd name="connsiteX14" fmla="*/ 52878 w 57726"/>
                <a:gd name="connsiteY14" fmla="*/ -50 h 199298"/>
                <a:gd name="connsiteX15" fmla="*/ 54735 w 57726"/>
                <a:gd name="connsiteY15" fmla="*/ 328 h 199298"/>
                <a:gd name="connsiteX16" fmla="*/ 55573 w 57726"/>
                <a:gd name="connsiteY16" fmla="*/ 789 h 199298"/>
                <a:gd name="connsiteX17" fmla="*/ 56855 w 57726"/>
                <a:gd name="connsiteY17" fmla="*/ 2070 h 199298"/>
                <a:gd name="connsiteX18" fmla="*/ 57315 w 57726"/>
                <a:gd name="connsiteY18" fmla="*/ 2909 h 199298"/>
                <a:gd name="connsiteX19" fmla="*/ 57496 w 57726"/>
                <a:gd name="connsiteY19" fmla="*/ 3484 h 199298"/>
                <a:gd name="connsiteX20" fmla="*/ 57627 w 57726"/>
                <a:gd name="connsiteY20" fmla="*/ 3993 h 199298"/>
                <a:gd name="connsiteX21" fmla="*/ 57693 w 57726"/>
                <a:gd name="connsiteY21" fmla="*/ 4766 h 199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7726" h="199298">
                  <a:moveTo>
                    <a:pt x="57693" y="4766"/>
                  </a:moveTo>
                  <a:lnTo>
                    <a:pt x="57693" y="192114"/>
                  </a:lnTo>
                  <a:cubicBezTo>
                    <a:pt x="57699" y="192752"/>
                    <a:pt x="57571" y="193385"/>
                    <a:pt x="57315" y="193971"/>
                  </a:cubicBezTo>
                  <a:cubicBezTo>
                    <a:pt x="57205" y="194272"/>
                    <a:pt x="57050" y="194554"/>
                    <a:pt x="56855" y="194809"/>
                  </a:cubicBezTo>
                  <a:cubicBezTo>
                    <a:pt x="56519" y="195319"/>
                    <a:pt x="56083" y="195755"/>
                    <a:pt x="55573" y="196091"/>
                  </a:cubicBezTo>
                  <a:cubicBezTo>
                    <a:pt x="55318" y="196286"/>
                    <a:pt x="55036" y="196441"/>
                    <a:pt x="54735" y="196551"/>
                  </a:cubicBezTo>
                  <a:cubicBezTo>
                    <a:pt x="54462" y="196701"/>
                    <a:pt x="54158" y="196786"/>
                    <a:pt x="53847" y="196797"/>
                  </a:cubicBezTo>
                  <a:cubicBezTo>
                    <a:pt x="53847" y="196797"/>
                    <a:pt x="53847" y="196797"/>
                    <a:pt x="53716" y="196797"/>
                  </a:cubicBezTo>
                  <a:lnTo>
                    <a:pt x="39829" y="199114"/>
                  </a:lnTo>
                  <a:cubicBezTo>
                    <a:pt x="39288" y="199219"/>
                    <a:pt x="38737" y="199263"/>
                    <a:pt x="38186" y="199246"/>
                  </a:cubicBezTo>
                  <a:cubicBezTo>
                    <a:pt x="33049" y="199251"/>
                    <a:pt x="28653" y="195562"/>
                    <a:pt x="27766" y="190503"/>
                  </a:cubicBezTo>
                  <a:lnTo>
                    <a:pt x="91" y="18981"/>
                  </a:lnTo>
                  <a:cubicBezTo>
                    <a:pt x="-780" y="13276"/>
                    <a:pt x="3080" y="7925"/>
                    <a:pt x="8769" y="6951"/>
                  </a:cubicBezTo>
                  <a:lnTo>
                    <a:pt x="51777" y="82"/>
                  </a:lnTo>
                  <a:cubicBezTo>
                    <a:pt x="52138" y="2"/>
                    <a:pt x="52507" y="-42"/>
                    <a:pt x="52878" y="-50"/>
                  </a:cubicBezTo>
                  <a:cubicBezTo>
                    <a:pt x="53516" y="-50"/>
                    <a:pt x="54147" y="79"/>
                    <a:pt x="54735" y="328"/>
                  </a:cubicBezTo>
                  <a:cubicBezTo>
                    <a:pt x="55036" y="438"/>
                    <a:pt x="55318" y="594"/>
                    <a:pt x="55573" y="789"/>
                  </a:cubicBezTo>
                  <a:cubicBezTo>
                    <a:pt x="56083" y="1124"/>
                    <a:pt x="56519" y="1560"/>
                    <a:pt x="56855" y="2070"/>
                  </a:cubicBezTo>
                  <a:cubicBezTo>
                    <a:pt x="57050" y="2325"/>
                    <a:pt x="57205" y="2607"/>
                    <a:pt x="57315" y="2909"/>
                  </a:cubicBezTo>
                  <a:cubicBezTo>
                    <a:pt x="57402" y="3091"/>
                    <a:pt x="57463" y="3285"/>
                    <a:pt x="57496" y="3484"/>
                  </a:cubicBezTo>
                  <a:cubicBezTo>
                    <a:pt x="57578" y="3641"/>
                    <a:pt x="57623" y="3816"/>
                    <a:pt x="57627" y="3993"/>
                  </a:cubicBezTo>
                  <a:cubicBezTo>
                    <a:pt x="57681" y="4247"/>
                    <a:pt x="57703" y="4506"/>
                    <a:pt x="57693" y="4766"/>
                  </a:cubicBezTo>
                  <a:close/>
                </a:path>
              </a:pathLst>
            </a:custGeom>
            <a:solidFill>
              <a:srgbClr val="80B946"/>
            </a:solidFill>
            <a:ln w="1633" cap="flat">
              <a:noFill/>
              <a:prstDash val="solid"/>
              <a:miter/>
            </a:ln>
          </p:spPr>
          <p:txBody>
            <a:bodyPr rtlCol="0" anchor="ctr"/>
            <a:lstStyle/>
            <a:p>
              <a:endParaRPr lang="en-US"/>
            </a:p>
          </p:txBody>
        </p:sp>
        <p:sp>
          <p:nvSpPr>
            <p:cNvPr id="144" name="Freeform 143">
              <a:extLst>
                <a:ext uri="{FF2B5EF4-FFF2-40B4-BE49-F238E27FC236}">
                  <a16:creationId xmlns:a16="http://schemas.microsoft.com/office/drawing/2014/main" id="{EDA84F09-82D8-CD8C-F2FF-674C195E9046}"/>
                </a:ext>
              </a:extLst>
            </p:cNvPr>
            <p:cNvSpPr/>
            <p:nvPr/>
          </p:nvSpPr>
          <p:spPr>
            <a:xfrm>
              <a:off x="5631155" y="4304585"/>
              <a:ext cx="18077" cy="18077"/>
            </a:xfrm>
            <a:custGeom>
              <a:avLst/>
              <a:gdLst>
                <a:gd name="connsiteX0" fmla="*/ 18077 w 18077"/>
                <a:gd name="connsiteY0" fmla="*/ 9039 h 18077"/>
                <a:gd name="connsiteX1" fmla="*/ 9039 w 18077"/>
                <a:gd name="connsiteY1" fmla="*/ 18077 h 18077"/>
                <a:gd name="connsiteX2" fmla="*/ 0 w 18077"/>
                <a:gd name="connsiteY2" fmla="*/ 9039 h 18077"/>
                <a:gd name="connsiteX3" fmla="*/ 9039 w 18077"/>
                <a:gd name="connsiteY3" fmla="*/ 0 h 18077"/>
                <a:gd name="connsiteX4" fmla="*/ 18077 w 18077"/>
                <a:gd name="connsiteY4" fmla="*/ 9039 h 180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77" h="18077">
                  <a:moveTo>
                    <a:pt x="18077" y="9039"/>
                  </a:moveTo>
                  <a:cubicBezTo>
                    <a:pt x="18077" y="14031"/>
                    <a:pt x="14031" y="18077"/>
                    <a:pt x="9039" y="18077"/>
                  </a:cubicBezTo>
                  <a:cubicBezTo>
                    <a:pt x="4047" y="18077"/>
                    <a:pt x="0" y="14031"/>
                    <a:pt x="0" y="9039"/>
                  </a:cubicBezTo>
                  <a:cubicBezTo>
                    <a:pt x="0" y="4047"/>
                    <a:pt x="4047" y="0"/>
                    <a:pt x="9039" y="0"/>
                  </a:cubicBezTo>
                  <a:cubicBezTo>
                    <a:pt x="14031" y="0"/>
                    <a:pt x="18077" y="4047"/>
                    <a:pt x="18077" y="9039"/>
                  </a:cubicBezTo>
                  <a:close/>
                </a:path>
              </a:pathLst>
            </a:custGeom>
            <a:solidFill>
              <a:srgbClr val="80B946"/>
            </a:solidFill>
            <a:ln w="1633" cap="flat">
              <a:noFill/>
              <a:prstDash val="solid"/>
              <a:miter/>
            </a:ln>
          </p:spPr>
          <p:txBody>
            <a:bodyPr rtlCol="0" anchor="ctr"/>
            <a:lstStyle/>
            <a:p>
              <a:endParaRPr lang="en-US"/>
            </a:p>
          </p:txBody>
        </p:sp>
      </p:grpSp>
      <p:grpSp>
        <p:nvGrpSpPr>
          <p:cNvPr id="154" name="Group 153">
            <a:extLst>
              <a:ext uri="{FF2B5EF4-FFF2-40B4-BE49-F238E27FC236}">
                <a16:creationId xmlns:a16="http://schemas.microsoft.com/office/drawing/2014/main" id="{55E6591E-7336-62E3-A2F2-D4EA0453DFA2}"/>
              </a:ext>
            </a:extLst>
          </p:cNvPr>
          <p:cNvGrpSpPr/>
          <p:nvPr/>
        </p:nvGrpSpPr>
        <p:grpSpPr>
          <a:xfrm>
            <a:off x="6842276" y="4269273"/>
            <a:ext cx="206335" cy="206335"/>
            <a:chOff x="6842276" y="4269273"/>
            <a:chExt cx="206335" cy="206335"/>
          </a:xfrm>
          <a:solidFill>
            <a:schemeClr val="accent4"/>
          </a:solidFill>
        </p:grpSpPr>
        <p:sp>
          <p:nvSpPr>
            <p:cNvPr id="149" name="Freeform 148">
              <a:extLst>
                <a:ext uri="{FF2B5EF4-FFF2-40B4-BE49-F238E27FC236}">
                  <a16:creationId xmlns:a16="http://schemas.microsoft.com/office/drawing/2014/main" id="{6DA6FCA9-C113-A3A8-ABA5-164AB474F95A}"/>
                </a:ext>
              </a:extLst>
            </p:cNvPr>
            <p:cNvSpPr/>
            <p:nvPr/>
          </p:nvSpPr>
          <p:spPr>
            <a:xfrm>
              <a:off x="6842276" y="4269273"/>
              <a:ext cx="206335" cy="206335"/>
            </a:xfrm>
            <a:custGeom>
              <a:avLst/>
              <a:gdLst>
                <a:gd name="connsiteX0" fmla="*/ 103129 w 206335"/>
                <a:gd name="connsiteY0" fmla="*/ 206308 h 206335"/>
                <a:gd name="connsiteX1" fmla="*/ -38 w 206335"/>
                <a:gd name="connsiteY1" fmla="*/ 103140 h 206335"/>
                <a:gd name="connsiteX2" fmla="*/ 103129 w 206335"/>
                <a:gd name="connsiteY2" fmla="*/ -28 h 206335"/>
                <a:gd name="connsiteX3" fmla="*/ 206297 w 206335"/>
                <a:gd name="connsiteY3" fmla="*/ 103140 h 206335"/>
                <a:gd name="connsiteX4" fmla="*/ 103129 w 206335"/>
                <a:gd name="connsiteY4" fmla="*/ 206308 h 206335"/>
                <a:gd name="connsiteX5" fmla="*/ 103129 w 206335"/>
                <a:gd name="connsiteY5" fmla="*/ 9648 h 206335"/>
                <a:gd name="connsiteX6" fmla="*/ 9604 w 206335"/>
                <a:gd name="connsiteY6" fmla="*/ 103107 h 206335"/>
                <a:gd name="connsiteX7" fmla="*/ 103064 w 206335"/>
                <a:gd name="connsiteY7" fmla="*/ 196632 h 206335"/>
                <a:gd name="connsiteX8" fmla="*/ 196589 w 206335"/>
                <a:gd name="connsiteY8" fmla="*/ 103173 h 206335"/>
                <a:gd name="connsiteX9" fmla="*/ 196589 w 206335"/>
                <a:gd name="connsiteY9" fmla="*/ 103140 h 206335"/>
                <a:gd name="connsiteX10" fmla="*/ 103129 w 206335"/>
                <a:gd name="connsiteY10" fmla="*/ 9648 h 206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6335" h="206335">
                  <a:moveTo>
                    <a:pt x="103129" y="206308"/>
                  </a:moveTo>
                  <a:cubicBezTo>
                    <a:pt x="46151" y="206308"/>
                    <a:pt x="-38" y="160118"/>
                    <a:pt x="-38" y="103140"/>
                  </a:cubicBezTo>
                  <a:cubicBezTo>
                    <a:pt x="-38" y="46162"/>
                    <a:pt x="46151" y="-28"/>
                    <a:pt x="103129" y="-28"/>
                  </a:cubicBezTo>
                  <a:cubicBezTo>
                    <a:pt x="160107" y="-28"/>
                    <a:pt x="206297" y="46162"/>
                    <a:pt x="206297" y="103140"/>
                  </a:cubicBezTo>
                  <a:cubicBezTo>
                    <a:pt x="206234" y="160092"/>
                    <a:pt x="160081" y="206244"/>
                    <a:pt x="103129" y="206308"/>
                  </a:cubicBezTo>
                  <a:close/>
                  <a:moveTo>
                    <a:pt x="103129" y="9648"/>
                  </a:moveTo>
                  <a:cubicBezTo>
                    <a:pt x="51495" y="9629"/>
                    <a:pt x="9622" y="51473"/>
                    <a:pt x="9604" y="103107"/>
                  </a:cubicBezTo>
                  <a:cubicBezTo>
                    <a:pt x="9586" y="154741"/>
                    <a:pt x="51429" y="196614"/>
                    <a:pt x="103064" y="196632"/>
                  </a:cubicBezTo>
                  <a:cubicBezTo>
                    <a:pt x="154698" y="196650"/>
                    <a:pt x="196571" y="154807"/>
                    <a:pt x="196589" y="103173"/>
                  </a:cubicBezTo>
                  <a:cubicBezTo>
                    <a:pt x="196589" y="103162"/>
                    <a:pt x="196589" y="103151"/>
                    <a:pt x="196589" y="103140"/>
                  </a:cubicBezTo>
                  <a:cubicBezTo>
                    <a:pt x="196534" y="51541"/>
                    <a:pt x="154728" y="9720"/>
                    <a:pt x="103129" y="9648"/>
                  </a:cubicBezTo>
                  <a:close/>
                </a:path>
              </a:pathLst>
            </a:custGeom>
            <a:grpFill/>
            <a:ln w="1600" cap="flat">
              <a:noFill/>
              <a:prstDash val="solid"/>
              <a:miter/>
            </a:ln>
          </p:spPr>
          <p:txBody>
            <a:bodyPr rtlCol="0" anchor="ctr"/>
            <a:lstStyle/>
            <a:p>
              <a:endParaRPr lang="en-US"/>
            </a:p>
          </p:txBody>
        </p:sp>
        <p:sp>
          <p:nvSpPr>
            <p:cNvPr id="150" name="Freeform 149">
              <a:extLst>
                <a:ext uri="{FF2B5EF4-FFF2-40B4-BE49-F238E27FC236}">
                  <a16:creationId xmlns:a16="http://schemas.microsoft.com/office/drawing/2014/main" id="{E769F331-6748-E59C-EF67-C92333B03800}"/>
                </a:ext>
              </a:extLst>
            </p:cNvPr>
            <p:cNvSpPr/>
            <p:nvPr/>
          </p:nvSpPr>
          <p:spPr>
            <a:xfrm>
              <a:off x="6971339" y="4344089"/>
              <a:ext cx="24460" cy="24460"/>
            </a:xfrm>
            <a:custGeom>
              <a:avLst/>
              <a:gdLst>
                <a:gd name="connsiteX0" fmla="*/ 24423 w 24460"/>
                <a:gd name="connsiteY0" fmla="*/ 12203 h 24460"/>
                <a:gd name="connsiteX1" fmla="*/ 12192 w 24460"/>
                <a:gd name="connsiteY1" fmla="*/ -28 h 24460"/>
                <a:gd name="connsiteX2" fmla="*/ -38 w 24460"/>
                <a:gd name="connsiteY2" fmla="*/ 12203 h 24460"/>
                <a:gd name="connsiteX3" fmla="*/ 12192 w 24460"/>
                <a:gd name="connsiteY3" fmla="*/ 24433 h 24460"/>
                <a:gd name="connsiteX4" fmla="*/ 24423 w 24460"/>
                <a:gd name="connsiteY4" fmla="*/ 12203 h 24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460" h="24460">
                  <a:moveTo>
                    <a:pt x="24423" y="12203"/>
                  </a:moveTo>
                  <a:cubicBezTo>
                    <a:pt x="24423" y="5448"/>
                    <a:pt x="18947" y="-28"/>
                    <a:pt x="12192" y="-28"/>
                  </a:cubicBezTo>
                  <a:cubicBezTo>
                    <a:pt x="5437" y="-28"/>
                    <a:pt x="-38" y="5448"/>
                    <a:pt x="-38" y="12203"/>
                  </a:cubicBezTo>
                  <a:cubicBezTo>
                    <a:pt x="-38" y="18957"/>
                    <a:pt x="5437" y="24433"/>
                    <a:pt x="12192" y="24433"/>
                  </a:cubicBezTo>
                  <a:cubicBezTo>
                    <a:pt x="18947" y="24433"/>
                    <a:pt x="24423" y="18957"/>
                    <a:pt x="24423" y="12203"/>
                  </a:cubicBezTo>
                  <a:close/>
                </a:path>
              </a:pathLst>
            </a:custGeom>
            <a:grpFill/>
            <a:ln w="1600" cap="flat">
              <a:noFill/>
              <a:prstDash val="solid"/>
              <a:miter/>
            </a:ln>
          </p:spPr>
          <p:txBody>
            <a:bodyPr rtlCol="0" anchor="ctr"/>
            <a:lstStyle/>
            <a:p>
              <a:endParaRPr lang="en-US"/>
            </a:p>
          </p:txBody>
        </p:sp>
        <p:sp>
          <p:nvSpPr>
            <p:cNvPr id="151" name="Freeform 150">
              <a:extLst>
                <a:ext uri="{FF2B5EF4-FFF2-40B4-BE49-F238E27FC236}">
                  <a16:creationId xmlns:a16="http://schemas.microsoft.com/office/drawing/2014/main" id="{9E825563-2BFA-4528-51B4-6CA28C12015C}"/>
                </a:ext>
              </a:extLst>
            </p:cNvPr>
            <p:cNvSpPr/>
            <p:nvPr/>
          </p:nvSpPr>
          <p:spPr>
            <a:xfrm>
              <a:off x="6895038" y="4344089"/>
              <a:ext cx="24460" cy="24460"/>
            </a:xfrm>
            <a:custGeom>
              <a:avLst/>
              <a:gdLst>
                <a:gd name="connsiteX0" fmla="*/ 24423 w 24460"/>
                <a:gd name="connsiteY0" fmla="*/ 12203 h 24460"/>
                <a:gd name="connsiteX1" fmla="*/ 12192 w 24460"/>
                <a:gd name="connsiteY1" fmla="*/ -28 h 24460"/>
                <a:gd name="connsiteX2" fmla="*/ -38 w 24460"/>
                <a:gd name="connsiteY2" fmla="*/ 12203 h 24460"/>
                <a:gd name="connsiteX3" fmla="*/ 12192 w 24460"/>
                <a:gd name="connsiteY3" fmla="*/ 24433 h 24460"/>
                <a:gd name="connsiteX4" fmla="*/ 24423 w 24460"/>
                <a:gd name="connsiteY4" fmla="*/ 12203 h 24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460" h="24460">
                  <a:moveTo>
                    <a:pt x="24423" y="12203"/>
                  </a:moveTo>
                  <a:cubicBezTo>
                    <a:pt x="24423" y="5448"/>
                    <a:pt x="18947" y="-28"/>
                    <a:pt x="12192" y="-28"/>
                  </a:cubicBezTo>
                  <a:cubicBezTo>
                    <a:pt x="5437" y="-28"/>
                    <a:pt x="-38" y="5448"/>
                    <a:pt x="-38" y="12203"/>
                  </a:cubicBezTo>
                  <a:cubicBezTo>
                    <a:pt x="-38" y="18957"/>
                    <a:pt x="5437" y="24433"/>
                    <a:pt x="12192" y="24433"/>
                  </a:cubicBezTo>
                  <a:cubicBezTo>
                    <a:pt x="18947" y="24433"/>
                    <a:pt x="24423" y="18957"/>
                    <a:pt x="24423" y="12203"/>
                  </a:cubicBezTo>
                  <a:close/>
                </a:path>
              </a:pathLst>
            </a:custGeom>
            <a:grpFill/>
            <a:ln w="1600" cap="flat">
              <a:noFill/>
              <a:prstDash val="solid"/>
              <a:miter/>
            </a:ln>
          </p:spPr>
          <p:txBody>
            <a:bodyPr rtlCol="0" anchor="ctr"/>
            <a:lstStyle/>
            <a:p>
              <a:endParaRPr lang="en-US"/>
            </a:p>
          </p:txBody>
        </p:sp>
        <p:sp>
          <p:nvSpPr>
            <p:cNvPr id="152" name="Freeform 151">
              <a:extLst>
                <a:ext uri="{FF2B5EF4-FFF2-40B4-BE49-F238E27FC236}">
                  <a16:creationId xmlns:a16="http://schemas.microsoft.com/office/drawing/2014/main" id="{547CAB3D-BA93-F045-4F5C-9171DB7AE80B}"/>
                </a:ext>
              </a:extLst>
            </p:cNvPr>
            <p:cNvSpPr/>
            <p:nvPr/>
          </p:nvSpPr>
          <p:spPr>
            <a:xfrm>
              <a:off x="6885281" y="4396409"/>
              <a:ext cx="119501" cy="46068"/>
            </a:xfrm>
            <a:custGeom>
              <a:avLst/>
              <a:gdLst>
                <a:gd name="connsiteX0" fmla="*/ 59713 w 119501"/>
                <a:gd name="connsiteY0" fmla="*/ 46041 h 46068"/>
                <a:gd name="connsiteX1" fmla="*/ 1494 w 119501"/>
                <a:gd name="connsiteY1" fmla="*/ 12448 h 46068"/>
                <a:gd name="connsiteX2" fmla="*/ 1494 w 119501"/>
                <a:gd name="connsiteY2" fmla="*/ 2113 h 46068"/>
                <a:gd name="connsiteX3" fmla="*/ 7324 w 119501"/>
                <a:gd name="connsiteY3" fmla="*/ 541 h 46068"/>
                <a:gd name="connsiteX4" fmla="*/ 8895 w 119501"/>
                <a:gd name="connsiteY4" fmla="*/ 2113 h 46068"/>
                <a:gd name="connsiteX5" fmla="*/ 110530 w 119501"/>
                <a:gd name="connsiteY5" fmla="*/ 2113 h 46068"/>
                <a:gd name="connsiteX6" fmla="*/ 116359 w 119501"/>
                <a:gd name="connsiteY6" fmla="*/ 541 h 46068"/>
                <a:gd name="connsiteX7" fmla="*/ 117931 w 119501"/>
                <a:gd name="connsiteY7" fmla="*/ 2113 h 46068"/>
                <a:gd name="connsiteX8" fmla="*/ 117931 w 119501"/>
                <a:gd name="connsiteY8" fmla="*/ 12448 h 46068"/>
                <a:gd name="connsiteX9" fmla="*/ 59713 w 119501"/>
                <a:gd name="connsiteY9" fmla="*/ 46041 h 46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9501" h="46068">
                  <a:moveTo>
                    <a:pt x="59713" y="46041"/>
                  </a:moveTo>
                  <a:cubicBezTo>
                    <a:pt x="38631" y="46041"/>
                    <a:pt x="17549" y="34849"/>
                    <a:pt x="1494" y="12448"/>
                  </a:cubicBezTo>
                  <a:cubicBezTo>
                    <a:pt x="-549" y="9306"/>
                    <a:pt x="-549" y="5255"/>
                    <a:pt x="1494" y="2113"/>
                  </a:cubicBezTo>
                  <a:cubicBezTo>
                    <a:pt x="2670" y="69"/>
                    <a:pt x="5280" y="-634"/>
                    <a:pt x="7324" y="541"/>
                  </a:cubicBezTo>
                  <a:cubicBezTo>
                    <a:pt x="7977" y="917"/>
                    <a:pt x="8519" y="1460"/>
                    <a:pt x="8895" y="2113"/>
                  </a:cubicBezTo>
                  <a:cubicBezTo>
                    <a:pt x="36916" y="41211"/>
                    <a:pt x="82509" y="41211"/>
                    <a:pt x="110530" y="2113"/>
                  </a:cubicBezTo>
                  <a:cubicBezTo>
                    <a:pt x="111706" y="69"/>
                    <a:pt x="114316" y="-634"/>
                    <a:pt x="116359" y="541"/>
                  </a:cubicBezTo>
                  <a:cubicBezTo>
                    <a:pt x="117013" y="917"/>
                    <a:pt x="117555" y="1460"/>
                    <a:pt x="117931" y="2113"/>
                  </a:cubicBezTo>
                  <a:cubicBezTo>
                    <a:pt x="119974" y="5255"/>
                    <a:pt x="119974" y="9306"/>
                    <a:pt x="117931" y="12448"/>
                  </a:cubicBezTo>
                  <a:cubicBezTo>
                    <a:pt x="101876" y="34766"/>
                    <a:pt x="80795" y="46041"/>
                    <a:pt x="59713" y="46041"/>
                  </a:cubicBezTo>
                  <a:close/>
                </a:path>
              </a:pathLst>
            </a:custGeom>
            <a:grpFill/>
            <a:ln w="1600" cap="flat">
              <a:noFill/>
              <a:prstDash val="solid"/>
              <a:miter/>
            </a:ln>
          </p:spPr>
          <p:txBody>
            <a:bodyPr rtlCol="0" anchor="ctr"/>
            <a:lstStyle/>
            <a:p>
              <a:endParaRPr lang="en-US"/>
            </a:p>
          </p:txBody>
        </p:sp>
        <p:sp>
          <p:nvSpPr>
            <p:cNvPr id="153" name="Freeform 152">
              <a:extLst>
                <a:ext uri="{FF2B5EF4-FFF2-40B4-BE49-F238E27FC236}">
                  <a16:creationId xmlns:a16="http://schemas.microsoft.com/office/drawing/2014/main" id="{5B39642A-A83A-4818-D647-C750EEDC7035}"/>
                </a:ext>
              </a:extLst>
            </p:cNvPr>
            <p:cNvSpPr/>
            <p:nvPr/>
          </p:nvSpPr>
          <p:spPr>
            <a:xfrm>
              <a:off x="6890522" y="4396011"/>
              <a:ext cx="108079" cy="39872"/>
            </a:xfrm>
            <a:custGeom>
              <a:avLst/>
              <a:gdLst>
                <a:gd name="connsiteX0" fmla="*/ -38 w 108079"/>
                <a:gd name="connsiteY0" fmla="*/ 285 h 39872"/>
                <a:gd name="connsiteX1" fmla="*/ 108041 w 108079"/>
                <a:gd name="connsiteY1" fmla="*/ -28 h 39872"/>
                <a:gd name="connsiteX2" fmla="*/ 70559 w 108079"/>
                <a:gd name="connsiteY2" fmla="*/ 39845 h 39872"/>
                <a:gd name="connsiteX3" fmla="*/ -38 w 108079"/>
                <a:gd name="connsiteY3" fmla="*/ 285 h 39872"/>
              </a:gdLst>
              <a:ahLst/>
              <a:cxnLst>
                <a:cxn ang="0">
                  <a:pos x="connsiteX0" y="connsiteY0"/>
                </a:cxn>
                <a:cxn ang="0">
                  <a:pos x="connsiteX1" y="connsiteY1"/>
                </a:cxn>
                <a:cxn ang="0">
                  <a:pos x="connsiteX2" y="connsiteY2"/>
                </a:cxn>
                <a:cxn ang="0">
                  <a:pos x="connsiteX3" y="connsiteY3"/>
                </a:cxn>
              </a:cxnLst>
              <a:rect l="l" t="t" r="r" b="b"/>
              <a:pathLst>
                <a:path w="108079" h="39872">
                  <a:moveTo>
                    <a:pt x="-38" y="285"/>
                  </a:moveTo>
                  <a:lnTo>
                    <a:pt x="108041" y="-28"/>
                  </a:lnTo>
                  <a:cubicBezTo>
                    <a:pt x="108041" y="-28"/>
                    <a:pt x="93767" y="39845"/>
                    <a:pt x="70559" y="39845"/>
                  </a:cubicBezTo>
                  <a:cubicBezTo>
                    <a:pt x="47351" y="39845"/>
                    <a:pt x="9654" y="28010"/>
                    <a:pt x="-38" y="285"/>
                  </a:cubicBezTo>
                  <a:close/>
                </a:path>
              </a:pathLst>
            </a:custGeom>
            <a:grpFill/>
            <a:ln w="1600" cap="flat">
              <a:noFill/>
              <a:prstDash val="solid"/>
              <a:miter/>
            </a:ln>
          </p:spPr>
          <p:txBody>
            <a:bodyPr rtlCol="0" anchor="ctr"/>
            <a:lstStyle/>
            <a:p>
              <a:endParaRPr lang="en-US"/>
            </a:p>
          </p:txBody>
        </p:sp>
      </p:grpSp>
      <p:pic>
        <p:nvPicPr>
          <p:cNvPr id="202" name="Picture Placeholder 201">
            <a:extLst>
              <a:ext uri="{FF2B5EF4-FFF2-40B4-BE49-F238E27FC236}">
                <a16:creationId xmlns:a16="http://schemas.microsoft.com/office/drawing/2014/main" id="{54E68CC0-AB7B-46AD-9C84-A9D73E365D3A}"/>
              </a:ext>
            </a:extLst>
          </p:cNvPr>
          <p:cNvPicPr>
            <a:picLocks noGrp="1" noChangeAspect="1"/>
          </p:cNvPicPr>
          <p:nvPr>
            <p:ph type="pic" sz="quarter" idx="14"/>
          </p:nvPr>
        </p:nvPicPr>
        <p:blipFill rotWithShape="1">
          <a:blip r:embed="rId13">
            <a:extLst>
              <a:ext uri="{28A0092B-C50C-407E-A947-70E740481C1C}">
                <a14:useLocalDpi xmlns:a14="http://schemas.microsoft.com/office/drawing/2010/main" val="0"/>
              </a:ext>
            </a:extLst>
          </a:blip>
          <a:srcRect l="16875" r="16875"/>
          <a:stretch/>
        </p:blipFill>
        <p:spPr>
          <a:blipFill>
            <a:blip r:embed="rId14"/>
            <a:tile tx="0" ty="0" sx="100000" sy="100000" flip="none" algn="tl"/>
          </a:blipFill>
        </p:spPr>
      </p:pic>
      <p:pic>
        <p:nvPicPr>
          <p:cNvPr id="208" name="Picture Placeholder 207">
            <a:extLst>
              <a:ext uri="{FF2B5EF4-FFF2-40B4-BE49-F238E27FC236}">
                <a16:creationId xmlns:a16="http://schemas.microsoft.com/office/drawing/2014/main" id="{A84B3B5C-0237-8200-78D8-96AE7B88528A}"/>
              </a:ext>
            </a:extLst>
          </p:cNvPr>
          <p:cNvPicPr>
            <a:picLocks noGrp="1" noChangeAspect="1"/>
          </p:cNvPicPr>
          <p:nvPr>
            <p:ph type="pic" sz="quarter" idx="15"/>
          </p:nvPr>
        </p:nvPicPr>
        <p:blipFill rotWithShape="1">
          <a:blip r:embed="rId13">
            <a:extLst>
              <a:ext uri="{28A0092B-C50C-407E-A947-70E740481C1C}">
                <a14:useLocalDpi xmlns:a14="http://schemas.microsoft.com/office/drawing/2010/main" val="0"/>
              </a:ext>
            </a:extLst>
          </a:blip>
          <a:srcRect l="16875" r="16875"/>
          <a:stretch/>
        </p:blipFill>
        <p:spPr/>
      </p:pic>
      <p:pic>
        <p:nvPicPr>
          <p:cNvPr id="206" name="Picture Placeholder 205">
            <a:extLst>
              <a:ext uri="{FF2B5EF4-FFF2-40B4-BE49-F238E27FC236}">
                <a16:creationId xmlns:a16="http://schemas.microsoft.com/office/drawing/2014/main" id="{AEC8C747-0603-1875-0A99-61A7CEFCE7AF}"/>
              </a:ext>
            </a:extLst>
          </p:cNvPr>
          <p:cNvPicPr>
            <a:picLocks noGrp="1" noChangeAspect="1"/>
          </p:cNvPicPr>
          <p:nvPr>
            <p:ph type="pic" sz="quarter" idx="16"/>
          </p:nvPr>
        </p:nvPicPr>
        <p:blipFill rotWithShape="1">
          <a:blip r:embed="rId13">
            <a:extLst>
              <a:ext uri="{28A0092B-C50C-407E-A947-70E740481C1C}">
                <a14:useLocalDpi xmlns:a14="http://schemas.microsoft.com/office/drawing/2010/main" val="0"/>
              </a:ext>
            </a:extLst>
          </a:blip>
          <a:srcRect l="16875" r="16875"/>
          <a:stretch/>
        </p:blipFill>
        <p:spPr/>
      </p:pic>
      <p:pic>
        <p:nvPicPr>
          <p:cNvPr id="11" name="Picture Placeholder 10">
            <a:extLst>
              <a:ext uri="{FF2B5EF4-FFF2-40B4-BE49-F238E27FC236}">
                <a16:creationId xmlns:a16="http://schemas.microsoft.com/office/drawing/2014/main" id="{2FEE0A7F-B48F-8D0C-3E1A-F60CA8DD38E6}"/>
              </a:ext>
            </a:extLst>
          </p:cNvPr>
          <p:cNvPicPr>
            <a:picLocks noGrp="1" noChangeAspect="1"/>
          </p:cNvPicPr>
          <p:nvPr>
            <p:ph type="pic" sz="quarter" idx="18"/>
          </p:nvPr>
        </p:nvPicPr>
        <p:blipFill>
          <a:blip r:embed="rId15">
            <a:extLst>
              <a:ext uri="{28A0092B-C50C-407E-A947-70E740481C1C}">
                <a14:useLocalDpi xmlns:a14="http://schemas.microsoft.com/office/drawing/2010/main" val="0"/>
              </a:ext>
            </a:extLst>
          </a:blip>
          <a:srcRect t="3976" b="3976"/>
          <a:stretch>
            <a:fillRect/>
          </a:stretch>
        </p:blipFill>
        <p:spPr/>
      </p:pic>
      <p:pic>
        <p:nvPicPr>
          <p:cNvPr id="99" name="Picture Placeholder 98">
            <a:extLst>
              <a:ext uri="{FF2B5EF4-FFF2-40B4-BE49-F238E27FC236}">
                <a16:creationId xmlns:a16="http://schemas.microsoft.com/office/drawing/2014/main" id="{32ADF3F3-A696-906D-B74B-4AB533781AE1}"/>
              </a:ext>
            </a:extLst>
          </p:cNvPr>
          <p:cNvPicPr>
            <a:picLocks noGrp="1" noChangeAspect="1"/>
          </p:cNvPicPr>
          <p:nvPr>
            <p:ph type="pic" sz="quarter" idx="19"/>
          </p:nvPr>
        </p:nvPicPr>
        <p:blipFill>
          <a:blip r:embed="rId16">
            <a:extLst>
              <a:ext uri="{28A0092B-C50C-407E-A947-70E740481C1C}">
                <a14:useLocalDpi xmlns:a14="http://schemas.microsoft.com/office/drawing/2010/main" val="0"/>
              </a:ext>
            </a:extLst>
          </a:blip>
          <a:srcRect t="28679" b="28679"/>
          <a:stretch>
            <a:fillRect/>
          </a:stretch>
        </p:blipFill>
        <p:spPr/>
      </p:pic>
      <p:grpSp>
        <p:nvGrpSpPr>
          <p:cNvPr id="175" name="Group 174">
            <a:extLst>
              <a:ext uri="{FF2B5EF4-FFF2-40B4-BE49-F238E27FC236}">
                <a16:creationId xmlns:a16="http://schemas.microsoft.com/office/drawing/2014/main" id="{02E4D4FD-015B-5AB2-4444-4FE78A6FF691}"/>
              </a:ext>
            </a:extLst>
          </p:cNvPr>
          <p:cNvGrpSpPr/>
          <p:nvPr/>
        </p:nvGrpSpPr>
        <p:grpSpPr>
          <a:xfrm>
            <a:off x="513328" y="72522"/>
            <a:ext cx="2134179" cy="339874"/>
            <a:chOff x="535484" y="637891"/>
            <a:chExt cx="2134179" cy="339874"/>
          </a:xfrm>
        </p:grpSpPr>
        <p:sp>
          <p:nvSpPr>
            <p:cNvPr id="161" name="Rounded Rectangle 160">
              <a:extLst>
                <a:ext uri="{FF2B5EF4-FFF2-40B4-BE49-F238E27FC236}">
                  <a16:creationId xmlns:a16="http://schemas.microsoft.com/office/drawing/2014/main" id="{3D264A9E-DB3E-0117-F711-083AF89CB71D}"/>
                </a:ext>
              </a:extLst>
            </p:cNvPr>
            <p:cNvSpPr/>
            <p:nvPr/>
          </p:nvSpPr>
          <p:spPr>
            <a:xfrm>
              <a:off x="535484" y="637891"/>
              <a:ext cx="2134179" cy="339874"/>
            </a:xfrm>
            <a:prstGeom prst="roundRect">
              <a:avLst>
                <a:gd name="adj" fmla="val 50000"/>
              </a:avLst>
            </a:prstGeom>
            <a:solidFill>
              <a:srgbClr val="E3E6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3" name="Graphic 172" descr="Magnifying glass">
              <a:extLst>
                <a:ext uri="{FF2B5EF4-FFF2-40B4-BE49-F238E27FC236}">
                  <a16:creationId xmlns:a16="http://schemas.microsoft.com/office/drawing/2014/main" id="{8DF9C5B1-20B0-4DF4-8465-7673DF377F9E}"/>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640682" y="708538"/>
              <a:ext cx="217176" cy="217176"/>
            </a:xfrm>
            <a:prstGeom prst="rect">
              <a:avLst/>
            </a:prstGeom>
          </p:spPr>
        </p:pic>
        <p:sp>
          <p:nvSpPr>
            <p:cNvPr id="174" name="TextBox 173">
              <a:extLst>
                <a:ext uri="{FF2B5EF4-FFF2-40B4-BE49-F238E27FC236}">
                  <a16:creationId xmlns:a16="http://schemas.microsoft.com/office/drawing/2014/main" id="{578D6AD6-96CE-9178-8783-BE1AE9EF57FA}"/>
                </a:ext>
              </a:extLst>
            </p:cNvPr>
            <p:cNvSpPr txBox="1"/>
            <p:nvPr/>
          </p:nvSpPr>
          <p:spPr>
            <a:xfrm>
              <a:off x="863405" y="655313"/>
              <a:ext cx="1414130" cy="276999"/>
            </a:xfrm>
            <a:prstGeom prst="rect">
              <a:avLst/>
            </a:prstGeom>
            <a:noFill/>
          </p:spPr>
          <p:txBody>
            <a:bodyPr wrap="square" rtlCol="0">
              <a:spAutoFit/>
            </a:bodyPr>
            <a:lstStyle/>
            <a:p>
              <a:r>
                <a:rPr lang="en-US" sz="1200" dirty="0">
                  <a:solidFill>
                    <a:schemeClr val="bg1">
                      <a:lumMod val="50000"/>
                    </a:schemeClr>
                  </a:solidFill>
                  <a:latin typeface="+mj-lt"/>
                </a:rPr>
                <a:t>Group Name</a:t>
              </a:r>
            </a:p>
          </p:txBody>
        </p:sp>
      </p:grpSp>
      <p:sp>
        <p:nvSpPr>
          <p:cNvPr id="180" name="Rectangle 179">
            <a:extLst>
              <a:ext uri="{FF2B5EF4-FFF2-40B4-BE49-F238E27FC236}">
                <a16:creationId xmlns:a16="http://schemas.microsoft.com/office/drawing/2014/main" id="{827E8172-4EF8-6B4E-A043-77E6EFACA88C}"/>
              </a:ext>
            </a:extLst>
          </p:cNvPr>
          <p:cNvSpPr/>
          <p:nvPr/>
        </p:nvSpPr>
        <p:spPr>
          <a:xfrm>
            <a:off x="3913188" y="454928"/>
            <a:ext cx="1041400" cy="45719"/>
          </a:xfrm>
          <a:prstGeom prst="rect">
            <a:avLst/>
          </a:prstGeom>
          <a:solidFill>
            <a:srgbClr val="1977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TextBox 187">
            <a:extLst>
              <a:ext uri="{FF2B5EF4-FFF2-40B4-BE49-F238E27FC236}">
                <a16:creationId xmlns:a16="http://schemas.microsoft.com/office/drawing/2014/main" id="{D48E1E83-BC2D-E039-EAB7-6DD24BB2901B}"/>
              </a:ext>
            </a:extLst>
          </p:cNvPr>
          <p:cNvSpPr txBox="1"/>
          <p:nvPr/>
        </p:nvSpPr>
        <p:spPr>
          <a:xfrm>
            <a:off x="4420119" y="839265"/>
            <a:ext cx="864261" cy="307777"/>
          </a:xfrm>
          <a:prstGeom prst="rect">
            <a:avLst/>
          </a:prstGeom>
          <a:noFill/>
        </p:spPr>
        <p:txBody>
          <a:bodyPr wrap="square" rtlCol="0">
            <a:spAutoFit/>
          </a:bodyPr>
          <a:lstStyle/>
          <a:p>
            <a:r>
              <a:rPr lang="en-US" sz="1400" dirty="0">
                <a:solidFill>
                  <a:srgbClr val="1977F2"/>
                </a:solidFill>
                <a:latin typeface="+mj-lt"/>
              </a:rPr>
              <a:t>stories</a:t>
            </a:r>
          </a:p>
        </p:txBody>
      </p:sp>
      <p:sp>
        <p:nvSpPr>
          <p:cNvPr id="189" name="TextBox 188">
            <a:extLst>
              <a:ext uri="{FF2B5EF4-FFF2-40B4-BE49-F238E27FC236}">
                <a16:creationId xmlns:a16="http://schemas.microsoft.com/office/drawing/2014/main" id="{F9808FD9-5BE5-6218-2016-9DF3F9369088}"/>
              </a:ext>
            </a:extLst>
          </p:cNvPr>
          <p:cNvSpPr txBox="1"/>
          <p:nvPr/>
        </p:nvSpPr>
        <p:spPr>
          <a:xfrm>
            <a:off x="5940575" y="839265"/>
            <a:ext cx="864261" cy="307777"/>
          </a:xfrm>
          <a:prstGeom prst="rect">
            <a:avLst/>
          </a:prstGeom>
          <a:noFill/>
        </p:spPr>
        <p:txBody>
          <a:bodyPr wrap="square" rtlCol="0">
            <a:spAutoFit/>
          </a:bodyPr>
          <a:lstStyle/>
          <a:p>
            <a:r>
              <a:rPr lang="en-US" sz="1400" dirty="0">
                <a:solidFill>
                  <a:schemeClr val="tx1">
                    <a:lumMod val="85000"/>
                    <a:lumOff val="15000"/>
                  </a:schemeClr>
                </a:solidFill>
                <a:latin typeface="+mj-lt"/>
              </a:rPr>
              <a:t>Reels</a:t>
            </a:r>
          </a:p>
        </p:txBody>
      </p:sp>
      <p:sp>
        <p:nvSpPr>
          <p:cNvPr id="190" name="TextBox 189">
            <a:extLst>
              <a:ext uri="{FF2B5EF4-FFF2-40B4-BE49-F238E27FC236}">
                <a16:creationId xmlns:a16="http://schemas.microsoft.com/office/drawing/2014/main" id="{37DAC6FD-399F-E817-0A0D-9662EBEFB310}"/>
              </a:ext>
            </a:extLst>
          </p:cNvPr>
          <p:cNvSpPr txBox="1"/>
          <p:nvPr/>
        </p:nvSpPr>
        <p:spPr>
          <a:xfrm>
            <a:off x="7407868" y="839265"/>
            <a:ext cx="864261" cy="307777"/>
          </a:xfrm>
          <a:prstGeom prst="rect">
            <a:avLst/>
          </a:prstGeom>
          <a:noFill/>
        </p:spPr>
        <p:txBody>
          <a:bodyPr wrap="square" rtlCol="0">
            <a:spAutoFit/>
          </a:bodyPr>
          <a:lstStyle/>
          <a:p>
            <a:r>
              <a:rPr lang="en-US" sz="1400" dirty="0">
                <a:solidFill>
                  <a:schemeClr val="tx1">
                    <a:lumMod val="85000"/>
                    <a:lumOff val="15000"/>
                  </a:schemeClr>
                </a:solidFill>
                <a:latin typeface="+mj-lt"/>
              </a:rPr>
              <a:t>Rooms</a:t>
            </a:r>
          </a:p>
        </p:txBody>
      </p:sp>
      <p:grpSp>
        <p:nvGrpSpPr>
          <p:cNvPr id="192" name="Group 191">
            <a:extLst>
              <a:ext uri="{FF2B5EF4-FFF2-40B4-BE49-F238E27FC236}">
                <a16:creationId xmlns:a16="http://schemas.microsoft.com/office/drawing/2014/main" id="{F0CE1303-7315-90D7-3872-0CE0C79F2C6C}"/>
              </a:ext>
            </a:extLst>
          </p:cNvPr>
          <p:cNvGrpSpPr/>
          <p:nvPr/>
        </p:nvGrpSpPr>
        <p:grpSpPr>
          <a:xfrm>
            <a:off x="3781376" y="1244010"/>
            <a:ext cx="4515465" cy="45719"/>
            <a:chOff x="3781376" y="1244010"/>
            <a:chExt cx="4515465" cy="45719"/>
          </a:xfrm>
        </p:grpSpPr>
        <p:cxnSp>
          <p:nvCxnSpPr>
            <p:cNvPr id="187" name="Straight Connector 186">
              <a:extLst>
                <a:ext uri="{FF2B5EF4-FFF2-40B4-BE49-F238E27FC236}">
                  <a16:creationId xmlns:a16="http://schemas.microsoft.com/office/drawing/2014/main" id="{6A4FB303-4F28-9E44-FFBF-5B2599B1DD4F}"/>
                </a:ext>
              </a:extLst>
            </p:cNvPr>
            <p:cNvCxnSpPr/>
            <p:nvPr/>
          </p:nvCxnSpPr>
          <p:spPr>
            <a:xfrm flipH="1">
              <a:off x="3781376" y="1254643"/>
              <a:ext cx="4515465"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91" name="Rectangle 190">
              <a:extLst>
                <a:ext uri="{FF2B5EF4-FFF2-40B4-BE49-F238E27FC236}">
                  <a16:creationId xmlns:a16="http://schemas.microsoft.com/office/drawing/2014/main" id="{F7AEC26C-B040-E33A-88F4-D99894405C91}"/>
                </a:ext>
              </a:extLst>
            </p:cNvPr>
            <p:cNvSpPr/>
            <p:nvPr/>
          </p:nvSpPr>
          <p:spPr>
            <a:xfrm>
              <a:off x="3818918" y="1244010"/>
              <a:ext cx="1371192" cy="45719"/>
            </a:xfrm>
            <a:prstGeom prst="rect">
              <a:avLst/>
            </a:prstGeom>
            <a:solidFill>
              <a:srgbClr val="1977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3" name="TextBox 192">
            <a:extLst>
              <a:ext uri="{FF2B5EF4-FFF2-40B4-BE49-F238E27FC236}">
                <a16:creationId xmlns:a16="http://schemas.microsoft.com/office/drawing/2014/main" id="{0C194000-771E-844B-6D88-3A59DB14637A}"/>
              </a:ext>
            </a:extLst>
          </p:cNvPr>
          <p:cNvSpPr txBox="1"/>
          <p:nvPr/>
        </p:nvSpPr>
        <p:spPr>
          <a:xfrm>
            <a:off x="4293265" y="4214660"/>
            <a:ext cx="1056460" cy="261610"/>
          </a:xfrm>
          <a:prstGeom prst="rect">
            <a:avLst/>
          </a:prstGeom>
          <a:noFill/>
        </p:spPr>
        <p:txBody>
          <a:bodyPr wrap="square" rtlCol="0">
            <a:spAutoFit/>
          </a:bodyPr>
          <a:lstStyle/>
          <a:p>
            <a:r>
              <a:rPr lang="en-US" sz="1100" dirty="0">
                <a:solidFill>
                  <a:schemeClr val="tx1">
                    <a:lumMod val="85000"/>
                    <a:lumOff val="15000"/>
                  </a:schemeClr>
                </a:solidFill>
                <a:latin typeface="+mj-lt"/>
              </a:rPr>
              <a:t>Live video</a:t>
            </a:r>
          </a:p>
        </p:txBody>
      </p:sp>
      <p:sp>
        <p:nvSpPr>
          <p:cNvPr id="194" name="TextBox 193">
            <a:extLst>
              <a:ext uri="{FF2B5EF4-FFF2-40B4-BE49-F238E27FC236}">
                <a16:creationId xmlns:a16="http://schemas.microsoft.com/office/drawing/2014/main" id="{215CA806-EC13-CE24-59B5-0E4BFADC240B}"/>
              </a:ext>
            </a:extLst>
          </p:cNvPr>
          <p:cNvSpPr txBox="1"/>
          <p:nvPr/>
        </p:nvSpPr>
        <p:spPr>
          <a:xfrm>
            <a:off x="5803087" y="4214660"/>
            <a:ext cx="1192711" cy="261610"/>
          </a:xfrm>
          <a:prstGeom prst="rect">
            <a:avLst/>
          </a:prstGeom>
          <a:noFill/>
        </p:spPr>
        <p:txBody>
          <a:bodyPr wrap="square" rtlCol="0">
            <a:spAutoFit/>
          </a:bodyPr>
          <a:lstStyle/>
          <a:p>
            <a:r>
              <a:rPr lang="en-US" sz="1100" dirty="0">
                <a:solidFill>
                  <a:schemeClr val="tx1">
                    <a:lumMod val="85000"/>
                    <a:lumOff val="15000"/>
                  </a:schemeClr>
                </a:solidFill>
                <a:latin typeface="+mj-lt"/>
              </a:rPr>
              <a:t>Photo/video</a:t>
            </a:r>
          </a:p>
        </p:txBody>
      </p:sp>
      <p:sp>
        <p:nvSpPr>
          <p:cNvPr id="195" name="TextBox 194">
            <a:extLst>
              <a:ext uri="{FF2B5EF4-FFF2-40B4-BE49-F238E27FC236}">
                <a16:creationId xmlns:a16="http://schemas.microsoft.com/office/drawing/2014/main" id="{F3C7C7C6-FF68-C3CC-21CD-FA5F47E8DE42}"/>
              </a:ext>
            </a:extLst>
          </p:cNvPr>
          <p:cNvSpPr txBox="1"/>
          <p:nvPr/>
        </p:nvSpPr>
        <p:spPr>
          <a:xfrm>
            <a:off x="7047096" y="4214660"/>
            <a:ext cx="1192711" cy="261610"/>
          </a:xfrm>
          <a:prstGeom prst="rect">
            <a:avLst/>
          </a:prstGeom>
          <a:noFill/>
        </p:spPr>
        <p:txBody>
          <a:bodyPr wrap="square" rtlCol="0">
            <a:spAutoFit/>
          </a:bodyPr>
          <a:lstStyle/>
          <a:p>
            <a:r>
              <a:rPr lang="en-US" sz="1100" dirty="0">
                <a:solidFill>
                  <a:schemeClr val="tx1">
                    <a:lumMod val="85000"/>
                    <a:lumOff val="15000"/>
                  </a:schemeClr>
                </a:solidFill>
                <a:latin typeface="+mj-lt"/>
              </a:rPr>
              <a:t>Feeling/ Activity</a:t>
            </a:r>
          </a:p>
        </p:txBody>
      </p:sp>
      <p:grpSp>
        <p:nvGrpSpPr>
          <p:cNvPr id="196" name="Group 195">
            <a:extLst>
              <a:ext uri="{FF2B5EF4-FFF2-40B4-BE49-F238E27FC236}">
                <a16:creationId xmlns:a16="http://schemas.microsoft.com/office/drawing/2014/main" id="{77723325-97CC-11B8-76A1-C61B7060F37E}"/>
              </a:ext>
            </a:extLst>
          </p:cNvPr>
          <p:cNvGrpSpPr/>
          <p:nvPr/>
        </p:nvGrpSpPr>
        <p:grpSpPr>
          <a:xfrm>
            <a:off x="4383579" y="3648739"/>
            <a:ext cx="3798502" cy="312009"/>
            <a:chOff x="535484" y="620303"/>
            <a:chExt cx="3798502" cy="312009"/>
          </a:xfrm>
        </p:grpSpPr>
        <p:sp>
          <p:nvSpPr>
            <p:cNvPr id="197" name="Rounded Rectangle 196">
              <a:extLst>
                <a:ext uri="{FF2B5EF4-FFF2-40B4-BE49-F238E27FC236}">
                  <a16:creationId xmlns:a16="http://schemas.microsoft.com/office/drawing/2014/main" id="{AB5FA01C-43D3-BF24-0FC6-4F79D695DD5B}"/>
                </a:ext>
              </a:extLst>
            </p:cNvPr>
            <p:cNvSpPr/>
            <p:nvPr/>
          </p:nvSpPr>
          <p:spPr>
            <a:xfrm>
              <a:off x="535484" y="620303"/>
              <a:ext cx="3798502" cy="312009"/>
            </a:xfrm>
            <a:prstGeom prst="roundRect">
              <a:avLst>
                <a:gd name="adj" fmla="val 50000"/>
              </a:avLst>
            </a:prstGeom>
            <a:solidFill>
              <a:srgbClr val="E3E6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TextBox 198">
              <a:extLst>
                <a:ext uri="{FF2B5EF4-FFF2-40B4-BE49-F238E27FC236}">
                  <a16:creationId xmlns:a16="http://schemas.microsoft.com/office/drawing/2014/main" id="{517C7715-80D2-30A0-293E-159B58527728}"/>
                </a:ext>
              </a:extLst>
            </p:cNvPr>
            <p:cNvSpPr txBox="1"/>
            <p:nvPr/>
          </p:nvSpPr>
          <p:spPr>
            <a:xfrm>
              <a:off x="628964" y="652202"/>
              <a:ext cx="2584845" cy="276999"/>
            </a:xfrm>
            <a:prstGeom prst="rect">
              <a:avLst/>
            </a:prstGeom>
            <a:noFill/>
          </p:spPr>
          <p:txBody>
            <a:bodyPr wrap="square" rtlCol="0">
              <a:spAutoFit/>
            </a:bodyPr>
            <a:lstStyle/>
            <a:p>
              <a:r>
                <a:rPr lang="en-US" sz="1200" dirty="0">
                  <a:solidFill>
                    <a:schemeClr val="bg1">
                      <a:lumMod val="50000"/>
                    </a:schemeClr>
                  </a:solidFill>
                  <a:latin typeface="+mj-lt"/>
                </a:rPr>
                <a:t>Have any questions, group?</a:t>
              </a:r>
            </a:p>
          </p:txBody>
        </p:sp>
      </p:grpSp>
      <p:sp>
        <p:nvSpPr>
          <p:cNvPr id="214" name="TextBox 213">
            <a:extLst>
              <a:ext uri="{FF2B5EF4-FFF2-40B4-BE49-F238E27FC236}">
                <a16:creationId xmlns:a16="http://schemas.microsoft.com/office/drawing/2014/main" id="{CA58E5EA-7093-7EEE-BB97-33919D7BEF2D}"/>
              </a:ext>
            </a:extLst>
          </p:cNvPr>
          <p:cNvSpPr txBox="1"/>
          <p:nvPr/>
        </p:nvSpPr>
        <p:spPr>
          <a:xfrm>
            <a:off x="3887392" y="2232837"/>
            <a:ext cx="1108347" cy="954107"/>
          </a:xfrm>
          <a:prstGeom prst="rect">
            <a:avLst/>
          </a:prstGeom>
          <a:noFill/>
        </p:spPr>
        <p:txBody>
          <a:bodyPr wrap="square" rtlCol="0">
            <a:spAutoFit/>
          </a:bodyPr>
          <a:lstStyle/>
          <a:p>
            <a:pPr algn="ctr"/>
            <a:r>
              <a:rPr lang="en-US" sz="1400" b="1" dirty="0">
                <a:solidFill>
                  <a:schemeClr val="bg1"/>
                </a:solidFill>
                <a:effectLst>
                  <a:outerShdw blurRad="50800" dist="38100" dir="16200000" rotWithShape="0">
                    <a:prstClr val="black">
                      <a:alpha val="40000"/>
                    </a:prstClr>
                  </a:outerShdw>
                </a:effectLst>
                <a:latin typeface="Montserrat ExtraBold" pitchFamily="2" charset="77"/>
              </a:rPr>
              <a:t>YOUR TITLE TOPIC</a:t>
            </a:r>
          </a:p>
          <a:p>
            <a:pPr algn="ctr"/>
            <a:r>
              <a:rPr lang="en-US" sz="1400" b="1" dirty="0">
                <a:solidFill>
                  <a:schemeClr val="bg1"/>
                </a:solidFill>
                <a:effectLst>
                  <a:outerShdw blurRad="50800" dist="38100" dir="16200000" rotWithShape="0">
                    <a:prstClr val="black">
                      <a:alpha val="40000"/>
                    </a:prstClr>
                  </a:outerShdw>
                </a:effectLst>
                <a:latin typeface="Montserrat ExtraBold" pitchFamily="2" charset="77"/>
              </a:rPr>
              <a:t> 1</a:t>
            </a:r>
          </a:p>
        </p:txBody>
      </p:sp>
      <p:sp>
        <p:nvSpPr>
          <p:cNvPr id="218" name="TextBox 217">
            <a:extLst>
              <a:ext uri="{FF2B5EF4-FFF2-40B4-BE49-F238E27FC236}">
                <a16:creationId xmlns:a16="http://schemas.microsoft.com/office/drawing/2014/main" id="{2B527B49-4C78-DDBB-7C8A-92BC31F1A927}"/>
              </a:ext>
            </a:extLst>
          </p:cNvPr>
          <p:cNvSpPr txBox="1"/>
          <p:nvPr/>
        </p:nvSpPr>
        <p:spPr>
          <a:xfrm>
            <a:off x="4972122" y="2232837"/>
            <a:ext cx="1108347" cy="954107"/>
          </a:xfrm>
          <a:prstGeom prst="rect">
            <a:avLst/>
          </a:prstGeom>
          <a:noFill/>
        </p:spPr>
        <p:txBody>
          <a:bodyPr wrap="square" rtlCol="0">
            <a:spAutoFit/>
          </a:bodyPr>
          <a:lstStyle/>
          <a:p>
            <a:pPr algn="ctr"/>
            <a:r>
              <a:rPr lang="en-US" sz="1400" b="1" dirty="0">
                <a:solidFill>
                  <a:schemeClr val="bg1"/>
                </a:solidFill>
                <a:effectLst>
                  <a:outerShdw blurRad="50800" dist="38100" dir="16200000" rotWithShape="0">
                    <a:prstClr val="black">
                      <a:alpha val="40000"/>
                    </a:prstClr>
                  </a:outerShdw>
                </a:effectLst>
                <a:latin typeface="Montserrat ExtraBold" pitchFamily="2" charset="77"/>
              </a:rPr>
              <a:t>YOUR TITLE TOPIC</a:t>
            </a:r>
          </a:p>
          <a:p>
            <a:pPr algn="ctr"/>
            <a:r>
              <a:rPr lang="en-US" sz="1400" b="1" dirty="0">
                <a:solidFill>
                  <a:schemeClr val="bg1"/>
                </a:solidFill>
                <a:effectLst>
                  <a:outerShdw blurRad="50800" dist="38100" dir="16200000" rotWithShape="0">
                    <a:prstClr val="black">
                      <a:alpha val="40000"/>
                    </a:prstClr>
                  </a:outerShdw>
                </a:effectLst>
                <a:latin typeface="Montserrat ExtraBold" pitchFamily="2" charset="77"/>
              </a:rPr>
              <a:t>2</a:t>
            </a:r>
          </a:p>
        </p:txBody>
      </p:sp>
      <p:sp>
        <p:nvSpPr>
          <p:cNvPr id="219" name="TextBox 218">
            <a:extLst>
              <a:ext uri="{FF2B5EF4-FFF2-40B4-BE49-F238E27FC236}">
                <a16:creationId xmlns:a16="http://schemas.microsoft.com/office/drawing/2014/main" id="{2B908C0D-60C6-2F44-9EAE-A98710272051}"/>
              </a:ext>
            </a:extLst>
          </p:cNvPr>
          <p:cNvSpPr txBox="1"/>
          <p:nvPr/>
        </p:nvSpPr>
        <p:spPr>
          <a:xfrm>
            <a:off x="6047887" y="2232837"/>
            <a:ext cx="1108347" cy="954107"/>
          </a:xfrm>
          <a:prstGeom prst="rect">
            <a:avLst/>
          </a:prstGeom>
          <a:noFill/>
        </p:spPr>
        <p:txBody>
          <a:bodyPr wrap="square" rtlCol="0">
            <a:spAutoFit/>
          </a:bodyPr>
          <a:lstStyle/>
          <a:p>
            <a:pPr algn="ctr"/>
            <a:r>
              <a:rPr lang="en-US" sz="1400" b="1" dirty="0">
                <a:solidFill>
                  <a:schemeClr val="bg1"/>
                </a:solidFill>
                <a:effectLst>
                  <a:outerShdw blurRad="50800" dist="38100" dir="16200000" rotWithShape="0">
                    <a:prstClr val="black">
                      <a:alpha val="40000"/>
                    </a:prstClr>
                  </a:outerShdw>
                </a:effectLst>
                <a:latin typeface="Montserrat ExtraBold" pitchFamily="2" charset="77"/>
              </a:rPr>
              <a:t>YOUR TITLE TOPIC</a:t>
            </a:r>
          </a:p>
          <a:p>
            <a:pPr algn="ctr"/>
            <a:r>
              <a:rPr lang="en-US" sz="1400" b="1" dirty="0">
                <a:solidFill>
                  <a:schemeClr val="bg1"/>
                </a:solidFill>
                <a:effectLst>
                  <a:outerShdw blurRad="50800" dist="38100" dir="16200000" rotWithShape="0">
                    <a:prstClr val="black">
                      <a:alpha val="40000"/>
                    </a:prstClr>
                  </a:outerShdw>
                </a:effectLst>
                <a:latin typeface="Montserrat ExtraBold" pitchFamily="2" charset="77"/>
              </a:rPr>
              <a:t> 3</a:t>
            </a:r>
          </a:p>
        </p:txBody>
      </p:sp>
      <p:sp>
        <p:nvSpPr>
          <p:cNvPr id="220" name="TextBox 219">
            <a:extLst>
              <a:ext uri="{FF2B5EF4-FFF2-40B4-BE49-F238E27FC236}">
                <a16:creationId xmlns:a16="http://schemas.microsoft.com/office/drawing/2014/main" id="{65E818B0-846F-1154-B843-FFD30D3D9457}"/>
              </a:ext>
            </a:extLst>
          </p:cNvPr>
          <p:cNvSpPr txBox="1"/>
          <p:nvPr/>
        </p:nvSpPr>
        <p:spPr>
          <a:xfrm>
            <a:off x="7132616" y="2232837"/>
            <a:ext cx="1108347" cy="954107"/>
          </a:xfrm>
          <a:prstGeom prst="rect">
            <a:avLst/>
          </a:prstGeom>
          <a:noFill/>
        </p:spPr>
        <p:txBody>
          <a:bodyPr wrap="square" rtlCol="0">
            <a:spAutoFit/>
          </a:bodyPr>
          <a:lstStyle/>
          <a:p>
            <a:pPr algn="ctr"/>
            <a:r>
              <a:rPr lang="en-US" sz="1400" b="1" dirty="0">
                <a:solidFill>
                  <a:schemeClr val="bg1"/>
                </a:solidFill>
                <a:effectLst>
                  <a:outerShdw blurRad="50800" dist="38100" dir="16200000" rotWithShape="0">
                    <a:prstClr val="black">
                      <a:alpha val="40000"/>
                    </a:prstClr>
                  </a:outerShdw>
                </a:effectLst>
                <a:latin typeface="Montserrat ExtraBold" pitchFamily="2" charset="77"/>
              </a:rPr>
              <a:t>YOUR TITLE TOPIC</a:t>
            </a:r>
          </a:p>
          <a:p>
            <a:pPr algn="ctr"/>
            <a:r>
              <a:rPr lang="en-US" sz="1400" b="1" dirty="0">
                <a:solidFill>
                  <a:schemeClr val="bg1"/>
                </a:solidFill>
                <a:effectLst>
                  <a:outerShdw blurRad="50800" dist="38100" dir="16200000" rotWithShape="0">
                    <a:prstClr val="black">
                      <a:alpha val="40000"/>
                    </a:prstClr>
                  </a:outerShdw>
                </a:effectLst>
                <a:latin typeface="Montserrat ExtraBold" pitchFamily="2" charset="77"/>
              </a:rPr>
              <a:t> 4</a:t>
            </a:r>
          </a:p>
        </p:txBody>
      </p:sp>
      <p:grpSp>
        <p:nvGrpSpPr>
          <p:cNvPr id="40" name="Group 39">
            <a:extLst>
              <a:ext uri="{FF2B5EF4-FFF2-40B4-BE49-F238E27FC236}">
                <a16:creationId xmlns:a16="http://schemas.microsoft.com/office/drawing/2014/main" id="{12C97C09-4059-35BA-28A1-F4CA58DCD017}"/>
              </a:ext>
            </a:extLst>
          </p:cNvPr>
          <p:cNvGrpSpPr/>
          <p:nvPr/>
        </p:nvGrpSpPr>
        <p:grpSpPr>
          <a:xfrm>
            <a:off x="69413" y="1150217"/>
            <a:ext cx="207073" cy="176933"/>
            <a:chOff x="69413" y="1150217"/>
            <a:chExt cx="207073" cy="176933"/>
          </a:xfrm>
        </p:grpSpPr>
        <p:grpSp>
          <p:nvGrpSpPr>
            <p:cNvPr id="33" name="Group 32">
              <a:extLst>
                <a:ext uri="{FF2B5EF4-FFF2-40B4-BE49-F238E27FC236}">
                  <a16:creationId xmlns:a16="http://schemas.microsoft.com/office/drawing/2014/main" id="{95E5ACA0-9803-A19E-73A9-C4A6B80649CB}"/>
                </a:ext>
              </a:extLst>
            </p:cNvPr>
            <p:cNvGrpSpPr/>
            <p:nvPr/>
          </p:nvGrpSpPr>
          <p:grpSpPr>
            <a:xfrm>
              <a:off x="169567" y="1178009"/>
              <a:ext cx="106919" cy="132002"/>
              <a:chOff x="69413" y="1150217"/>
              <a:chExt cx="143312" cy="176933"/>
            </a:xfrm>
            <a:solidFill>
              <a:srgbClr val="6BE1D3"/>
            </a:solidFill>
          </p:grpSpPr>
          <p:sp>
            <p:nvSpPr>
              <p:cNvPr id="34" name="Freeform 33">
                <a:extLst>
                  <a:ext uri="{FF2B5EF4-FFF2-40B4-BE49-F238E27FC236}">
                    <a16:creationId xmlns:a16="http://schemas.microsoft.com/office/drawing/2014/main" id="{C5C4982C-2A69-61CF-5672-311AA18AB067}"/>
                  </a:ext>
                </a:extLst>
              </p:cNvPr>
              <p:cNvSpPr/>
              <p:nvPr/>
            </p:nvSpPr>
            <p:spPr>
              <a:xfrm>
                <a:off x="69413" y="1244010"/>
                <a:ext cx="143312" cy="83140"/>
              </a:xfrm>
              <a:custGeom>
                <a:avLst/>
                <a:gdLst>
                  <a:gd name="connsiteX0" fmla="*/ 71656 w 143312"/>
                  <a:gd name="connsiteY0" fmla="*/ 0 h 83140"/>
                  <a:gd name="connsiteX1" fmla="*/ 143312 w 143312"/>
                  <a:gd name="connsiteY1" fmla="*/ 71656 h 83140"/>
                  <a:gd name="connsiteX2" fmla="*/ 138555 w 143312"/>
                  <a:gd name="connsiteY2" fmla="*/ 83140 h 83140"/>
                  <a:gd name="connsiteX3" fmla="*/ 4757 w 143312"/>
                  <a:gd name="connsiteY3" fmla="*/ 83140 h 83140"/>
                  <a:gd name="connsiteX4" fmla="*/ 0 w 143312"/>
                  <a:gd name="connsiteY4" fmla="*/ 71656 h 83140"/>
                  <a:gd name="connsiteX5" fmla="*/ 71656 w 143312"/>
                  <a:gd name="connsiteY5" fmla="*/ 0 h 83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3312" h="83140">
                    <a:moveTo>
                      <a:pt x="71656" y="0"/>
                    </a:moveTo>
                    <a:cubicBezTo>
                      <a:pt x="111231" y="0"/>
                      <a:pt x="143312" y="32081"/>
                      <a:pt x="143312" y="71656"/>
                    </a:cubicBezTo>
                    <a:lnTo>
                      <a:pt x="138555" y="83140"/>
                    </a:lnTo>
                    <a:lnTo>
                      <a:pt x="4757" y="83140"/>
                    </a:lnTo>
                    <a:lnTo>
                      <a:pt x="0" y="71656"/>
                    </a:lnTo>
                    <a:cubicBezTo>
                      <a:pt x="0" y="32081"/>
                      <a:pt x="32081" y="0"/>
                      <a:pt x="71656"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9" name="Oval 38">
                <a:extLst>
                  <a:ext uri="{FF2B5EF4-FFF2-40B4-BE49-F238E27FC236}">
                    <a16:creationId xmlns:a16="http://schemas.microsoft.com/office/drawing/2014/main" id="{AADC6A26-7841-512D-296D-EBD9F28EEF32}"/>
                  </a:ext>
                </a:extLst>
              </p:cNvPr>
              <p:cNvSpPr/>
              <p:nvPr/>
            </p:nvSpPr>
            <p:spPr>
              <a:xfrm>
                <a:off x="107950" y="1150217"/>
                <a:ext cx="72158" cy="7215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0BEDB9CA-5033-861B-923D-8246B8318D55}"/>
                </a:ext>
              </a:extLst>
            </p:cNvPr>
            <p:cNvGrpSpPr/>
            <p:nvPr/>
          </p:nvGrpSpPr>
          <p:grpSpPr>
            <a:xfrm>
              <a:off x="69413" y="1150217"/>
              <a:ext cx="143312" cy="176933"/>
              <a:chOff x="69413" y="1150217"/>
              <a:chExt cx="143312" cy="176933"/>
            </a:xfrm>
          </p:grpSpPr>
          <p:sp>
            <p:nvSpPr>
              <p:cNvPr id="29" name="Freeform 28">
                <a:extLst>
                  <a:ext uri="{FF2B5EF4-FFF2-40B4-BE49-F238E27FC236}">
                    <a16:creationId xmlns:a16="http://schemas.microsoft.com/office/drawing/2014/main" id="{45E20EAB-CD64-8623-5E07-D1F6DBB3AFD0}"/>
                  </a:ext>
                </a:extLst>
              </p:cNvPr>
              <p:cNvSpPr/>
              <p:nvPr/>
            </p:nvSpPr>
            <p:spPr>
              <a:xfrm>
                <a:off x="69413" y="1244010"/>
                <a:ext cx="143312" cy="83140"/>
              </a:xfrm>
              <a:custGeom>
                <a:avLst/>
                <a:gdLst>
                  <a:gd name="connsiteX0" fmla="*/ 71656 w 143312"/>
                  <a:gd name="connsiteY0" fmla="*/ 0 h 83140"/>
                  <a:gd name="connsiteX1" fmla="*/ 143312 w 143312"/>
                  <a:gd name="connsiteY1" fmla="*/ 71656 h 83140"/>
                  <a:gd name="connsiteX2" fmla="*/ 138555 w 143312"/>
                  <a:gd name="connsiteY2" fmla="*/ 83140 h 83140"/>
                  <a:gd name="connsiteX3" fmla="*/ 4757 w 143312"/>
                  <a:gd name="connsiteY3" fmla="*/ 83140 h 83140"/>
                  <a:gd name="connsiteX4" fmla="*/ 0 w 143312"/>
                  <a:gd name="connsiteY4" fmla="*/ 71656 h 83140"/>
                  <a:gd name="connsiteX5" fmla="*/ 71656 w 143312"/>
                  <a:gd name="connsiteY5" fmla="*/ 0 h 83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3312" h="83140">
                    <a:moveTo>
                      <a:pt x="71656" y="0"/>
                    </a:moveTo>
                    <a:cubicBezTo>
                      <a:pt x="111231" y="0"/>
                      <a:pt x="143312" y="32081"/>
                      <a:pt x="143312" y="71656"/>
                    </a:cubicBezTo>
                    <a:lnTo>
                      <a:pt x="138555" y="83140"/>
                    </a:lnTo>
                    <a:lnTo>
                      <a:pt x="4757" y="83140"/>
                    </a:lnTo>
                    <a:lnTo>
                      <a:pt x="0" y="71656"/>
                    </a:lnTo>
                    <a:cubicBezTo>
                      <a:pt x="0" y="32081"/>
                      <a:pt x="32081" y="0"/>
                      <a:pt x="71656" y="0"/>
                    </a:cubicBezTo>
                    <a:close/>
                  </a:path>
                </a:pathLst>
              </a:custGeom>
              <a:solidFill>
                <a:srgbClr val="56ACF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Oval 29">
                <a:extLst>
                  <a:ext uri="{FF2B5EF4-FFF2-40B4-BE49-F238E27FC236}">
                    <a16:creationId xmlns:a16="http://schemas.microsoft.com/office/drawing/2014/main" id="{C0C4A3D2-D925-2567-50AB-E3175151C38F}"/>
                  </a:ext>
                </a:extLst>
              </p:cNvPr>
              <p:cNvSpPr/>
              <p:nvPr/>
            </p:nvSpPr>
            <p:spPr>
              <a:xfrm>
                <a:off x="107950" y="1150217"/>
                <a:ext cx="72158" cy="7215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5" name="Group 64">
            <a:extLst>
              <a:ext uri="{FF2B5EF4-FFF2-40B4-BE49-F238E27FC236}">
                <a16:creationId xmlns:a16="http://schemas.microsoft.com/office/drawing/2014/main" id="{187F6099-A8C1-07A3-318D-6A7F5C732D94}"/>
              </a:ext>
            </a:extLst>
          </p:cNvPr>
          <p:cNvGrpSpPr/>
          <p:nvPr/>
        </p:nvGrpSpPr>
        <p:grpSpPr>
          <a:xfrm>
            <a:off x="77143" y="1543761"/>
            <a:ext cx="205929" cy="207438"/>
            <a:chOff x="77143" y="1543761"/>
            <a:chExt cx="205929" cy="207438"/>
          </a:xfrm>
        </p:grpSpPr>
        <p:sp>
          <p:nvSpPr>
            <p:cNvPr id="48" name="Freeform 47">
              <a:extLst>
                <a:ext uri="{FF2B5EF4-FFF2-40B4-BE49-F238E27FC236}">
                  <a16:creationId xmlns:a16="http://schemas.microsoft.com/office/drawing/2014/main" id="{B6B41097-929C-2839-69BD-8173817A12DB}"/>
                </a:ext>
              </a:extLst>
            </p:cNvPr>
            <p:cNvSpPr/>
            <p:nvPr/>
          </p:nvSpPr>
          <p:spPr>
            <a:xfrm>
              <a:off x="77143" y="1543761"/>
              <a:ext cx="205929" cy="207438"/>
            </a:xfrm>
            <a:custGeom>
              <a:avLst/>
              <a:gdLst>
                <a:gd name="connsiteX0" fmla="*/ 205891 w 205929"/>
                <a:gd name="connsiteY0" fmla="*/ 104373 h 207438"/>
                <a:gd name="connsiteX1" fmla="*/ 103121 w 205929"/>
                <a:gd name="connsiteY1" fmla="*/ 207399 h 207438"/>
                <a:gd name="connsiteX2" fmla="*/ 32775 w 205929"/>
                <a:gd name="connsiteY2" fmla="*/ 179717 h 207438"/>
                <a:gd name="connsiteX3" fmla="*/ -28 w 205929"/>
                <a:gd name="connsiteY3" fmla="*/ 104373 h 207438"/>
                <a:gd name="connsiteX4" fmla="*/ 101469 w 205929"/>
                <a:gd name="connsiteY4" fmla="*/ -29 h 207438"/>
                <a:gd name="connsiteX5" fmla="*/ 205871 w 205929"/>
                <a:gd name="connsiteY5" fmla="*/ 101467 h 207438"/>
                <a:gd name="connsiteX6" fmla="*/ 205871 w 205929"/>
                <a:gd name="connsiteY6" fmla="*/ 104373 h 207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929" h="207438">
                  <a:moveTo>
                    <a:pt x="205891" y="104373"/>
                  </a:moveTo>
                  <a:cubicBezTo>
                    <a:pt x="205962" y="161202"/>
                    <a:pt x="159950" y="207328"/>
                    <a:pt x="103121" y="207399"/>
                  </a:cubicBezTo>
                  <a:cubicBezTo>
                    <a:pt x="77010" y="207431"/>
                    <a:pt x="51862" y="197536"/>
                    <a:pt x="32775" y="179717"/>
                  </a:cubicBezTo>
                  <a:cubicBezTo>
                    <a:pt x="11743" y="160325"/>
                    <a:pt x="-162" y="132980"/>
                    <a:pt x="-28" y="104373"/>
                  </a:cubicBezTo>
                  <a:cubicBezTo>
                    <a:pt x="-830" y="47516"/>
                    <a:pt x="44611" y="773"/>
                    <a:pt x="101469" y="-29"/>
                  </a:cubicBezTo>
                  <a:cubicBezTo>
                    <a:pt x="158326" y="-831"/>
                    <a:pt x="205068" y="44610"/>
                    <a:pt x="205871" y="101467"/>
                  </a:cubicBezTo>
                  <a:cubicBezTo>
                    <a:pt x="205884" y="102436"/>
                    <a:pt x="205884" y="103404"/>
                    <a:pt x="205871" y="104373"/>
                  </a:cubicBezTo>
                  <a:close/>
                </a:path>
              </a:pathLst>
            </a:custGeom>
            <a:solidFill>
              <a:srgbClr val="56ACFE"/>
            </a:solidFill>
            <a:ln w="2005"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395F5752-5E19-A70C-7A49-82CFB99A5B54}"/>
                </a:ext>
              </a:extLst>
            </p:cNvPr>
            <p:cNvSpPr/>
            <p:nvPr/>
          </p:nvSpPr>
          <p:spPr>
            <a:xfrm>
              <a:off x="159845" y="1587001"/>
              <a:ext cx="52463" cy="61504"/>
            </a:xfrm>
            <a:custGeom>
              <a:avLst/>
              <a:gdLst>
                <a:gd name="connsiteX0" fmla="*/ 52426 w 52463"/>
                <a:gd name="connsiteY0" fmla="*/ 30713 h 61504"/>
                <a:gd name="connsiteX1" fmla="*/ 26183 w 52463"/>
                <a:gd name="connsiteY1" fmla="*/ 61466 h 61504"/>
                <a:gd name="connsiteX2" fmla="*/ -38 w 52463"/>
                <a:gd name="connsiteY2" fmla="*/ 30713 h 61504"/>
                <a:gd name="connsiteX3" fmla="*/ 26183 w 52463"/>
                <a:gd name="connsiteY3" fmla="*/ -39 h 61504"/>
                <a:gd name="connsiteX4" fmla="*/ 52426 w 52463"/>
                <a:gd name="connsiteY4" fmla="*/ 30713 h 615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63" h="61504">
                  <a:moveTo>
                    <a:pt x="52426" y="30713"/>
                  </a:moveTo>
                  <a:cubicBezTo>
                    <a:pt x="52426" y="47647"/>
                    <a:pt x="40658" y="61466"/>
                    <a:pt x="26183" y="61466"/>
                  </a:cubicBezTo>
                  <a:cubicBezTo>
                    <a:pt x="11709" y="61466"/>
                    <a:pt x="-38" y="47627"/>
                    <a:pt x="-38" y="30713"/>
                  </a:cubicBezTo>
                  <a:cubicBezTo>
                    <a:pt x="-38" y="13799"/>
                    <a:pt x="11689" y="-39"/>
                    <a:pt x="26183" y="-39"/>
                  </a:cubicBezTo>
                  <a:cubicBezTo>
                    <a:pt x="40678" y="-39"/>
                    <a:pt x="52426" y="13779"/>
                    <a:pt x="52426" y="30713"/>
                  </a:cubicBezTo>
                  <a:close/>
                </a:path>
              </a:pathLst>
            </a:custGeom>
            <a:solidFill>
              <a:srgbClr val="FFFFFF"/>
            </a:solidFill>
            <a:ln w="2005"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9EF0A05A-F28C-CD66-6E39-6117AFB0993C}"/>
                </a:ext>
              </a:extLst>
            </p:cNvPr>
            <p:cNvSpPr/>
            <p:nvPr/>
          </p:nvSpPr>
          <p:spPr>
            <a:xfrm>
              <a:off x="129954" y="1657444"/>
              <a:ext cx="112308" cy="43217"/>
            </a:xfrm>
            <a:custGeom>
              <a:avLst/>
              <a:gdLst>
                <a:gd name="connsiteX0" fmla="*/ 107555 w 112308"/>
                <a:gd name="connsiteY0" fmla="*/ 43178 h 43217"/>
                <a:gd name="connsiteX1" fmla="*/ 4677 w 112308"/>
                <a:gd name="connsiteY1" fmla="*/ 43178 h 43217"/>
                <a:gd name="connsiteX2" fmla="*/ -38 w 112308"/>
                <a:gd name="connsiteY2" fmla="*/ 38463 h 43217"/>
                <a:gd name="connsiteX3" fmla="*/ -38 w 112308"/>
                <a:gd name="connsiteY3" fmla="*/ 38463 h 43217"/>
                <a:gd name="connsiteX4" fmla="*/ 38464 w 112308"/>
                <a:gd name="connsiteY4" fmla="*/ -39 h 43217"/>
                <a:gd name="connsiteX5" fmla="*/ 73317 w 112308"/>
                <a:gd name="connsiteY5" fmla="*/ -39 h 43217"/>
                <a:gd name="connsiteX6" fmla="*/ 112270 w 112308"/>
                <a:gd name="connsiteY6" fmla="*/ 38463 h 43217"/>
                <a:gd name="connsiteX7" fmla="*/ 112270 w 112308"/>
                <a:gd name="connsiteY7" fmla="*/ 38463 h 43217"/>
                <a:gd name="connsiteX8" fmla="*/ 107596 w 112308"/>
                <a:gd name="connsiteY8" fmla="*/ 43178 h 43217"/>
                <a:gd name="connsiteX9" fmla="*/ 107555 w 112308"/>
                <a:gd name="connsiteY9" fmla="*/ 43178 h 43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2308" h="43217">
                  <a:moveTo>
                    <a:pt x="107555" y="43178"/>
                  </a:moveTo>
                  <a:lnTo>
                    <a:pt x="4677" y="43178"/>
                  </a:lnTo>
                  <a:cubicBezTo>
                    <a:pt x="2073" y="43178"/>
                    <a:pt x="-38" y="41067"/>
                    <a:pt x="-38" y="38463"/>
                  </a:cubicBezTo>
                  <a:lnTo>
                    <a:pt x="-38" y="38463"/>
                  </a:lnTo>
                  <a:cubicBezTo>
                    <a:pt x="-38" y="17199"/>
                    <a:pt x="17200" y="-39"/>
                    <a:pt x="38464" y="-39"/>
                  </a:cubicBezTo>
                  <a:lnTo>
                    <a:pt x="73317" y="-39"/>
                  </a:lnTo>
                  <a:cubicBezTo>
                    <a:pt x="94592" y="112"/>
                    <a:pt x="111870" y="17191"/>
                    <a:pt x="112270" y="38463"/>
                  </a:cubicBezTo>
                  <a:lnTo>
                    <a:pt x="112270" y="38463"/>
                  </a:lnTo>
                  <a:cubicBezTo>
                    <a:pt x="112281" y="41056"/>
                    <a:pt x="110189" y="43167"/>
                    <a:pt x="107596" y="43178"/>
                  </a:cubicBezTo>
                  <a:cubicBezTo>
                    <a:pt x="107582" y="43178"/>
                    <a:pt x="107568" y="43178"/>
                    <a:pt x="107555" y="43178"/>
                  </a:cubicBezTo>
                  <a:close/>
                </a:path>
              </a:pathLst>
            </a:custGeom>
            <a:solidFill>
              <a:srgbClr val="FFFFFF"/>
            </a:solidFill>
            <a:ln w="2005" cap="flat">
              <a:noFill/>
              <a:prstDash val="solid"/>
              <a:miter/>
            </a:ln>
          </p:spPr>
          <p:txBody>
            <a:bodyPr rtlCol="0" anchor="ctr"/>
            <a:lstStyle/>
            <a:p>
              <a:endParaRPr lang="en-US"/>
            </a:p>
          </p:txBody>
        </p:sp>
        <p:sp>
          <p:nvSpPr>
            <p:cNvPr id="61" name="Freeform 60">
              <a:extLst>
                <a:ext uri="{FF2B5EF4-FFF2-40B4-BE49-F238E27FC236}">
                  <a16:creationId xmlns:a16="http://schemas.microsoft.com/office/drawing/2014/main" id="{F0D450E2-43F1-A4E3-F254-2230888A6F1C}"/>
                </a:ext>
              </a:extLst>
            </p:cNvPr>
            <p:cNvSpPr/>
            <p:nvPr/>
          </p:nvSpPr>
          <p:spPr>
            <a:xfrm>
              <a:off x="217988" y="1599158"/>
              <a:ext cx="41106" cy="48322"/>
            </a:xfrm>
            <a:custGeom>
              <a:avLst/>
              <a:gdLst>
                <a:gd name="connsiteX0" fmla="*/ 41068 w 41106"/>
                <a:gd name="connsiteY0" fmla="*/ 24132 h 48322"/>
                <a:gd name="connsiteX1" fmla="*/ 20566 w 41106"/>
                <a:gd name="connsiteY1" fmla="*/ 48283 h 48322"/>
                <a:gd name="connsiteX2" fmla="*/ 1254 w 41106"/>
                <a:gd name="connsiteY2" fmla="*/ 32558 h 48322"/>
                <a:gd name="connsiteX3" fmla="*/ -38 w 41106"/>
                <a:gd name="connsiteY3" fmla="*/ 24132 h 48322"/>
                <a:gd name="connsiteX4" fmla="*/ 2996 w 41106"/>
                <a:gd name="connsiteY4" fmla="*/ 11585 h 48322"/>
                <a:gd name="connsiteX5" fmla="*/ 20566 w 41106"/>
                <a:gd name="connsiteY5" fmla="*/ -39 h 48322"/>
                <a:gd name="connsiteX6" fmla="*/ 41068 w 41106"/>
                <a:gd name="connsiteY6" fmla="*/ 24132 h 48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106" h="48322">
                  <a:moveTo>
                    <a:pt x="41068" y="24132"/>
                  </a:moveTo>
                  <a:cubicBezTo>
                    <a:pt x="41068" y="37397"/>
                    <a:pt x="31822" y="48283"/>
                    <a:pt x="20566" y="48283"/>
                  </a:cubicBezTo>
                  <a:cubicBezTo>
                    <a:pt x="11689" y="48283"/>
                    <a:pt x="4165" y="41702"/>
                    <a:pt x="1254" y="32558"/>
                  </a:cubicBezTo>
                  <a:cubicBezTo>
                    <a:pt x="406" y="29829"/>
                    <a:pt x="-29" y="26989"/>
                    <a:pt x="-38" y="24132"/>
                  </a:cubicBezTo>
                  <a:cubicBezTo>
                    <a:pt x="-55" y="19766"/>
                    <a:pt x="986" y="15461"/>
                    <a:pt x="2996" y="11585"/>
                  </a:cubicBezTo>
                  <a:cubicBezTo>
                    <a:pt x="6200" y="4714"/>
                    <a:pt x="12989" y="222"/>
                    <a:pt x="20566" y="-39"/>
                  </a:cubicBezTo>
                  <a:cubicBezTo>
                    <a:pt x="31822" y="-39"/>
                    <a:pt x="41068" y="10847"/>
                    <a:pt x="41068" y="24132"/>
                  </a:cubicBezTo>
                  <a:close/>
                </a:path>
              </a:pathLst>
            </a:custGeom>
            <a:solidFill>
              <a:srgbClr val="FFFFFF"/>
            </a:solidFill>
            <a:ln w="2005" cap="flat">
              <a:noFill/>
              <a:prstDash val="solid"/>
              <a:miter/>
            </a:ln>
          </p:spPr>
          <p:txBody>
            <a:bodyPr rtlCol="0" anchor="ctr"/>
            <a:lstStyle/>
            <a:p>
              <a:endParaRPr lang="en-US"/>
            </a:p>
          </p:txBody>
        </p:sp>
        <p:sp>
          <p:nvSpPr>
            <p:cNvPr id="62" name="Freeform 61">
              <a:extLst>
                <a:ext uri="{FF2B5EF4-FFF2-40B4-BE49-F238E27FC236}">
                  <a16:creationId xmlns:a16="http://schemas.microsoft.com/office/drawing/2014/main" id="{07F89C1F-EF8B-AEFF-641E-FC91E8BB0E37}"/>
                </a:ext>
              </a:extLst>
            </p:cNvPr>
            <p:cNvSpPr/>
            <p:nvPr/>
          </p:nvSpPr>
          <p:spPr>
            <a:xfrm>
              <a:off x="230433" y="1656706"/>
              <a:ext cx="48527" cy="29502"/>
            </a:xfrm>
            <a:custGeom>
              <a:avLst/>
              <a:gdLst>
                <a:gd name="connsiteX0" fmla="*/ 48489 w 48527"/>
                <a:gd name="connsiteY0" fmla="*/ 26223 h 29502"/>
                <a:gd name="connsiteX1" fmla="*/ 45291 w 48527"/>
                <a:gd name="connsiteY1" fmla="*/ 29463 h 29502"/>
                <a:gd name="connsiteX2" fmla="*/ 45230 w 48527"/>
                <a:gd name="connsiteY2" fmla="*/ 29462 h 29502"/>
                <a:gd name="connsiteX3" fmla="*/ 20730 w 48527"/>
                <a:gd name="connsiteY3" fmla="*/ 29462 h 29502"/>
                <a:gd name="connsiteX4" fmla="*/ -38 w 48527"/>
                <a:gd name="connsiteY4" fmla="*/ -39 h 29502"/>
                <a:gd name="connsiteX5" fmla="*/ 21837 w 48527"/>
                <a:gd name="connsiteY5" fmla="*/ -39 h 29502"/>
                <a:gd name="connsiteX6" fmla="*/ 48489 w 48527"/>
                <a:gd name="connsiteY6" fmla="*/ 26223 h 29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527" h="29502">
                  <a:moveTo>
                    <a:pt x="48489" y="26223"/>
                  </a:moveTo>
                  <a:cubicBezTo>
                    <a:pt x="48501" y="28001"/>
                    <a:pt x="47069" y="29451"/>
                    <a:pt x="45291" y="29463"/>
                  </a:cubicBezTo>
                  <a:cubicBezTo>
                    <a:pt x="45271" y="29463"/>
                    <a:pt x="45250" y="29463"/>
                    <a:pt x="45230" y="29462"/>
                  </a:cubicBezTo>
                  <a:lnTo>
                    <a:pt x="20730" y="29462"/>
                  </a:lnTo>
                  <a:cubicBezTo>
                    <a:pt x="18712" y="16958"/>
                    <a:pt x="11052" y="6078"/>
                    <a:pt x="-38" y="-39"/>
                  </a:cubicBezTo>
                  <a:lnTo>
                    <a:pt x="21837" y="-39"/>
                  </a:lnTo>
                  <a:cubicBezTo>
                    <a:pt x="36365" y="57"/>
                    <a:pt x="48179" y="11698"/>
                    <a:pt x="48489" y="26223"/>
                  </a:cubicBezTo>
                  <a:close/>
                </a:path>
              </a:pathLst>
            </a:custGeom>
            <a:solidFill>
              <a:srgbClr val="FFFFFF"/>
            </a:solidFill>
            <a:ln w="2005"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5131F002-50FB-355C-4C1A-1B0399B53079}"/>
                </a:ext>
              </a:extLst>
            </p:cNvPr>
            <p:cNvSpPr/>
            <p:nvPr/>
          </p:nvSpPr>
          <p:spPr>
            <a:xfrm>
              <a:off x="112999" y="1599158"/>
              <a:ext cx="41270" cy="48322"/>
            </a:xfrm>
            <a:custGeom>
              <a:avLst/>
              <a:gdLst>
                <a:gd name="connsiteX0" fmla="*/ 41232 w 41270"/>
                <a:gd name="connsiteY0" fmla="*/ 24132 h 48322"/>
                <a:gd name="connsiteX1" fmla="*/ 39961 w 41270"/>
                <a:gd name="connsiteY1" fmla="*/ 32558 h 48322"/>
                <a:gd name="connsiteX2" fmla="*/ 20648 w 41270"/>
                <a:gd name="connsiteY2" fmla="*/ 48283 h 48322"/>
                <a:gd name="connsiteX3" fmla="*/ -38 w 41270"/>
                <a:gd name="connsiteY3" fmla="*/ 24132 h 48322"/>
                <a:gd name="connsiteX4" fmla="*/ 20648 w 41270"/>
                <a:gd name="connsiteY4" fmla="*/ -39 h 48322"/>
                <a:gd name="connsiteX5" fmla="*/ 38218 w 41270"/>
                <a:gd name="connsiteY5" fmla="*/ 11585 h 48322"/>
                <a:gd name="connsiteX6" fmla="*/ 41232 w 41270"/>
                <a:gd name="connsiteY6" fmla="*/ 24132 h 48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270" h="48322">
                  <a:moveTo>
                    <a:pt x="41232" y="24132"/>
                  </a:moveTo>
                  <a:cubicBezTo>
                    <a:pt x="41230" y="26988"/>
                    <a:pt x="40801" y="29828"/>
                    <a:pt x="39961" y="32558"/>
                  </a:cubicBezTo>
                  <a:cubicBezTo>
                    <a:pt x="37029" y="41702"/>
                    <a:pt x="29525" y="48283"/>
                    <a:pt x="20648" y="48283"/>
                  </a:cubicBezTo>
                  <a:cubicBezTo>
                    <a:pt x="9290" y="48283"/>
                    <a:pt x="-38" y="37397"/>
                    <a:pt x="-38" y="24132"/>
                  </a:cubicBezTo>
                  <a:cubicBezTo>
                    <a:pt x="-38" y="10867"/>
                    <a:pt x="9331" y="-39"/>
                    <a:pt x="20648" y="-39"/>
                  </a:cubicBezTo>
                  <a:cubicBezTo>
                    <a:pt x="28225" y="222"/>
                    <a:pt x="35014" y="4714"/>
                    <a:pt x="38218" y="11585"/>
                  </a:cubicBezTo>
                  <a:cubicBezTo>
                    <a:pt x="40222" y="15462"/>
                    <a:pt x="41256" y="19768"/>
                    <a:pt x="41232" y="24132"/>
                  </a:cubicBezTo>
                  <a:close/>
                </a:path>
              </a:pathLst>
            </a:custGeom>
            <a:solidFill>
              <a:srgbClr val="FFFFFF"/>
            </a:solidFill>
            <a:ln w="2005" cap="flat">
              <a:noFill/>
              <a:prstDash val="solid"/>
              <a:miter/>
            </a:ln>
          </p:spPr>
          <p:txBody>
            <a:bodyPr rtlCol="0" anchor="ctr"/>
            <a:lstStyle/>
            <a:p>
              <a:endParaRPr lang="en-US"/>
            </a:p>
          </p:txBody>
        </p:sp>
        <p:sp>
          <p:nvSpPr>
            <p:cNvPr id="64" name="Freeform 63">
              <a:extLst>
                <a:ext uri="{FF2B5EF4-FFF2-40B4-BE49-F238E27FC236}">
                  <a16:creationId xmlns:a16="http://schemas.microsoft.com/office/drawing/2014/main" id="{3C711941-1598-DB5E-65E4-70EF5EDEFC1D}"/>
                </a:ext>
              </a:extLst>
            </p:cNvPr>
            <p:cNvSpPr/>
            <p:nvPr/>
          </p:nvSpPr>
          <p:spPr>
            <a:xfrm>
              <a:off x="93194" y="1656706"/>
              <a:ext cx="48035" cy="29482"/>
            </a:xfrm>
            <a:custGeom>
              <a:avLst/>
              <a:gdLst>
                <a:gd name="connsiteX0" fmla="*/ 47997 w 48035"/>
                <a:gd name="connsiteY0" fmla="*/ -39 h 29482"/>
                <a:gd name="connsiteX1" fmla="*/ 27619 w 48035"/>
                <a:gd name="connsiteY1" fmla="*/ 29442 h 29482"/>
                <a:gd name="connsiteX2" fmla="*/ 3201 w 48035"/>
                <a:gd name="connsiteY2" fmla="*/ 29442 h 29482"/>
                <a:gd name="connsiteX3" fmla="*/ -38 w 48035"/>
                <a:gd name="connsiteY3" fmla="*/ 26326 h 29482"/>
                <a:gd name="connsiteX4" fmla="*/ -38 w 48035"/>
                <a:gd name="connsiteY4" fmla="*/ 26285 h 29482"/>
                <a:gd name="connsiteX5" fmla="*/ -38 w 48035"/>
                <a:gd name="connsiteY5" fmla="*/ 26285 h 29482"/>
                <a:gd name="connsiteX6" fmla="*/ 26163 w 48035"/>
                <a:gd name="connsiteY6" fmla="*/ -39 h 29482"/>
                <a:gd name="connsiteX7" fmla="*/ 26184 w 48035"/>
                <a:gd name="connsiteY7" fmla="*/ -39 h 29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035" h="29482">
                  <a:moveTo>
                    <a:pt x="47997" y="-39"/>
                  </a:moveTo>
                  <a:cubicBezTo>
                    <a:pt x="37042" y="6142"/>
                    <a:pt x="29530" y="17009"/>
                    <a:pt x="27619" y="29442"/>
                  </a:cubicBezTo>
                  <a:lnTo>
                    <a:pt x="3201" y="29442"/>
                  </a:lnTo>
                  <a:cubicBezTo>
                    <a:pt x="1446" y="29476"/>
                    <a:pt x="-4" y="28081"/>
                    <a:pt x="-38" y="26326"/>
                  </a:cubicBezTo>
                  <a:cubicBezTo>
                    <a:pt x="-38" y="26312"/>
                    <a:pt x="-38" y="26299"/>
                    <a:pt x="-38" y="26285"/>
                  </a:cubicBezTo>
                  <a:lnTo>
                    <a:pt x="-38" y="26285"/>
                  </a:lnTo>
                  <a:cubicBezTo>
                    <a:pt x="-72" y="11780"/>
                    <a:pt x="11659" y="-5"/>
                    <a:pt x="26163" y="-39"/>
                  </a:cubicBezTo>
                  <a:cubicBezTo>
                    <a:pt x="26170" y="-39"/>
                    <a:pt x="26177" y="-39"/>
                    <a:pt x="26184" y="-39"/>
                  </a:cubicBezTo>
                  <a:close/>
                </a:path>
              </a:pathLst>
            </a:custGeom>
            <a:solidFill>
              <a:srgbClr val="FFFFFF"/>
            </a:solidFill>
            <a:ln w="2005" cap="flat">
              <a:noFill/>
              <a:prstDash val="solid"/>
              <a:miter/>
            </a:ln>
          </p:spPr>
          <p:txBody>
            <a:bodyPr rtlCol="0" anchor="ctr"/>
            <a:lstStyle/>
            <a:p>
              <a:endParaRPr lang="en-US"/>
            </a:p>
          </p:txBody>
        </p:sp>
      </p:grpSp>
      <p:sp>
        <p:nvSpPr>
          <p:cNvPr id="69" name="Freeform 68">
            <a:extLst>
              <a:ext uri="{FF2B5EF4-FFF2-40B4-BE49-F238E27FC236}">
                <a16:creationId xmlns:a16="http://schemas.microsoft.com/office/drawing/2014/main" id="{48503DDE-17FE-4132-E697-C91483635586}"/>
              </a:ext>
            </a:extLst>
          </p:cNvPr>
          <p:cNvSpPr/>
          <p:nvPr/>
        </p:nvSpPr>
        <p:spPr>
          <a:xfrm>
            <a:off x="117211" y="1939005"/>
            <a:ext cx="128533" cy="215718"/>
          </a:xfrm>
          <a:custGeom>
            <a:avLst/>
            <a:gdLst>
              <a:gd name="connsiteX0" fmla="*/ 21423 w 128533"/>
              <a:gd name="connsiteY0" fmla="*/ 0 h 215718"/>
              <a:gd name="connsiteX1" fmla="*/ 107110 w 128533"/>
              <a:gd name="connsiteY1" fmla="*/ 0 h 215718"/>
              <a:gd name="connsiteX2" fmla="*/ 128533 w 128533"/>
              <a:gd name="connsiteY2" fmla="*/ 21423 h 215718"/>
              <a:gd name="connsiteX3" fmla="*/ 128533 w 128533"/>
              <a:gd name="connsiteY3" fmla="*/ 197652 h 215718"/>
              <a:gd name="connsiteX4" fmla="*/ 122259 w 128533"/>
              <a:gd name="connsiteY4" fmla="*/ 212801 h 215718"/>
              <a:gd name="connsiteX5" fmla="*/ 115856 w 128533"/>
              <a:gd name="connsiteY5" fmla="*/ 215452 h 215718"/>
              <a:gd name="connsiteX6" fmla="*/ 64709 w 128533"/>
              <a:gd name="connsiteY6" fmla="*/ 160076 h 215718"/>
              <a:gd name="connsiteX7" fmla="*/ 13317 w 128533"/>
              <a:gd name="connsiteY7" fmla="*/ 215718 h 215718"/>
              <a:gd name="connsiteX8" fmla="*/ 6275 w 128533"/>
              <a:gd name="connsiteY8" fmla="*/ 212801 h 215718"/>
              <a:gd name="connsiteX9" fmla="*/ 0 w 128533"/>
              <a:gd name="connsiteY9" fmla="*/ 197652 h 215718"/>
              <a:gd name="connsiteX10" fmla="*/ 0 w 128533"/>
              <a:gd name="connsiteY10" fmla="*/ 21423 h 215718"/>
              <a:gd name="connsiteX11" fmla="*/ 21423 w 128533"/>
              <a:gd name="connsiteY11" fmla="*/ 0 h 21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8533" h="215718">
                <a:moveTo>
                  <a:pt x="21423" y="0"/>
                </a:moveTo>
                <a:lnTo>
                  <a:pt x="107110" y="0"/>
                </a:lnTo>
                <a:cubicBezTo>
                  <a:pt x="118942" y="0"/>
                  <a:pt x="128533" y="9591"/>
                  <a:pt x="128533" y="21423"/>
                </a:cubicBezTo>
                <a:lnTo>
                  <a:pt x="128533" y="197652"/>
                </a:lnTo>
                <a:cubicBezTo>
                  <a:pt x="128533" y="203568"/>
                  <a:pt x="126135" y="208924"/>
                  <a:pt x="122259" y="212801"/>
                </a:cubicBezTo>
                <a:lnTo>
                  <a:pt x="115856" y="215452"/>
                </a:lnTo>
                <a:lnTo>
                  <a:pt x="64709" y="160076"/>
                </a:lnTo>
                <a:lnTo>
                  <a:pt x="13317" y="215718"/>
                </a:lnTo>
                <a:lnTo>
                  <a:pt x="6275" y="212801"/>
                </a:lnTo>
                <a:cubicBezTo>
                  <a:pt x="2398" y="208924"/>
                  <a:pt x="0" y="203568"/>
                  <a:pt x="0" y="197652"/>
                </a:cubicBezTo>
                <a:lnTo>
                  <a:pt x="0" y="21423"/>
                </a:lnTo>
                <a:cubicBezTo>
                  <a:pt x="0" y="9591"/>
                  <a:pt x="9591" y="0"/>
                  <a:pt x="21423" y="0"/>
                </a:cubicBezTo>
                <a:close/>
              </a:path>
            </a:pathLst>
          </a:custGeom>
          <a:solidFill>
            <a:srgbClr val="C725B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46" name="Group 145">
            <a:extLst>
              <a:ext uri="{FF2B5EF4-FFF2-40B4-BE49-F238E27FC236}">
                <a16:creationId xmlns:a16="http://schemas.microsoft.com/office/drawing/2014/main" id="{0BD8E817-7738-AA72-B6A2-C5BB692E6B7A}"/>
              </a:ext>
            </a:extLst>
          </p:cNvPr>
          <p:cNvGrpSpPr/>
          <p:nvPr/>
        </p:nvGrpSpPr>
        <p:grpSpPr>
          <a:xfrm>
            <a:off x="66776" y="2718170"/>
            <a:ext cx="242148" cy="207438"/>
            <a:chOff x="81784" y="2760370"/>
            <a:chExt cx="192498" cy="164905"/>
          </a:xfrm>
        </p:grpSpPr>
        <p:sp>
          <p:nvSpPr>
            <p:cNvPr id="80" name="Freeform 79">
              <a:extLst>
                <a:ext uri="{FF2B5EF4-FFF2-40B4-BE49-F238E27FC236}">
                  <a16:creationId xmlns:a16="http://schemas.microsoft.com/office/drawing/2014/main" id="{0F10B1D2-1259-523B-5796-03432246E7D3}"/>
                </a:ext>
              </a:extLst>
            </p:cNvPr>
            <p:cNvSpPr/>
            <p:nvPr/>
          </p:nvSpPr>
          <p:spPr>
            <a:xfrm>
              <a:off x="81784" y="2783156"/>
              <a:ext cx="192498" cy="54377"/>
            </a:xfrm>
            <a:custGeom>
              <a:avLst/>
              <a:gdLst>
                <a:gd name="connsiteX0" fmla="*/ 190389 w 192498"/>
                <a:gd name="connsiteY0" fmla="*/ 32443 h 54377"/>
                <a:gd name="connsiteX1" fmla="*/ 190845 w 192498"/>
                <a:gd name="connsiteY1" fmla="*/ 48009 h 54377"/>
                <a:gd name="connsiteX2" fmla="*/ 172967 w 192498"/>
                <a:gd name="connsiteY2" fmla="*/ 54343 h 54377"/>
                <a:gd name="connsiteX3" fmla="*/ 172163 w 192498"/>
                <a:gd name="connsiteY3" fmla="*/ 54343 h 54377"/>
                <a:gd name="connsiteX4" fmla="*/ 58322 w 192498"/>
                <a:gd name="connsiteY4" fmla="*/ 54343 h 54377"/>
                <a:gd name="connsiteX5" fmla="*/ 18941 w 192498"/>
                <a:gd name="connsiteY5" fmla="*/ 54343 h 54377"/>
                <a:gd name="connsiteX6" fmla="*/ 1881 w 192498"/>
                <a:gd name="connsiteY6" fmla="*/ 48215 h 54377"/>
                <a:gd name="connsiteX7" fmla="*/ 1204 w 192498"/>
                <a:gd name="connsiteY7" fmla="*/ 34090 h 54377"/>
                <a:gd name="connsiteX8" fmla="*/ 27038 w 192498"/>
                <a:gd name="connsiteY8" fmla="*/ -34 h 54377"/>
                <a:gd name="connsiteX9" fmla="*/ 164382 w 192498"/>
                <a:gd name="connsiteY9" fmla="*/ -34 h 54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2498" h="54377">
                  <a:moveTo>
                    <a:pt x="190389" y="32443"/>
                  </a:moveTo>
                  <a:cubicBezTo>
                    <a:pt x="191050" y="34027"/>
                    <a:pt x="194421" y="42324"/>
                    <a:pt x="190845" y="48009"/>
                  </a:cubicBezTo>
                  <a:cubicBezTo>
                    <a:pt x="188183" y="52237"/>
                    <a:pt x="182197" y="54343"/>
                    <a:pt x="172967" y="54343"/>
                  </a:cubicBezTo>
                  <a:lnTo>
                    <a:pt x="172163" y="54343"/>
                  </a:lnTo>
                  <a:cubicBezTo>
                    <a:pt x="160191" y="54185"/>
                    <a:pt x="101278" y="54248"/>
                    <a:pt x="58322" y="54343"/>
                  </a:cubicBezTo>
                  <a:lnTo>
                    <a:pt x="18941" y="54343"/>
                  </a:lnTo>
                  <a:cubicBezTo>
                    <a:pt x="10356" y="54343"/>
                    <a:pt x="4607" y="52284"/>
                    <a:pt x="1881" y="48215"/>
                  </a:cubicBezTo>
                  <a:cubicBezTo>
                    <a:pt x="-1631" y="43005"/>
                    <a:pt x="653" y="35658"/>
                    <a:pt x="1204" y="34090"/>
                  </a:cubicBezTo>
                  <a:lnTo>
                    <a:pt x="27038" y="-34"/>
                  </a:lnTo>
                  <a:lnTo>
                    <a:pt x="164382" y="-34"/>
                  </a:lnTo>
                  <a:close/>
                </a:path>
              </a:pathLst>
            </a:custGeom>
            <a:solidFill>
              <a:srgbClr val="6BE1D3"/>
            </a:solidFill>
            <a:ln w="1551" cap="flat">
              <a:solidFill>
                <a:schemeClr val="bg1"/>
              </a:solidFill>
              <a:prstDash val="solid"/>
              <a:miter/>
            </a:ln>
          </p:spPr>
          <p:txBody>
            <a:bodyPr rtlCol="0" anchor="ctr"/>
            <a:lstStyle/>
            <a:p>
              <a:endParaRPr lang="en-US"/>
            </a:p>
          </p:txBody>
        </p:sp>
        <p:sp>
          <p:nvSpPr>
            <p:cNvPr id="81" name="Freeform 80">
              <a:extLst>
                <a:ext uri="{FF2B5EF4-FFF2-40B4-BE49-F238E27FC236}">
                  <a16:creationId xmlns:a16="http://schemas.microsoft.com/office/drawing/2014/main" id="{E4F944DE-5DB5-850A-07EF-DC42EF11842B}"/>
                </a:ext>
              </a:extLst>
            </p:cNvPr>
            <p:cNvSpPr/>
            <p:nvPr/>
          </p:nvSpPr>
          <p:spPr>
            <a:xfrm>
              <a:off x="205600" y="2826069"/>
              <a:ext cx="50627" cy="99206"/>
            </a:xfrm>
            <a:custGeom>
              <a:avLst/>
              <a:gdLst>
                <a:gd name="connsiteX0" fmla="*/ 50593 w 50627"/>
                <a:gd name="connsiteY0" fmla="*/ -34 h 99206"/>
                <a:gd name="connsiteX1" fmla="*/ 50593 w 50627"/>
                <a:gd name="connsiteY1" fmla="*/ 96448 h 99206"/>
                <a:gd name="connsiteX2" fmla="*/ 47868 w 50627"/>
                <a:gd name="connsiteY2" fmla="*/ 99172 h 99206"/>
                <a:gd name="connsiteX3" fmla="*/ -35 w 50627"/>
                <a:gd name="connsiteY3" fmla="*/ 99172 h 99206"/>
                <a:gd name="connsiteX4" fmla="*/ 2674 w 50627"/>
                <a:gd name="connsiteY4" fmla="*/ 96448 h 99206"/>
                <a:gd name="connsiteX5" fmla="*/ 2674 w 50627"/>
                <a:gd name="connsiteY5" fmla="*/ 93709 h 99206"/>
                <a:gd name="connsiteX6" fmla="*/ 45205 w 50627"/>
                <a:gd name="connsiteY6" fmla="*/ 93709 h 99206"/>
                <a:gd name="connsiteX7" fmla="*/ 45205 w 50627"/>
                <a:gd name="connsiteY7" fmla="*/ 140 h 99206"/>
                <a:gd name="connsiteX8" fmla="*/ 46056 w 50627"/>
                <a:gd name="connsiteY8" fmla="*/ 140 h 99206"/>
                <a:gd name="connsiteX9" fmla="*/ 50593 w 50627"/>
                <a:gd name="connsiteY9" fmla="*/ -34 h 99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627" h="99206">
                  <a:moveTo>
                    <a:pt x="50593" y="-34"/>
                  </a:moveTo>
                  <a:lnTo>
                    <a:pt x="50593" y="96448"/>
                  </a:lnTo>
                  <a:cubicBezTo>
                    <a:pt x="50584" y="97955"/>
                    <a:pt x="49366" y="99172"/>
                    <a:pt x="47868" y="99172"/>
                  </a:cubicBezTo>
                  <a:lnTo>
                    <a:pt x="-35" y="99172"/>
                  </a:lnTo>
                  <a:cubicBezTo>
                    <a:pt x="1461" y="99172"/>
                    <a:pt x="2674" y="97952"/>
                    <a:pt x="2674" y="96448"/>
                  </a:cubicBezTo>
                  <a:lnTo>
                    <a:pt x="2674" y="93709"/>
                  </a:lnTo>
                  <a:lnTo>
                    <a:pt x="45205" y="93709"/>
                  </a:lnTo>
                  <a:lnTo>
                    <a:pt x="45205" y="140"/>
                  </a:lnTo>
                  <a:lnTo>
                    <a:pt x="46056" y="140"/>
                  </a:lnTo>
                  <a:cubicBezTo>
                    <a:pt x="47631" y="151"/>
                    <a:pt x="49143" y="92"/>
                    <a:pt x="50593" y="-34"/>
                  </a:cubicBezTo>
                  <a:close/>
                </a:path>
              </a:pathLst>
            </a:custGeom>
            <a:solidFill>
              <a:srgbClr val="253787"/>
            </a:solidFill>
            <a:ln w="1551" cap="flat">
              <a:solidFill>
                <a:srgbClr val="6BE1D3"/>
              </a:solidFill>
              <a:prstDash val="solid"/>
              <a:miter/>
            </a:ln>
          </p:spPr>
          <p:txBody>
            <a:bodyPr rtlCol="0" anchor="ctr"/>
            <a:lstStyle/>
            <a:p>
              <a:endParaRPr lang="en-US"/>
            </a:p>
          </p:txBody>
        </p:sp>
        <p:sp>
          <p:nvSpPr>
            <p:cNvPr id="107" name="Freeform 106">
              <a:extLst>
                <a:ext uri="{FF2B5EF4-FFF2-40B4-BE49-F238E27FC236}">
                  <a16:creationId xmlns:a16="http://schemas.microsoft.com/office/drawing/2014/main" id="{9A0FACE3-D27D-3E78-D8DD-F7B17AFBB366}"/>
                </a:ext>
              </a:extLst>
            </p:cNvPr>
            <p:cNvSpPr/>
            <p:nvPr/>
          </p:nvSpPr>
          <p:spPr>
            <a:xfrm>
              <a:off x="147758" y="2919812"/>
              <a:ext cx="60551" cy="5463"/>
            </a:xfrm>
            <a:custGeom>
              <a:avLst/>
              <a:gdLst>
                <a:gd name="connsiteX0" fmla="*/ 60517 w 60551"/>
                <a:gd name="connsiteY0" fmla="*/ -34 h 5463"/>
                <a:gd name="connsiteX1" fmla="*/ 60517 w 60551"/>
                <a:gd name="connsiteY1" fmla="*/ 2705 h 5463"/>
                <a:gd name="connsiteX2" fmla="*/ 57807 w 60551"/>
                <a:gd name="connsiteY2" fmla="*/ 5429 h 5463"/>
                <a:gd name="connsiteX3" fmla="*/ 2674 w 60551"/>
                <a:gd name="connsiteY3" fmla="*/ 5429 h 5463"/>
                <a:gd name="connsiteX4" fmla="*/ -35 w 60551"/>
                <a:gd name="connsiteY4" fmla="*/ 2705 h 5463"/>
                <a:gd name="connsiteX5" fmla="*/ -35 w 60551"/>
                <a:gd name="connsiteY5" fmla="*/ -34 h 5463"/>
                <a:gd name="connsiteX6" fmla="*/ 60517 w 60551"/>
                <a:gd name="connsiteY6" fmla="*/ -34 h 5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551" h="5463">
                  <a:moveTo>
                    <a:pt x="60517" y="-34"/>
                  </a:moveTo>
                  <a:lnTo>
                    <a:pt x="60517" y="2705"/>
                  </a:lnTo>
                  <a:cubicBezTo>
                    <a:pt x="60517" y="4209"/>
                    <a:pt x="59304" y="5429"/>
                    <a:pt x="57807" y="5429"/>
                  </a:cubicBezTo>
                  <a:lnTo>
                    <a:pt x="2674" y="5429"/>
                  </a:lnTo>
                  <a:cubicBezTo>
                    <a:pt x="1178" y="5429"/>
                    <a:pt x="-35" y="4209"/>
                    <a:pt x="-35" y="2705"/>
                  </a:cubicBezTo>
                  <a:lnTo>
                    <a:pt x="-35" y="-34"/>
                  </a:lnTo>
                  <a:lnTo>
                    <a:pt x="60517" y="-34"/>
                  </a:lnTo>
                  <a:close/>
                </a:path>
              </a:pathLst>
            </a:custGeom>
            <a:solidFill>
              <a:srgbClr val="253787"/>
            </a:solidFill>
            <a:ln w="1551" cap="flat">
              <a:noFill/>
              <a:prstDash val="solid"/>
              <a:miter/>
            </a:ln>
          </p:spPr>
          <p:txBody>
            <a:bodyPr rtlCol="0" anchor="ctr"/>
            <a:lstStyle/>
            <a:p>
              <a:endParaRPr lang="en-US"/>
            </a:p>
          </p:txBody>
        </p:sp>
        <p:sp>
          <p:nvSpPr>
            <p:cNvPr id="132" name="Freeform 131">
              <a:extLst>
                <a:ext uri="{FF2B5EF4-FFF2-40B4-BE49-F238E27FC236}">
                  <a16:creationId xmlns:a16="http://schemas.microsoft.com/office/drawing/2014/main" id="{A1025B8A-838F-5844-6F73-BA14B7A41E88}"/>
                </a:ext>
              </a:extLst>
            </p:cNvPr>
            <p:cNvSpPr/>
            <p:nvPr/>
          </p:nvSpPr>
          <p:spPr>
            <a:xfrm>
              <a:off x="157816" y="2848301"/>
              <a:ext cx="49635" cy="71510"/>
            </a:xfrm>
            <a:custGeom>
              <a:avLst/>
              <a:gdLst>
                <a:gd name="connsiteX0" fmla="*/ 0 w 49635"/>
                <a:gd name="connsiteY0" fmla="*/ 0 h 71510"/>
                <a:gd name="connsiteX1" fmla="*/ 49635 w 49635"/>
                <a:gd name="connsiteY1" fmla="*/ 0 h 71510"/>
                <a:gd name="connsiteX2" fmla="*/ 49635 w 49635"/>
                <a:gd name="connsiteY2" fmla="*/ 71511 h 71510"/>
                <a:gd name="connsiteX3" fmla="*/ 0 w 49635"/>
                <a:gd name="connsiteY3" fmla="*/ 71511 h 71510"/>
              </a:gdLst>
              <a:ahLst/>
              <a:cxnLst>
                <a:cxn ang="0">
                  <a:pos x="connsiteX0" y="connsiteY0"/>
                </a:cxn>
                <a:cxn ang="0">
                  <a:pos x="connsiteX1" y="connsiteY1"/>
                </a:cxn>
                <a:cxn ang="0">
                  <a:pos x="connsiteX2" y="connsiteY2"/>
                </a:cxn>
                <a:cxn ang="0">
                  <a:pos x="connsiteX3" y="connsiteY3"/>
                </a:cxn>
              </a:cxnLst>
              <a:rect l="l" t="t" r="r" b="b"/>
              <a:pathLst>
                <a:path w="49635" h="71510">
                  <a:moveTo>
                    <a:pt x="0" y="0"/>
                  </a:moveTo>
                  <a:lnTo>
                    <a:pt x="49635" y="0"/>
                  </a:lnTo>
                  <a:lnTo>
                    <a:pt x="49635" y="71511"/>
                  </a:lnTo>
                  <a:lnTo>
                    <a:pt x="0" y="71511"/>
                  </a:lnTo>
                  <a:close/>
                </a:path>
              </a:pathLst>
            </a:custGeom>
            <a:solidFill>
              <a:srgbClr val="6BE1D3"/>
            </a:solidFill>
            <a:ln w="1551" cap="flat">
              <a:solidFill>
                <a:schemeClr val="bg1"/>
              </a:solidFill>
              <a:prstDash val="solid"/>
              <a:miter/>
            </a:ln>
          </p:spPr>
          <p:txBody>
            <a:bodyPr rtlCol="0" anchor="ctr"/>
            <a:lstStyle/>
            <a:p>
              <a:endParaRPr lang="en-US"/>
            </a:p>
          </p:txBody>
        </p:sp>
        <p:sp>
          <p:nvSpPr>
            <p:cNvPr id="133" name="Freeform 132">
              <a:extLst>
                <a:ext uri="{FF2B5EF4-FFF2-40B4-BE49-F238E27FC236}">
                  <a16:creationId xmlns:a16="http://schemas.microsoft.com/office/drawing/2014/main" id="{0D75B095-3337-15E8-9B5D-0EDD19FFE8C0}"/>
                </a:ext>
              </a:extLst>
            </p:cNvPr>
            <p:cNvSpPr/>
            <p:nvPr/>
          </p:nvSpPr>
          <p:spPr>
            <a:xfrm>
              <a:off x="94972" y="2826180"/>
              <a:ext cx="55542" cy="99047"/>
            </a:xfrm>
            <a:custGeom>
              <a:avLst/>
              <a:gdLst>
                <a:gd name="connsiteX0" fmla="*/ 55507 w 55542"/>
                <a:gd name="connsiteY0" fmla="*/ 99013 h 99047"/>
                <a:gd name="connsiteX1" fmla="*/ 2674 w 55542"/>
                <a:gd name="connsiteY1" fmla="*/ 99013 h 99047"/>
                <a:gd name="connsiteX2" fmla="*/ -35 w 55542"/>
                <a:gd name="connsiteY2" fmla="*/ 96290 h 99047"/>
                <a:gd name="connsiteX3" fmla="*/ -35 w 55542"/>
                <a:gd name="connsiteY3" fmla="*/ -34 h 99047"/>
                <a:gd name="connsiteX4" fmla="*/ 2674 w 55542"/>
                <a:gd name="connsiteY4" fmla="*/ -34 h 99047"/>
                <a:gd name="connsiteX5" fmla="*/ 5399 w 55542"/>
                <a:gd name="connsiteY5" fmla="*/ -34 h 99047"/>
                <a:gd name="connsiteX6" fmla="*/ 5399 w 55542"/>
                <a:gd name="connsiteY6" fmla="*/ 93535 h 99047"/>
                <a:gd name="connsiteX7" fmla="*/ 52798 w 55542"/>
                <a:gd name="connsiteY7" fmla="*/ 93535 h 99047"/>
                <a:gd name="connsiteX8" fmla="*/ 52798 w 55542"/>
                <a:gd name="connsiteY8" fmla="*/ 96274 h 99047"/>
                <a:gd name="connsiteX9" fmla="*/ 55492 w 55542"/>
                <a:gd name="connsiteY9" fmla="*/ 99013 h 99047"/>
                <a:gd name="connsiteX10" fmla="*/ 55507 w 55542"/>
                <a:gd name="connsiteY10" fmla="*/ 99013 h 99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5542" h="99047">
                  <a:moveTo>
                    <a:pt x="55507" y="99013"/>
                  </a:moveTo>
                  <a:lnTo>
                    <a:pt x="2674" y="99013"/>
                  </a:lnTo>
                  <a:cubicBezTo>
                    <a:pt x="1178" y="99013"/>
                    <a:pt x="-35" y="97794"/>
                    <a:pt x="-35" y="96290"/>
                  </a:cubicBezTo>
                  <a:lnTo>
                    <a:pt x="-35" y="-34"/>
                  </a:lnTo>
                  <a:cubicBezTo>
                    <a:pt x="831" y="-34"/>
                    <a:pt x="1745" y="-34"/>
                    <a:pt x="2674" y="-34"/>
                  </a:cubicBezTo>
                  <a:lnTo>
                    <a:pt x="5399" y="-34"/>
                  </a:lnTo>
                  <a:lnTo>
                    <a:pt x="5399" y="93535"/>
                  </a:lnTo>
                  <a:lnTo>
                    <a:pt x="52798" y="93535"/>
                  </a:lnTo>
                  <a:lnTo>
                    <a:pt x="52798" y="96274"/>
                  </a:lnTo>
                  <a:cubicBezTo>
                    <a:pt x="52789" y="97778"/>
                    <a:pt x="53995" y="99005"/>
                    <a:pt x="55492" y="99013"/>
                  </a:cubicBezTo>
                  <a:cubicBezTo>
                    <a:pt x="55497" y="99013"/>
                    <a:pt x="55502" y="99013"/>
                    <a:pt x="55507" y="99013"/>
                  </a:cubicBezTo>
                  <a:close/>
                </a:path>
              </a:pathLst>
            </a:custGeom>
            <a:solidFill>
              <a:srgbClr val="253787"/>
            </a:solidFill>
            <a:ln w="1551" cap="flat">
              <a:solidFill>
                <a:srgbClr val="6BE1D3"/>
              </a:solidFill>
              <a:prstDash val="solid"/>
              <a:miter/>
            </a:ln>
          </p:spPr>
          <p:txBody>
            <a:bodyPr rtlCol="0" anchor="ctr"/>
            <a:lstStyle/>
            <a:p>
              <a:endParaRPr lang="en-US"/>
            </a:p>
          </p:txBody>
        </p:sp>
        <p:sp>
          <p:nvSpPr>
            <p:cNvPr id="139" name="Freeform 138">
              <a:extLst>
                <a:ext uri="{FF2B5EF4-FFF2-40B4-BE49-F238E27FC236}">
                  <a16:creationId xmlns:a16="http://schemas.microsoft.com/office/drawing/2014/main" id="{810C8B8D-DD2D-AB5A-21CD-18E51A711F6A}"/>
                </a:ext>
              </a:extLst>
            </p:cNvPr>
            <p:cNvSpPr/>
            <p:nvPr/>
          </p:nvSpPr>
          <p:spPr>
            <a:xfrm>
              <a:off x="108015" y="2760370"/>
              <a:ext cx="267" cy="554"/>
            </a:xfrm>
            <a:custGeom>
              <a:avLst/>
              <a:gdLst>
                <a:gd name="connsiteX0" fmla="*/ 233 w 267"/>
                <a:gd name="connsiteY0" fmla="*/ 520 h 554"/>
                <a:gd name="connsiteX1" fmla="*/ -35 w 267"/>
                <a:gd name="connsiteY1" fmla="*/ 520 h 554"/>
                <a:gd name="connsiteX2" fmla="*/ -35 w 267"/>
                <a:gd name="connsiteY2" fmla="*/ -34 h 554"/>
                <a:gd name="connsiteX3" fmla="*/ 233 w 267"/>
                <a:gd name="connsiteY3" fmla="*/ 520 h 554"/>
              </a:gdLst>
              <a:ahLst/>
              <a:cxnLst>
                <a:cxn ang="0">
                  <a:pos x="connsiteX0" y="connsiteY0"/>
                </a:cxn>
                <a:cxn ang="0">
                  <a:pos x="connsiteX1" y="connsiteY1"/>
                </a:cxn>
                <a:cxn ang="0">
                  <a:pos x="connsiteX2" y="connsiteY2"/>
                </a:cxn>
                <a:cxn ang="0">
                  <a:pos x="connsiteX3" y="connsiteY3"/>
                </a:cxn>
              </a:cxnLst>
              <a:rect l="l" t="t" r="r" b="b"/>
              <a:pathLst>
                <a:path w="267" h="554">
                  <a:moveTo>
                    <a:pt x="233" y="520"/>
                  </a:moveTo>
                  <a:lnTo>
                    <a:pt x="-35" y="520"/>
                  </a:lnTo>
                  <a:lnTo>
                    <a:pt x="-35" y="-34"/>
                  </a:lnTo>
                  <a:cubicBezTo>
                    <a:pt x="79" y="137"/>
                    <a:pt x="169" y="324"/>
                    <a:pt x="233" y="520"/>
                  </a:cubicBezTo>
                  <a:close/>
                </a:path>
              </a:pathLst>
            </a:custGeom>
            <a:solidFill>
              <a:srgbClr val="253787"/>
            </a:solidFill>
            <a:ln w="1551" cap="flat">
              <a:noFill/>
              <a:prstDash val="solid"/>
              <a:miter/>
            </a:ln>
          </p:spPr>
          <p:txBody>
            <a:bodyPr rtlCol="0" anchor="ctr"/>
            <a:lstStyle/>
            <a:p>
              <a:endParaRPr lang="en-US"/>
            </a:p>
          </p:txBody>
        </p:sp>
      </p:grpSp>
      <p:grpSp>
        <p:nvGrpSpPr>
          <p:cNvPr id="217" name="Group 216">
            <a:extLst>
              <a:ext uri="{FF2B5EF4-FFF2-40B4-BE49-F238E27FC236}">
                <a16:creationId xmlns:a16="http://schemas.microsoft.com/office/drawing/2014/main" id="{D9C5754F-1D05-7710-3F47-726347107956}"/>
              </a:ext>
            </a:extLst>
          </p:cNvPr>
          <p:cNvGrpSpPr/>
          <p:nvPr/>
        </p:nvGrpSpPr>
        <p:grpSpPr>
          <a:xfrm>
            <a:off x="77143" y="2347289"/>
            <a:ext cx="198671" cy="200056"/>
            <a:chOff x="901270" y="2031987"/>
            <a:chExt cx="596900" cy="601062"/>
          </a:xfrm>
        </p:grpSpPr>
        <p:grpSp>
          <p:nvGrpSpPr>
            <p:cNvPr id="186" name="Group 185">
              <a:extLst>
                <a:ext uri="{FF2B5EF4-FFF2-40B4-BE49-F238E27FC236}">
                  <a16:creationId xmlns:a16="http://schemas.microsoft.com/office/drawing/2014/main" id="{03C169D6-DBEE-B44E-7D7F-755CC90A3D13}"/>
                </a:ext>
              </a:extLst>
            </p:cNvPr>
            <p:cNvGrpSpPr/>
            <p:nvPr/>
          </p:nvGrpSpPr>
          <p:grpSpPr>
            <a:xfrm>
              <a:off x="901270" y="2031987"/>
              <a:ext cx="596900" cy="601062"/>
              <a:chOff x="901270" y="2031986"/>
              <a:chExt cx="596900" cy="601057"/>
            </a:xfrm>
          </p:grpSpPr>
          <p:sp>
            <p:nvSpPr>
              <p:cNvPr id="147" name="Rounded Rectangle 146">
                <a:extLst>
                  <a:ext uri="{FF2B5EF4-FFF2-40B4-BE49-F238E27FC236}">
                    <a16:creationId xmlns:a16="http://schemas.microsoft.com/office/drawing/2014/main" id="{72939B10-8BBD-2DFA-53B4-B36EA9CEB749}"/>
                  </a:ext>
                </a:extLst>
              </p:cNvPr>
              <p:cNvSpPr/>
              <p:nvPr/>
            </p:nvSpPr>
            <p:spPr>
              <a:xfrm>
                <a:off x="902213" y="2031986"/>
                <a:ext cx="595957" cy="42617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147">
                <a:extLst>
                  <a:ext uri="{FF2B5EF4-FFF2-40B4-BE49-F238E27FC236}">
                    <a16:creationId xmlns:a16="http://schemas.microsoft.com/office/drawing/2014/main" id="{9C3E14E7-D6C9-EEEB-E52B-F3907A096D0F}"/>
                  </a:ext>
                </a:extLst>
              </p:cNvPr>
              <p:cNvSpPr/>
              <p:nvPr/>
            </p:nvSpPr>
            <p:spPr>
              <a:xfrm>
                <a:off x="901270" y="2179844"/>
                <a:ext cx="592760" cy="280781"/>
              </a:xfrm>
              <a:prstGeom prst="rect">
                <a:avLst/>
              </a:prstGeom>
              <a:solidFill>
                <a:srgbClr val="56AC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Oval 154">
                <a:extLst>
                  <a:ext uri="{FF2B5EF4-FFF2-40B4-BE49-F238E27FC236}">
                    <a16:creationId xmlns:a16="http://schemas.microsoft.com/office/drawing/2014/main" id="{F4484869-2A07-268E-52F4-84F13889E6F3}"/>
                  </a:ext>
                </a:extLst>
              </p:cNvPr>
              <p:cNvSpPr/>
              <p:nvPr/>
            </p:nvSpPr>
            <p:spPr>
              <a:xfrm>
                <a:off x="966129" y="2063598"/>
                <a:ext cx="97496" cy="97496"/>
              </a:xfrm>
              <a:prstGeom prst="ellipse">
                <a:avLst/>
              </a:prstGeom>
              <a:solidFill>
                <a:srgbClr val="56AC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2" name="Straight Connector 161">
                <a:extLst>
                  <a:ext uri="{FF2B5EF4-FFF2-40B4-BE49-F238E27FC236}">
                    <a16:creationId xmlns:a16="http://schemas.microsoft.com/office/drawing/2014/main" id="{AE8E114E-A15A-108B-F7E7-372BECF46AD5}"/>
                  </a:ext>
                </a:extLst>
              </p:cNvPr>
              <p:cNvCxnSpPr>
                <a:cxnSpLocks/>
              </p:cNvCxnSpPr>
              <p:nvPr/>
            </p:nvCxnSpPr>
            <p:spPr>
              <a:xfrm>
                <a:off x="1119380" y="2112346"/>
                <a:ext cx="306195"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64" name="Oval 163">
                <a:extLst>
                  <a:ext uri="{FF2B5EF4-FFF2-40B4-BE49-F238E27FC236}">
                    <a16:creationId xmlns:a16="http://schemas.microsoft.com/office/drawing/2014/main" id="{B319A689-FE0D-42DB-D268-061879CBA06A}"/>
                  </a:ext>
                </a:extLst>
              </p:cNvPr>
              <p:cNvSpPr/>
              <p:nvPr/>
            </p:nvSpPr>
            <p:spPr>
              <a:xfrm>
                <a:off x="1119381" y="2354147"/>
                <a:ext cx="278898" cy="278896"/>
              </a:xfrm>
              <a:prstGeom prst="ellipse">
                <a:avLst/>
              </a:prstGeom>
              <a:solidFill>
                <a:schemeClr val="bg1"/>
              </a:solidFill>
              <a:ln>
                <a:solidFill>
                  <a:srgbClr val="1977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6" name="Group 215">
              <a:extLst>
                <a:ext uri="{FF2B5EF4-FFF2-40B4-BE49-F238E27FC236}">
                  <a16:creationId xmlns:a16="http://schemas.microsoft.com/office/drawing/2014/main" id="{5A8CCB71-A2E2-FFF7-3C88-F54F24B017F3}"/>
                </a:ext>
              </a:extLst>
            </p:cNvPr>
            <p:cNvGrpSpPr/>
            <p:nvPr/>
          </p:nvGrpSpPr>
          <p:grpSpPr>
            <a:xfrm>
              <a:off x="1258830" y="2397072"/>
              <a:ext cx="70830" cy="159687"/>
              <a:chOff x="1548314" y="1147042"/>
              <a:chExt cx="109036" cy="245823"/>
            </a:xfrm>
          </p:grpSpPr>
          <p:cxnSp>
            <p:nvCxnSpPr>
              <p:cNvPr id="207" name="Straight Connector 206">
                <a:extLst>
                  <a:ext uri="{FF2B5EF4-FFF2-40B4-BE49-F238E27FC236}">
                    <a16:creationId xmlns:a16="http://schemas.microsoft.com/office/drawing/2014/main" id="{6DFF8B30-EF5A-D46B-8206-041CD92663FD}"/>
                  </a:ext>
                </a:extLst>
              </p:cNvPr>
              <p:cNvCxnSpPr/>
              <p:nvPr/>
            </p:nvCxnSpPr>
            <p:spPr>
              <a:xfrm>
                <a:off x="1549400" y="1147042"/>
                <a:ext cx="0" cy="162969"/>
              </a:xfrm>
              <a:prstGeom prst="line">
                <a:avLst/>
              </a:pr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209" name="Straight Connector 208">
                <a:extLst>
                  <a:ext uri="{FF2B5EF4-FFF2-40B4-BE49-F238E27FC236}">
                    <a16:creationId xmlns:a16="http://schemas.microsoft.com/office/drawing/2014/main" id="{E2262BD8-EDC4-8A6B-D295-DF42B1FD6FF9}"/>
                  </a:ext>
                </a:extLst>
              </p:cNvPr>
              <p:cNvCxnSpPr>
                <a:cxnSpLocks/>
              </p:cNvCxnSpPr>
              <p:nvPr/>
            </p:nvCxnSpPr>
            <p:spPr>
              <a:xfrm flipH="1" flipV="1">
                <a:off x="1548314" y="1305876"/>
                <a:ext cx="109036" cy="86989"/>
              </a:xfrm>
              <a:prstGeom prst="line">
                <a:avLst/>
              </a:pr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grpSp>
      </p:grpSp>
      <p:sp>
        <p:nvSpPr>
          <p:cNvPr id="221" name="TextBox 220">
            <a:extLst>
              <a:ext uri="{FF2B5EF4-FFF2-40B4-BE49-F238E27FC236}">
                <a16:creationId xmlns:a16="http://schemas.microsoft.com/office/drawing/2014/main" id="{F89973F7-943C-88A1-B0AE-423970BBC8DD}"/>
              </a:ext>
            </a:extLst>
          </p:cNvPr>
          <p:cNvSpPr txBox="1"/>
          <p:nvPr/>
        </p:nvSpPr>
        <p:spPr>
          <a:xfrm>
            <a:off x="308924" y="700766"/>
            <a:ext cx="1946455" cy="276999"/>
          </a:xfrm>
          <a:prstGeom prst="rect">
            <a:avLst/>
          </a:prstGeom>
          <a:noFill/>
        </p:spPr>
        <p:txBody>
          <a:bodyPr wrap="square" rtlCol="0">
            <a:spAutoFit/>
          </a:bodyPr>
          <a:lstStyle/>
          <a:p>
            <a:r>
              <a:rPr lang="en-US" sz="1200" dirty="0">
                <a:latin typeface="+mj-lt"/>
              </a:rPr>
              <a:t>Presenter name goes here</a:t>
            </a:r>
          </a:p>
        </p:txBody>
      </p:sp>
      <p:sp>
        <p:nvSpPr>
          <p:cNvPr id="222" name="TextBox 221">
            <a:extLst>
              <a:ext uri="{FF2B5EF4-FFF2-40B4-BE49-F238E27FC236}">
                <a16:creationId xmlns:a16="http://schemas.microsoft.com/office/drawing/2014/main" id="{C9CAD73A-1C7D-813A-83EF-9DBBB9534891}"/>
              </a:ext>
            </a:extLst>
          </p:cNvPr>
          <p:cNvSpPr txBox="1"/>
          <p:nvPr/>
        </p:nvSpPr>
        <p:spPr>
          <a:xfrm>
            <a:off x="308924" y="1110341"/>
            <a:ext cx="1946455" cy="276999"/>
          </a:xfrm>
          <a:prstGeom prst="rect">
            <a:avLst/>
          </a:prstGeom>
          <a:noFill/>
        </p:spPr>
        <p:txBody>
          <a:bodyPr wrap="square" rtlCol="0">
            <a:spAutoFit/>
          </a:bodyPr>
          <a:lstStyle/>
          <a:p>
            <a:r>
              <a:rPr lang="en-US" sz="1200" dirty="0">
                <a:latin typeface="+mj-lt"/>
              </a:rPr>
              <a:t>Friends</a:t>
            </a:r>
          </a:p>
        </p:txBody>
      </p:sp>
      <p:sp>
        <p:nvSpPr>
          <p:cNvPr id="223" name="TextBox 222">
            <a:extLst>
              <a:ext uri="{FF2B5EF4-FFF2-40B4-BE49-F238E27FC236}">
                <a16:creationId xmlns:a16="http://schemas.microsoft.com/office/drawing/2014/main" id="{682E272D-7A1B-8DC7-04B6-288801CC6F25}"/>
              </a:ext>
            </a:extLst>
          </p:cNvPr>
          <p:cNvSpPr txBox="1"/>
          <p:nvPr/>
        </p:nvSpPr>
        <p:spPr>
          <a:xfrm>
            <a:off x="308924" y="1504041"/>
            <a:ext cx="1946455" cy="276999"/>
          </a:xfrm>
          <a:prstGeom prst="rect">
            <a:avLst/>
          </a:prstGeom>
          <a:noFill/>
        </p:spPr>
        <p:txBody>
          <a:bodyPr wrap="square" rtlCol="0">
            <a:spAutoFit/>
          </a:bodyPr>
          <a:lstStyle/>
          <a:p>
            <a:r>
              <a:rPr lang="en-US" sz="1200" dirty="0">
                <a:latin typeface="+mj-lt"/>
              </a:rPr>
              <a:t>Groups</a:t>
            </a:r>
          </a:p>
        </p:txBody>
      </p:sp>
      <p:sp>
        <p:nvSpPr>
          <p:cNvPr id="224" name="TextBox 223">
            <a:extLst>
              <a:ext uri="{FF2B5EF4-FFF2-40B4-BE49-F238E27FC236}">
                <a16:creationId xmlns:a16="http://schemas.microsoft.com/office/drawing/2014/main" id="{A89417A1-869F-C467-E81D-73EFC77D52C9}"/>
              </a:ext>
            </a:extLst>
          </p:cNvPr>
          <p:cNvSpPr txBox="1"/>
          <p:nvPr/>
        </p:nvSpPr>
        <p:spPr>
          <a:xfrm>
            <a:off x="308924" y="1900916"/>
            <a:ext cx="1946455" cy="276999"/>
          </a:xfrm>
          <a:prstGeom prst="rect">
            <a:avLst/>
          </a:prstGeom>
          <a:noFill/>
        </p:spPr>
        <p:txBody>
          <a:bodyPr wrap="square" rtlCol="0">
            <a:spAutoFit/>
          </a:bodyPr>
          <a:lstStyle/>
          <a:p>
            <a:r>
              <a:rPr lang="en-US" sz="1200" dirty="0">
                <a:latin typeface="+mj-lt"/>
              </a:rPr>
              <a:t>Saved</a:t>
            </a:r>
          </a:p>
        </p:txBody>
      </p:sp>
      <p:sp>
        <p:nvSpPr>
          <p:cNvPr id="225" name="TextBox 224">
            <a:extLst>
              <a:ext uri="{FF2B5EF4-FFF2-40B4-BE49-F238E27FC236}">
                <a16:creationId xmlns:a16="http://schemas.microsoft.com/office/drawing/2014/main" id="{F57400BE-5955-CB8F-8F62-37965673FB11}"/>
              </a:ext>
            </a:extLst>
          </p:cNvPr>
          <p:cNvSpPr txBox="1"/>
          <p:nvPr/>
        </p:nvSpPr>
        <p:spPr>
          <a:xfrm>
            <a:off x="308924" y="2297791"/>
            <a:ext cx="1946455" cy="276999"/>
          </a:xfrm>
          <a:prstGeom prst="rect">
            <a:avLst/>
          </a:prstGeom>
          <a:noFill/>
        </p:spPr>
        <p:txBody>
          <a:bodyPr wrap="square" rtlCol="0">
            <a:spAutoFit/>
          </a:bodyPr>
          <a:lstStyle/>
          <a:p>
            <a:r>
              <a:rPr lang="en-US" sz="1200" dirty="0">
                <a:latin typeface="+mj-lt"/>
              </a:rPr>
              <a:t>Most Recent</a:t>
            </a:r>
          </a:p>
        </p:txBody>
      </p:sp>
      <p:sp>
        <p:nvSpPr>
          <p:cNvPr id="226" name="TextBox 225">
            <a:extLst>
              <a:ext uri="{FF2B5EF4-FFF2-40B4-BE49-F238E27FC236}">
                <a16:creationId xmlns:a16="http://schemas.microsoft.com/office/drawing/2014/main" id="{00A6D813-0EAB-A8CB-754A-FE4FA6BA43E4}"/>
              </a:ext>
            </a:extLst>
          </p:cNvPr>
          <p:cNvSpPr txBox="1"/>
          <p:nvPr/>
        </p:nvSpPr>
        <p:spPr>
          <a:xfrm>
            <a:off x="308924" y="2704191"/>
            <a:ext cx="1946455" cy="276999"/>
          </a:xfrm>
          <a:prstGeom prst="rect">
            <a:avLst/>
          </a:prstGeom>
          <a:noFill/>
        </p:spPr>
        <p:txBody>
          <a:bodyPr wrap="square" rtlCol="0">
            <a:spAutoFit/>
          </a:bodyPr>
          <a:lstStyle/>
          <a:p>
            <a:r>
              <a:rPr lang="en-US" sz="1200" dirty="0">
                <a:latin typeface="+mj-lt"/>
              </a:rPr>
              <a:t>Marketplace</a:t>
            </a:r>
          </a:p>
        </p:txBody>
      </p:sp>
      <p:sp>
        <p:nvSpPr>
          <p:cNvPr id="227" name="TextBox 226">
            <a:extLst>
              <a:ext uri="{FF2B5EF4-FFF2-40B4-BE49-F238E27FC236}">
                <a16:creationId xmlns:a16="http://schemas.microsoft.com/office/drawing/2014/main" id="{24657BA6-DA10-8898-FA89-D22268560272}"/>
              </a:ext>
            </a:extLst>
          </p:cNvPr>
          <p:cNvSpPr txBox="1"/>
          <p:nvPr/>
        </p:nvSpPr>
        <p:spPr>
          <a:xfrm>
            <a:off x="308924" y="3113766"/>
            <a:ext cx="1946455" cy="276999"/>
          </a:xfrm>
          <a:prstGeom prst="rect">
            <a:avLst/>
          </a:prstGeom>
          <a:noFill/>
        </p:spPr>
        <p:txBody>
          <a:bodyPr wrap="square" rtlCol="0">
            <a:spAutoFit/>
          </a:bodyPr>
          <a:lstStyle/>
          <a:p>
            <a:r>
              <a:rPr lang="en-US" sz="1200" dirty="0">
                <a:latin typeface="+mj-lt"/>
              </a:rPr>
              <a:t>See More</a:t>
            </a:r>
          </a:p>
        </p:txBody>
      </p:sp>
      <p:grpSp>
        <p:nvGrpSpPr>
          <p:cNvPr id="230" name="Group 229">
            <a:extLst>
              <a:ext uri="{FF2B5EF4-FFF2-40B4-BE49-F238E27FC236}">
                <a16:creationId xmlns:a16="http://schemas.microsoft.com/office/drawing/2014/main" id="{D15250B8-1582-ACAE-CC74-36F816217A1C}"/>
              </a:ext>
            </a:extLst>
          </p:cNvPr>
          <p:cNvGrpSpPr/>
          <p:nvPr/>
        </p:nvGrpSpPr>
        <p:grpSpPr>
          <a:xfrm>
            <a:off x="79274" y="3113766"/>
            <a:ext cx="219883" cy="219883"/>
            <a:chOff x="79274" y="3113766"/>
            <a:chExt cx="219883" cy="219883"/>
          </a:xfrm>
        </p:grpSpPr>
        <p:sp>
          <p:nvSpPr>
            <p:cNvPr id="228" name="Oval 227">
              <a:extLst>
                <a:ext uri="{FF2B5EF4-FFF2-40B4-BE49-F238E27FC236}">
                  <a16:creationId xmlns:a16="http://schemas.microsoft.com/office/drawing/2014/main" id="{3410CCBA-B4F8-468A-FCA5-7B0989DB444F}"/>
                </a:ext>
              </a:extLst>
            </p:cNvPr>
            <p:cNvSpPr/>
            <p:nvPr/>
          </p:nvSpPr>
          <p:spPr>
            <a:xfrm>
              <a:off x="79274" y="3113766"/>
              <a:ext cx="219883" cy="219883"/>
            </a:xfrm>
            <a:prstGeom prst="ellipse">
              <a:avLst/>
            </a:prstGeom>
            <a:solidFill>
              <a:srgbClr val="E3E6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L-Shape 228">
              <a:extLst>
                <a:ext uri="{FF2B5EF4-FFF2-40B4-BE49-F238E27FC236}">
                  <a16:creationId xmlns:a16="http://schemas.microsoft.com/office/drawing/2014/main" id="{9D99BD05-DCF2-9EFC-A866-D75B6140E611}"/>
                </a:ext>
              </a:extLst>
            </p:cNvPr>
            <p:cNvSpPr/>
            <p:nvPr/>
          </p:nvSpPr>
          <p:spPr>
            <a:xfrm rot="18900000">
              <a:off x="157826" y="3198915"/>
              <a:ext cx="71622" cy="71622"/>
            </a:xfrm>
            <a:prstGeom prst="corner">
              <a:avLst/>
            </a:prstGeom>
            <a:solidFill>
              <a:srgbClr val="6366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232" name="Straight Connector 231">
            <a:extLst>
              <a:ext uri="{FF2B5EF4-FFF2-40B4-BE49-F238E27FC236}">
                <a16:creationId xmlns:a16="http://schemas.microsoft.com/office/drawing/2014/main" id="{BFF48FD8-C60B-DD6C-AEF2-673D94036768}"/>
              </a:ext>
            </a:extLst>
          </p:cNvPr>
          <p:cNvCxnSpPr/>
          <p:nvPr/>
        </p:nvCxnSpPr>
        <p:spPr>
          <a:xfrm>
            <a:off x="69413" y="3513138"/>
            <a:ext cx="2448362" cy="0"/>
          </a:xfrm>
          <a:prstGeom prst="line">
            <a:avLst/>
          </a:prstGeom>
          <a:ln>
            <a:solidFill>
              <a:srgbClr val="63666A"/>
            </a:solidFill>
          </a:ln>
        </p:spPr>
        <p:style>
          <a:lnRef idx="1">
            <a:schemeClr val="accent1"/>
          </a:lnRef>
          <a:fillRef idx="0">
            <a:schemeClr val="accent1"/>
          </a:fillRef>
          <a:effectRef idx="0">
            <a:schemeClr val="accent1"/>
          </a:effectRef>
          <a:fontRef idx="minor">
            <a:schemeClr val="tx1"/>
          </a:fontRef>
        </p:style>
      </p:cxnSp>
      <p:sp>
        <p:nvSpPr>
          <p:cNvPr id="233" name="TextBox 232">
            <a:extLst>
              <a:ext uri="{FF2B5EF4-FFF2-40B4-BE49-F238E27FC236}">
                <a16:creationId xmlns:a16="http://schemas.microsoft.com/office/drawing/2014/main" id="{80257EE4-A012-F081-AB31-10C6A2A09A28}"/>
              </a:ext>
            </a:extLst>
          </p:cNvPr>
          <p:cNvSpPr txBox="1"/>
          <p:nvPr/>
        </p:nvSpPr>
        <p:spPr>
          <a:xfrm>
            <a:off x="-21276" y="3624941"/>
            <a:ext cx="1946455" cy="276999"/>
          </a:xfrm>
          <a:prstGeom prst="rect">
            <a:avLst/>
          </a:prstGeom>
          <a:noFill/>
        </p:spPr>
        <p:txBody>
          <a:bodyPr wrap="square" rtlCol="0">
            <a:spAutoFit/>
          </a:bodyPr>
          <a:lstStyle/>
          <a:p>
            <a:r>
              <a:rPr lang="en-US" sz="1200" dirty="0">
                <a:latin typeface="+mj-lt"/>
              </a:rPr>
              <a:t>Your shortcuts</a:t>
            </a:r>
          </a:p>
        </p:txBody>
      </p:sp>
      <p:sp>
        <p:nvSpPr>
          <p:cNvPr id="234" name="TextBox 233">
            <a:extLst>
              <a:ext uri="{FF2B5EF4-FFF2-40B4-BE49-F238E27FC236}">
                <a16:creationId xmlns:a16="http://schemas.microsoft.com/office/drawing/2014/main" id="{F3CA7A97-6676-929C-B6BC-B40B30EE5E4F}"/>
              </a:ext>
            </a:extLst>
          </p:cNvPr>
          <p:cNvSpPr txBox="1"/>
          <p:nvPr/>
        </p:nvSpPr>
        <p:spPr>
          <a:xfrm>
            <a:off x="320366" y="3956090"/>
            <a:ext cx="1946455" cy="276999"/>
          </a:xfrm>
          <a:prstGeom prst="rect">
            <a:avLst/>
          </a:prstGeom>
          <a:noFill/>
        </p:spPr>
        <p:txBody>
          <a:bodyPr wrap="square" rtlCol="0">
            <a:spAutoFit/>
          </a:bodyPr>
          <a:lstStyle/>
          <a:p>
            <a:r>
              <a:rPr lang="en-US" sz="1200" b="1" dirty="0">
                <a:latin typeface="+mj-lt"/>
              </a:rPr>
              <a:t>Q&amp;A</a:t>
            </a:r>
          </a:p>
        </p:txBody>
      </p:sp>
      <p:sp>
        <p:nvSpPr>
          <p:cNvPr id="235" name="TextBox 234">
            <a:extLst>
              <a:ext uri="{FF2B5EF4-FFF2-40B4-BE49-F238E27FC236}">
                <a16:creationId xmlns:a16="http://schemas.microsoft.com/office/drawing/2014/main" id="{41D1A07A-130B-034D-9DC6-68CC2079C9AB}"/>
              </a:ext>
            </a:extLst>
          </p:cNvPr>
          <p:cNvSpPr txBox="1"/>
          <p:nvPr/>
        </p:nvSpPr>
        <p:spPr>
          <a:xfrm>
            <a:off x="320366" y="4399041"/>
            <a:ext cx="1946455" cy="276999"/>
          </a:xfrm>
          <a:prstGeom prst="rect">
            <a:avLst/>
          </a:prstGeom>
          <a:noFill/>
        </p:spPr>
        <p:txBody>
          <a:bodyPr wrap="square" rtlCol="0">
            <a:spAutoFit/>
          </a:bodyPr>
          <a:lstStyle/>
          <a:p>
            <a:r>
              <a:rPr lang="en-US" sz="1200" b="1" dirty="0">
                <a:latin typeface="+mj-lt"/>
              </a:rPr>
              <a:t>Presenters Names</a:t>
            </a:r>
          </a:p>
        </p:txBody>
      </p:sp>
      <p:sp>
        <p:nvSpPr>
          <p:cNvPr id="236" name="TextBox 235">
            <a:extLst>
              <a:ext uri="{FF2B5EF4-FFF2-40B4-BE49-F238E27FC236}">
                <a16:creationId xmlns:a16="http://schemas.microsoft.com/office/drawing/2014/main" id="{3064CFCC-4F36-3FE0-4F4F-6BE5654F3D0F}"/>
              </a:ext>
            </a:extLst>
          </p:cNvPr>
          <p:cNvSpPr txBox="1"/>
          <p:nvPr/>
        </p:nvSpPr>
        <p:spPr>
          <a:xfrm>
            <a:off x="320366" y="4802266"/>
            <a:ext cx="1946455" cy="276999"/>
          </a:xfrm>
          <a:prstGeom prst="rect">
            <a:avLst/>
          </a:prstGeom>
          <a:noFill/>
        </p:spPr>
        <p:txBody>
          <a:bodyPr wrap="square" rtlCol="0">
            <a:spAutoFit/>
          </a:bodyPr>
          <a:lstStyle/>
          <a:p>
            <a:r>
              <a:rPr lang="en-US" sz="1200" b="1" dirty="0">
                <a:latin typeface="+mj-lt"/>
              </a:rPr>
              <a:t>Class Introduction</a:t>
            </a:r>
          </a:p>
        </p:txBody>
      </p:sp>
      <p:sp>
        <p:nvSpPr>
          <p:cNvPr id="237" name="TextBox 236">
            <a:extLst>
              <a:ext uri="{FF2B5EF4-FFF2-40B4-BE49-F238E27FC236}">
                <a16:creationId xmlns:a16="http://schemas.microsoft.com/office/drawing/2014/main" id="{8F454A05-3A9A-22C9-0097-3E319A1972C6}"/>
              </a:ext>
            </a:extLst>
          </p:cNvPr>
          <p:cNvSpPr txBox="1"/>
          <p:nvPr/>
        </p:nvSpPr>
        <p:spPr>
          <a:xfrm>
            <a:off x="320366" y="5202316"/>
            <a:ext cx="1946455" cy="276999"/>
          </a:xfrm>
          <a:prstGeom prst="rect">
            <a:avLst/>
          </a:prstGeom>
          <a:noFill/>
        </p:spPr>
        <p:txBody>
          <a:bodyPr wrap="square" rtlCol="0">
            <a:spAutoFit/>
          </a:bodyPr>
          <a:lstStyle/>
          <a:p>
            <a:r>
              <a:rPr lang="en-US" sz="1200" b="1" dirty="0">
                <a:latin typeface="+mj-lt"/>
              </a:rPr>
              <a:t>Next presentations</a:t>
            </a:r>
          </a:p>
        </p:txBody>
      </p:sp>
      <p:sp>
        <p:nvSpPr>
          <p:cNvPr id="238" name="TextBox 237">
            <a:extLst>
              <a:ext uri="{FF2B5EF4-FFF2-40B4-BE49-F238E27FC236}">
                <a16:creationId xmlns:a16="http://schemas.microsoft.com/office/drawing/2014/main" id="{03150D7F-E9F9-DE69-E92D-BFEA5BEC9DDC}"/>
              </a:ext>
            </a:extLst>
          </p:cNvPr>
          <p:cNvSpPr txBox="1"/>
          <p:nvPr/>
        </p:nvSpPr>
        <p:spPr>
          <a:xfrm>
            <a:off x="9511607" y="661024"/>
            <a:ext cx="1946455" cy="276999"/>
          </a:xfrm>
          <a:prstGeom prst="rect">
            <a:avLst/>
          </a:prstGeom>
          <a:noFill/>
        </p:spPr>
        <p:txBody>
          <a:bodyPr wrap="square" rtlCol="0">
            <a:spAutoFit/>
          </a:bodyPr>
          <a:lstStyle/>
          <a:p>
            <a:r>
              <a:rPr lang="en-US" sz="1200" dirty="0">
                <a:latin typeface="+mj-lt"/>
              </a:rPr>
              <a:t>Sponsored</a:t>
            </a:r>
          </a:p>
        </p:txBody>
      </p:sp>
      <p:sp>
        <p:nvSpPr>
          <p:cNvPr id="239" name="TextBox 238">
            <a:extLst>
              <a:ext uri="{FF2B5EF4-FFF2-40B4-BE49-F238E27FC236}">
                <a16:creationId xmlns:a16="http://schemas.microsoft.com/office/drawing/2014/main" id="{642D48F8-3129-489D-872A-2F2A2FF1D3F0}"/>
              </a:ext>
            </a:extLst>
          </p:cNvPr>
          <p:cNvSpPr txBox="1"/>
          <p:nvPr/>
        </p:nvSpPr>
        <p:spPr>
          <a:xfrm>
            <a:off x="9511607" y="2931259"/>
            <a:ext cx="1946455" cy="276999"/>
          </a:xfrm>
          <a:prstGeom prst="rect">
            <a:avLst/>
          </a:prstGeom>
          <a:noFill/>
        </p:spPr>
        <p:txBody>
          <a:bodyPr wrap="square" rtlCol="0">
            <a:spAutoFit/>
          </a:bodyPr>
          <a:lstStyle/>
          <a:p>
            <a:r>
              <a:rPr lang="en-US" sz="1200" dirty="0">
                <a:latin typeface="+mj-lt"/>
              </a:rPr>
              <a:t>Your Pages and profiles</a:t>
            </a:r>
          </a:p>
        </p:txBody>
      </p:sp>
      <p:sp>
        <p:nvSpPr>
          <p:cNvPr id="240" name="TextBox 239">
            <a:extLst>
              <a:ext uri="{FF2B5EF4-FFF2-40B4-BE49-F238E27FC236}">
                <a16:creationId xmlns:a16="http://schemas.microsoft.com/office/drawing/2014/main" id="{05AD6F93-34BA-542A-BA74-0BD86258C072}"/>
              </a:ext>
            </a:extLst>
          </p:cNvPr>
          <p:cNvSpPr txBox="1"/>
          <p:nvPr/>
        </p:nvSpPr>
        <p:spPr>
          <a:xfrm>
            <a:off x="9511607" y="5148941"/>
            <a:ext cx="1946455" cy="276999"/>
          </a:xfrm>
          <a:prstGeom prst="rect">
            <a:avLst/>
          </a:prstGeom>
          <a:noFill/>
        </p:spPr>
        <p:txBody>
          <a:bodyPr wrap="square" rtlCol="0">
            <a:spAutoFit/>
          </a:bodyPr>
          <a:lstStyle/>
          <a:p>
            <a:r>
              <a:rPr lang="en-US" sz="1200" dirty="0">
                <a:latin typeface="+mj-lt"/>
              </a:rPr>
              <a:t>Friend requests</a:t>
            </a:r>
          </a:p>
        </p:txBody>
      </p:sp>
      <p:sp>
        <p:nvSpPr>
          <p:cNvPr id="242" name="TextBox 241">
            <a:extLst>
              <a:ext uri="{FF2B5EF4-FFF2-40B4-BE49-F238E27FC236}">
                <a16:creationId xmlns:a16="http://schemas.microsoft.com/office/drawing/2014/main" id="{3349A42D-FD38-0EC2-8310-EE570A81ABEC}"/>
              </a:ext>
            </a:extLst>
          </p:cNvPr>
          <p:cNvSpPr txBox="1"/>
          <p:nvPr/>
        </p:nvSpPr>
        <p:spPr>
          <a:xfrm>
            <a:off x="4264166" y="4842971"/>
            <a:ext cx="3095496" cy="276999"/>
          </a:xfrm>
          <a:prstGeom prst="rect">
            <a:avLst/>
          </a:prstGeom>
          <a:noFill/>
        </p:spPr>
        <p:txBody>
          <a:bodyPr wrap="square" rtlCol="0">
            <a:spAutoFit/>
          </a:bodyPr>
          <a:lstStyle/>
          <a:p>
            <a:r>
              <a:rPr lang="en-US" sz="1200" b="1" dirty="0">
                <a:latin typeface="+mj-lt"/>
              </a:rPr>
              <a:t>Your title topic 1 </a:t>
            </a:r>
            <a:r>
              <a:rPr lang="en-US" sz="1200" dirty="0">
                <a:solidFill>
                  <a:srgbClr val="63666A"/>
                </a:solidFill>
                <a:latin typeface="+mj-lt"/>
              </a:rPr>
              <a:t>presenter name </a:t>
            </a:r>
            <a:r>
              <a:rPr lang="en-US" sz="1200" b="1" dirty="0">
                <a:latin typeface="+mj-lt"/>
              </a:rPr>
              <a:t>Goes here</a:t>
            </a:r>
          </a:p>
        </p:txBody>
      </p:sp>
      <p:sp>
        <p:nvSpPr>
          <p:cNvPr id="243" name="TextBox 242">
            <a:extLst>
              <a:ext uri="{FF2B5EF4-FFF2-40B4-BE49-F238E27FC236}">
                <a16:creationId xmlns:a16="http://schemas.microsoft.com/office/drawing/2014/main" id="{8B68F015-4203-E547-8055-DD30A359A216}"/>
              </a:ext>
            </a:extLst>
          </p:cNvPr>
          <p:cNvSpPr txBox="1"/>
          <p:nvPr/>
        </p:nvSpPr>
        <p:spPr>
          <a:xfrm>
            <a:off x="3829430" y="5473501"/>
            <a:ext cx="4240682" cy="276999"/>
          </a:xfrm>
          <a:prstGeom prst="rect">
            <a:avLst/>
          </a:prstGeom>
          <a:noFill/>
        </p:spPr>
        <p:txBody>
          <a:bodyPr wrap="square" rtlCol="0">
            <a:spAutoFit/>
          </a:bodyPr>
          <a:lstStyle/>
          <a:p>
            <a:r>
              <a:rPr lang="en-US" sz="1200" dirty="0">
                <a:latin typeface="+mj-lt"/>
              </a:rPr>
              <a:t>Short description about your first  title goes here</a:t>
            </a:r>
            <a:endParaRPr lang="en-US" sz="1200" b="1" dirty="0">
              <a:latin typeface="+mj-lt"/>
            </a:endParaRPr>
          </a:p>
        </p:txBody>
      </p:sp>
      <p:pic>
        <p:nvPicPr>
          <p:cNvPr id="245" name="Picture Placeholder 205">
            <a:extLst>
              <a:ext uri="{FF2B5EF4-FFF2-40B4-BE49-F238E27FC236}">
                <a16:creationId xmlns:a16="http://schemas.microsoft.com/office/drawing/2014/main" id="{06A4FFC9-69CF-9E78-DF9B-D4DB3FAA117D}"/>
              </a:ext>
            </a:extLst>
          </p:cNvPr>
          <p:cNvPicPr>
            <a:picLocks noChangeAspect="1"/>
          </p:cNvPicPr>
          <p:nvPr/>
        </p:nvPicPr>
        <p:blipFill>
          <a:blip r:embed="rId13">
            <a:extLst>
              <a:ext uri="{28A0092B-C50C-407E-A947-70E740481C1C}">
                <a14:useLocalDpi xmlns:a14="http://schemas.microsoft.com/office/drawing/2010/main" val="0"/>
              </a:ext>
            </a:extLst>
          </a:blip>
          <a:srcRect l="16875" r="16875"/>
          <a:stretch>
            <a:fillRect/>
          </a:stretch>
        </p:blipFill>
        <p:spPr>
          <a:xfrm>
            <a:off x="3922713" y="4863328"/>
            <a:ext cx="343453" cy="343453"/>
          </a:xfrm>
          <a:prstGeom prst="ellipse">
            <a:avLst/>
          </a:prstGeom>
        </p:spPr>
      </p:pic>
      <p:grpSp>
        <p:nvGrpSpPr>
          <p:cNvPr id="246" name="Group 245">
            <a:extLst>
              <a:ext uri="{FF2B5EF4-FFF2-40B4-BE49-F238E27FC236}">
                <a16:creationId xmlns:a16="http://schemas.microsoft.com/office/drawing/2014/main" id="{39587CF4-DB98-1D4D-389B-FDB55537288A}"/>
              </a:ext>
            </a:extLst>
          </p:cNvPr>
          <p:cNvGrpSpPr/>
          <p:nvPr/>
        </p:nvGrpSpPr>
        <p:grpSpPr>
          <a:xfrm>
            <a:off x="5091896" y="5287744"/>
            <a:ext cx="169884" cy="145157"/>
            <a:chOff x="69413" y="1150217"/>
            <a:chExt cx="207073" cy="176933"/>
          </a:xfrm>
          <a:solidFill>
            <a:srgbClr val="63666A"/>
          </a:solidFill>
        </p:grpSpPr>
        <p:grpSp>
          <p:nvGrpSpPr>
            <p:cNvPr id="247" name="Group 246">
              <a:extLst>
                <a:ext uri="{FF2B5EF4-FFF2-40B4-BE49-F238E27FC236}">
                  <a16:creationId xmlns:a16="http://schemas.microsoft.com/office/drawing/2014/main" id="{5419115C-D17C-6C50-6B66-4917777CAEAD}"/>
                </a:ext>
              </a:extLst>
            </p:cNvPr>
            <p:cNvGrpSpPr/>
            <p:nvPr/>
          </p:nvGrpSpPr>
          <p:grpSpPr>
            <a:xfrm>
              <a:off x="169567" y="1178009"/>
              <a:ext cx="106919" cy="132002"/>
              <a:chOff x="69413" y="1150217"/>
              <a:chExt cx="143312" cy="176933"/>
            </a:xfrm>
            <a:grpFill/>
          </p:grpSpPr>
          <p:sp>
            <p:nvSpPr>
              <p:cNvPr id="251" name="Freeform 250">
                <a:extLst>
                  <a:ext uri="{FF2B5EF4-FFF2-40B4-BE49-F238E27FC236}">
                    <a16:creationId xmlns:a16="http://schemas.microsoft.com/office/drawing/2014/main" id="{5AF4CB94-0103-751D-6809-06E2817D7D75}"/>
                  </a:ext>
                </a:extLst>
              </p:cNvPr>
              <p:cNvSpPr/>
              <p:nvPr/>
            </p:nvSpPr>
            <p:spPr>
              <a:xfrm>
                <a:off x="69413" y="1244010"/>
                <a:ext cx="143312" cy="83140"/>
              </a:xfrm>
              <a:custGeom>
                <a:avLst/>
                <a:gdLst>
                  <a:gd name="connsiteX0" fmla="*/ 71656 w 143312"/>
                  <a:gd name="connsiteY0" fmla="*/ 0 h 83140"/>
                  <a:gd name="connsiteX1" fmla="*/ 143312 w 143312"/>
                  <a:gd name="connsiteY1" fmla="*/ 71656 h 83140"/>
                  <a:gd name="connsiteX2" fmla="*/ 138555 w 143312"/>
                  <a:gd name="connsiteY2" fmla="*/ 83140 h 83140"/>
                  <a:gd name="connsiteX3" fmla="*/ 4757 w 143312"/>
                  <a:gd name="connsiteY3" fmla="*/ 83140 h 83140"/>
                  <a:gd name="connsiteX4" fmla="*/ 0 w 143312"/>
                  <a:gd name="connsiteY4" fmla="*/ 71656 h 83140"/>
                  <a:gd name="connsiteX5" fmla="*/ 71656 w 143312"/>
                  <a:gd name="connsiteY5" fmla="*/ 0 h 83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3312" h="83140">
                    <a:moveTo>
                      <a:pt x="71656" y="0"/>
                    </a:moveTo>
                    <a:cubicBezTo>
                      <a:pt x="111231" y="0"/>
                      <a:pt x="143312" y="32081"/>
                      <a:pt x="143312" y="71656"/>
                    </a:cubicBezTo>
                    <a:lnTo>
                      <a:pt x="138555" y="83140"/>
                    </a:lnTo>
                    <a:lnTo>
                      <a:pt x="4757" y="83140"/>
                    </a:lnTo>
                    <a:lnTo>
                      <a:pt x="0" y="71656"/>
                    </a:lnTo>
                    <a:cubicBezTo>
                      <a:pt x="0" y="32081"/>
                      <a:pt x="32081" y="0"/>
                      <a:pt x="71656"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2" name="Oval 251">
                <a:extLst>
                  <a:ext uri="{FF2B5EF4-FFF2-40B4-BE49-F238E27FC236}">
                    <a16:creationId xmlns:a16="http://schemas.microsoft.com/office/drawing/2014/main" id="{A3D78972-4A12-F8AF-5D44-A9CB246CAA3E}"/>
                  </a:ext>
                </a:extLst>
              </p:cNvPr>
              <p:cNvSpPr/>
              <p:nvPr/>
            </p:nvSpPr>
            <p:spPr>
              <a:xfrm>
                <a:off x="107950" y="1150217"/>
                <a:ext cx="72158" cy="7215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8" name="Group 247">
              <a:extLst>
                <a:ext uri="{FF2B5EF4-FFF2-40B4-BE49-F238E27FC236}">
                  <a16:creationId xmlns:a16="http://schemas.microsoft.com/office/drawing/2014/main" id="{8541BDC6-3CA9-FC4A-3437-E745939068B4}"/>
                </a:ext>
              </a:extLst>
            </p:cNvPr>
            <p:cNvGrpSpPr/>
            <p:nvPr/>
          </p:nvGrpSpPr>
          <p:grpSpPr>
            <a:xfrm>
              <a:off x="69413" y="1150217"/>
              <a:ext cx="143312" cy="176933"/>
              <a:chOff x="69413" y="1150217"/>
              <a:chExt cx="143312" cy="176933"/>
            </a:xfrm>
            <a:grpFill/>
          </p:grpSpPr>
          <p:sp>
            <p:nvSpPr>
              <p:cNvPr id="249" name="Freeform 248">
                <a:extLst>
                  <a:ext uri="{FF2B5EF4-FFF2-40B4-BE49-F238E27FC236}">
                    <a16:creationId xmlns:a16="http://schemas.microsoft.com/office/drawing/2014/main" id="{B69B0ACC-D251-8D01-1F74-C9758FFA0F46}"/>
                  </a:ext>
                </a:extLst>
              </p:cNvPr>
              <p:cNvSpPr/>
              <p:nvPr/>
            </p:nvSpPr>
            <p:spPr>
              <a:xfrm>
                <a:off x="69413" y="1244010"/>
                <a:ext cx="143312" cy="83140"/>
              </a:xfrm>
              <a:custGeom>
                <a:avLst/>
                <a:gdLst>
                  <a:gd name="connsiteX0" fmla="*/ 71656 w 143312"/>
                  <a:gd name="connsiteY0" fmla="*/ 0 h 83140"/>
                  <a:gd name="connsiteX1" fmla="*/ 143312 w 143312"/>
                  <a:gd name="connsiteY1" fmla="*/ 71656 h 83140"/>
                  <a:gd name="connsiteX2" fmla="*/ 138555 w 143312"/>
                  <a:gd name="connsiteY2" fmla="*/ 83140 h 83140"/>
                  <a:gd name="connsiteX3" fmla="*/ 4757 w 143312"/>
                  <a:gd name="connsiteY3" fmla="*/ 83140 h 83140"/>
                  <a:gd name="connsiteX4" fmla="*/ 0 w 143312"/>
                  <a:gd name="connsiteY4" fmla="*/ 71656 h 83140"/>
                  <a:gd name="connsiteX5" fmla="*/ 71656 w 143312"/>
                  <a:gd name="connsiteY5" fmla="*/ 0 h 83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3312" h="83140">
                    <a:moveTo>
                      <a:pt x="71656" y="0"/>
                    </a:moveTo>
                    <a:cubicBezTo>
                      <a:pt x="111231" y="0"/>
                      <a:pt x="143312" y="32081"/>
                      <a:pt x="143312" y="71656"/>
                    </a:cubicBezTo>
                    <a:lnTo>
                      <a:pt x="138555" y="83140"/>
                    </a:lnTo>
                    <a:lnTo>
                      <a:pt x="4757" y="83140"/>
                    </a:lnTo>
                    <a:lnTo>
                      <a:pt x="0" y="71656"/>
                    </a:lnTo>
                    <a:cubicBezTo>
                      <a:pt x="0" y="32081"/>
                      <a:pt x="32081" y="0"/>
                      <a:pt x="71656"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0" name="Oval 249">
                <a:extLst>
                  <a:ext uri="{FF2B5EF4-FFF2-40B4-BE49-F238E27FC236}">
                    <a16:creationId xmlns:a16="http://schemas.microsoft.com/office/drawing/2014/main" id="{FEFCD296-B81E-8E02-0CA5-DE0AB50E46F2}"/>
                  </a:ext>
                </a:extLst>
              </p:cNvPr>
              <p:cNvSpPr/>
              <p:nvPr/>
            </p:nvSpPr>
            <p:spPr>
              <a:xfrm>
                <a:off x="107950" y="1150217"/>
                <a:ext cx="72158" cy="7215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53" name="TextBox 252">
            <a:extLst>
              <a:ext uri="{FF2B5EF4-FFF2-40B4-BE49-F238E27FC236}">
                <a16:creationId xmlns:a16="http://schemas.microsoft.com/office/drawing/2014/main" id="{CEF86B84-B601-9278-98EC-95C2E3AE743F}"/>
              </a:ext>
            </a:extLst>
          </p:cNvPr>
          <p:cNvSpPr txBox="1"/>
          <p:nvPr/>
        </p:nvSpPr>
        <p:spPr>
          <a:xfrm>
            <a:off x="4264166" y="5029915"/>
            <a:ext cx="3095496" cy="276999"/>
          </a:xfrm>
          <a:prstGeom prst="rect">
            <a:avLst/>
          </a:prstGeom>
          <a:noFill/>
        </p:spPr>
        <p:txBody>
          <a:bodyPr wrap="square" rtlCol="0">
            <a:spAutoFit/>
          </a:bodyPr>
          <a:lstStyle/>
          <a:p>
            <a:r>
              <a:rPr lang="en-US" sz="1200" b="1" dirty="0">
                <a:latin typeface="+mj-lt"/>
              </a:rPr>
              <a:t>Subject title here</a:t>
            </a:r>
          </a:p>
        </p:txBody>
      </p:sp>
      <p:sp>
        <p:nvSpPr>
          <p:cNvPr id="254" name="TextBox 253">
            <a:extLst>
              <a:ext uri="{FF2B5EF4-FFF2-40B4-BE49-F238E27FC236}">
                <a16:creationId xmlns:a16="http://schemas.microsoft.com/office/drawing/2014/main" id="{EB18F5FA-EC35-ED2B-5E37-062848933E39}"/>
              </a:ext>
            </a:extLst>
          </p:cNvPr>
          <p:cNvSpPr txBox="1"/>
          <p:nvPr/>
        </p:nvSpPr>
        <p:spPr>
          <a:xfrm>
            <a:off x="11452920" y="5085936"/>
            <a:ext cx="724003" cy="276999"/>
          </a:xfrm>
          <a:prstGeom prst="rect">
            <a:avLst/>
          </a:prstGeom>
          <a:noFill/>
        </p:spPr>
        <p:txBody>
          <a:bodyPr wrap="square" rtlCol="0">
            <a:spAutoFit/>
          </a:bodyPr>
          <a:lstStyle/>
          <a:p>
            <a:r>
              <a:rPr lang="en-US" sz="1200" dirty="0">
                <a:solidFill>
                  <a:srgbClr val="1977F2"/>
                </a:solidFill>
                <a:latin typeface="+mj-lt"/>
              </a:rPr>
              <a:t>See all</a:t>
            </a:r>
          </a:p>
        </p:txBody>
      </p:sp>
      <p:sp>
        <p:nvSpPr>
          <p:cNvPr id="255" name="TextBox 254">
            <a:extLst>
              <a:ext uri="{FF2B5EF4-FFF2-40B4-BE49-F238E27FC236}">
                <a16:creationId xmlns:a16="http://schemas.microsoft.com/office/drawing/2014/main" id="{C1776400-3DC1-8EC3-60D4-50C50091A2F0}"/>
              </a:ext>
            </a:extLst>
          </p:cNvPr>
          <p:cNvSpPr txBox="1"/>
          <p:nvPr/>
        </p:nvSpPr>
        <p:spPr>
          <a:xfrm>
            <a:off x="4264166" y="5235977"/>
            <a:ext cx="947482" cy="253916"/>
          </a:xfrm>
          <a:prstGeom prst="rect">
            <a:avLst/>
          </a:prstGeom>
          <a:noFill/>
        </p:spPr>
        <p:txBody>
          <a:bodyPr wrap="square" rtlCol="0">
            <a:spAutoFit/>
          </a:bodyPr>
          <a:lstStyle/>
          <a:p>
            <a:r>
              <a:rPr lang="en-US" sz="1050" b="1" dirty="0">
                <a:solidFill>
                  <a:srgbClr val="63666A"/>
                </a:solidFill>
                <a:latin typeface="+mj-lt"/>
              </a:rPr>
              <a:t>City Name</a:t>
            </a:r>
          </a:p>
        </p:txBody>
      </p:sp>
      <p:sp>
        <p:nvSpPr>
          <p:cNvPr id="256" name="TextBox 255">
            <a:extLst>
              <a:ext uri="{FF2B5EF4-FFF2-40B4-BE49-F238E27FC236}">
                <a16:creationId xmlns:a16="http://schemas.microsoft.com/office/drawing/2014/main" id="{CDA5DEB2-8F38-3695-717E-96F74E983A70}"/>
              </a:ext>
            </a:extLst>
          </p:cNvPr>
          <p:cNvSpPr txBox="1"/>
          <p:nvPr/>
        </p:nvSpPr>
        <p:spPr>
          <a:xfrm>
            <a:off x="5313794" y="5235977"/>
            <a:ext cx="947482" cy="253916"/>
          </a:xfrm>
          <a:prstGeom prst="rect">
            <a:avLst/>
          </a:prstGeom>
          <a:noFill/>
        </p:spPr>
        <p:txBody>
          <a:bodyPr wrap="square" rtlCol="0">
            <a:spAutoFit/>
          </a:bodyPr>
          <a:lstStyle/>
          <a:p>
            <a:r>
              <a:rPr lang="en-US" sz="1050" b="1" dirty="0">
                <a:solidFill>
                  <a:srgbClr val="63666A"/>
                </a:solidFill>
                <a:latin typeface="+mj-lt"/>
              </a:rPr>
              <a:t>Group Name</a:t>
            </a:r>
          </a:p>
        </p:txBody>
      </p:sp>
      <p:cxnSp>
        <p:nvCxnSpPr>
          <p:cNvPr id="257" name="Straight Connector 256">
            <a:extLst>
              <a:ext uri="{FF2B5EF4-FFF2-40B4-BE49-F238E27FC236}">
                <a16:creationId xmlns:a16="http://schemas.microsoft.com/office/drawing/2014/main" id="{D2A4ABAC-A26D-E2CC-6525-DC752AC83C24}"/>
              </a:ext>
            </a:extLst>
          </p:cNvPr>
          <p:cNvCxnSpPr/>
          <p:nvPr/>
        </p:nvCxnSpPr>
        <p:spPr>
          <a:xfrm>
            <a:off x="9569874" y="2831213"/>
            <a:ext cx="2448362" cy="0"/>
          </a:xfrm>
          <a:prstGeom prst="line">
            <a:avLst/>
          </a:prstGeom>
          <a:ln>
            <a:solidFill>
              <a:srgbClr val="63666A"/>
            </a:solidFill>
          </a:ln>
        </p:spPr>
        <p:style>
          <a:lnRef idx="1">
            <a:schemeClr val="accent1"/>
          </a:lnRef>
          <a:fillRef idx="0">
            <a:schemeClr val="accent1"/>
          </a:fillRef>
          <a:effectRef idx="0">
            <a:schemeClr val="accent1"/>
          </a:effectRef>
          <a:fontRef idx="minor">
            <a:schemeClr val="tx1"/>
          </a:fontRef>
        </p:style>
      </p:cxnSp>
      <p:cxnSp>
        <p:nvCxnSpPr>
          <p:cNvPr id="258" name="Straight Connector 257">
            <a:extLst>
              <a:ext uri="{FF2B5EF4-FFF2-40B4-BE49-F238E27FC236}">
                <a16:creationId xmlns:a16="http://schemas.microsoft.com/office/drawing/2014/main" id="{612D11D8-BA2D-93D2-603B-72E90E203AE9}"/>
              </a:ext>
            </a:extLst>
          </p:cNvPr>
          <p:cNvCxnSpPr/>
          <p:nvPr/>
        </p:nvCxnSpPr>
        <p:spPr>
          <a:xfrm>
            <a:off x="9569874" y="5016474"/>
            <a:ext cx="2448362" cy="0"/>
          </a:xfrm>
          <a:prstGeom prst="line">
            <a:avLst/>
          </a:prstGeom>
          <a:ln>
            <a:solidFill>
              <a:srgbClr val="63666A"/>
            </a:solidFill>
          </a:ln>
        </p:spPr>
        <p:style>
          <a:lnRef idx="1">
            <a:schemeClr val="accent1"/>
          </a:lnRef>
          <a:fillRef idx="0">
            <a:schemeClr val="accent1"/>
          </a:fillRef>
          <a:effectRef idx="0">
            <a:schemeClr val="accent1"/>
          </a:effectRef>
          <a:fontRef idx="minor">
            <a:schemeClr val="tx1"/>
          </a:fontRef>
        </p:style>
      </p:cxnSp>
      <p:pic>
        <p:nvPicPr>
          <p:cNvPr id="260" name="Graphic 259" descr="Chat">
            <a:extLst>
              <a:ext uri="{FF2B5EF4-FFF2-40B4-BE49-F238E27FC236}">
                <a16:creationId xmlns:a16="http://schemas.microsoft.com/office/drawing/2014/main" id="{79AEB838-E80A-4962-160D-18CA5ABFA4B1}"/>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9674741" y="3667619"/>
            <a:ext cx="288431" cy="288431"/>
          </a:xfrm>
          <a:prstGeom prst="rect">
            <a:avLst/>
          </a:prstGeom>
        </p:spPr>
      </p:pic>
      <p:pic>
        <p:nvPicPr>
          <p:cNvPr id="262" name="Graphic 261" descr="Ringer">
            <a:extLst>
              <a:ext uri="{FF2B5EF4-FFF2-40B4-BE49-F238E27FC236}">
                <a16:creationId xmlns:a16="http://schemas.microsoft.com/office/drawing/2014/main" id="{8A497BB5-9F33-A6C4-FCA5-15B034778B28}"/>
              </a:ext>
            </a:extLst>
          </p:cNvPr>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rot="10800000" flipV="1">
            <a:off x="9678995" y="4022305"/>
            <a:ext cx="228096" cy="228096"/>
          </a:xfrm>
          <a:prstGeom prst="rect">
            <a:avLst/>
          </a:prstGeom>
        </p:spPr>
      </p:pic>
      <p:pic>
        <p:nvPicPr>
          <p:cNvPr id="264" name="Graphic 263" descr="User">
            <a:extLst>
              <a:ext uri="{FF2B5EF4-FFF2-40B4-BE49-F238E27FC236}">
                <a16:creationId xmlns:a16="http://schemas.microsoft.com/office/drawing/2014/main" id="{9C4E201F-A7FD-30DF-1D2C-970C7C795B36}"/>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9674692" y="4316174"/>
            <a:ext cx="277000" cy="277000"/>
          </a:xfrm>
          <a:prstGeom prst="rect">
            <a:avLst/>
          </a:prstGeom>
        </p:spPr>
      </p:pic>
      <p:sp>
        <p:nvSpPr>
          <p:cNvPr id="265" name="TextBox 264">
            <a:extLst>
              <a:ext uri="{FF2B5EF4-FFF2-40B4-BE49-F238E27FC236}">
                <a16:creationId xmlns:a16="http://schemas.microsoft.com/office/drawing/2014/main" id="{45AB5BBD-35B9-DB67-FC93-24761E4915FC}"/>
              </a:ext>
            </a:extLst>
          </p:cNvPr>
          <p:cNvSpPr txBox="1"/>
          <p:nvPr/>
        </p:nvSpPr>
        <p:spPr>
          <a:xfrm>
            <a:off x="9951692" y="3691375"/>
            <a:ext cx="947482" cy="253916"/>
          </a:xfrm>
          <a:prstGeom prst="rect">
            <a:avLst/>
          </a:prstGeom>
          <a:noFill/>
        </p:spPr>
        <p:txBody>
          <a:bodyPr wrap="square" rtlCol="0">
            <a:spAutoFit/>
          </a:bodyPr>
          <a:lstStyle/>
          <a:p>
            <a:r>
              <a:rPr lang="en-US" sz="1050" b="1" dirty="0">
                <a:solidFill>
                  <a:srgbClr val="63666A"/>
                </a:solidFill>
                <a:latin typeface="+mj-lt"/>
              </a:rPr>
              <a:t>5 Messages</a:t>
            </a:r>
          </a:p>
        </p:txBody>
      </p:sp>
      <p:sp>
        <p:nvSpPr>
          <p:cNvPr id="266" name="TextBox 265">
            <a:extLst>
              <a:ext uri="{FF2B5EF4-FFF2-40B4-BE49-F238E27FC236}">
                <a16:creationId xmlns:a16="http://schemas.microsoft.com/office/drawing/2014/main" id="{BB418714-DD63-BAE4-BA72-2D597C63261C}"/>
              </a:ext>
            </a:extLst>
          </p:cNvPr>
          <p:cNvSpPr txBox="1"/>
          <p:nvPr/>
        </p:nvSpPr>
        <p:spPr>
          <a:xfrm>
            <a:off x="9979972" y="4030740"/>
            <a:ext cx="1290730" cy="253916"/>
          </a:xfrm>
          <a:prstGeom prst="rect">
            <a:avLst/>
          </a:prstGeom>
          <a:noFill/>
        </p:spPr>
        <p:txBody>
          <a:bodyPr wrap="square" rtlCol="0">
            <a:spAutoFit/>
          </a:bodyPr>
          <a:lstStyle/>
          <a:p>
            <a:r>
              <a:rPr lang="en-US" sz="1050" b="1" dirty="0">
                <a:solidFill>
                  <a:srgbClr val="63666A"/>
                </a:solidFill>
                <a:latin typeface="+mj-lt"/>
              </a:rPr>
              <a:t>9 Notifications</a:t>
            </a:r>
          </a:p>
        </p:txBody>
      </p:sp>
      <p:sp>
        <p:nvSpPr>
          <p:cNvPr id="267" name="TextBox 266">
            <a:extLst>
              <a:ext uri="{FF2B5EF4-FFF2-40B4-BE49-F238E27FC236}">
                <a16:creationId xmlns:a16="http://schemas.microsoft.com/office/drawing/2014/main" id="{EE61FD4C-4427-A396-5F0C-0F626A1E4F84}"/>
              </a:ext>
            </a:extLst>
          </p:cNvPr>
          <p:cNvSpPr txBox="1"/>
          <p:nvPr/>
        </p:nvSpPr>
        <p:spPr>
          <a:xfrm>
            <a:off x="9979972" y="4332397"/>
            <a:ext cx="1290730" cy="253916"/>
          </a:xfrm>
          <a:prstGeom prst="rect">
            <a:avLst/>
          </a:prstGeom>
          <a:noFill/>
        </p:spPr>
        <p:txBody>
          <a:bodyPr wrap="square" rtlCol="0">
            <a:spAutoFit/>
          </a:bodyPr>
          <a:lstStyle/>
          <a:p>
            <a:r>
              <a:rPr lang="en-US" sz="1050" b="1" dirty="0">
                <a:solidFill>
                  <a:srgbClr val="63666A"/>
                </a:solidFill>
                <a:latin typeface="+mj-lt"/>
              </a:rPr>
              <a:t>Switch into page</a:t>
            </a:r>
          </a:p>
        </p:txBody>
      </p:sp>
      <p:sp>
        <p:nvSpPr>
          <p:cNvPr id="268" name="TextBox 267">
            <a:extLst>
              <a:ext uri="{FF2B5EF4-FFF2-40B4-BE49-F238E27FC236}">
                <a16:creationId xmlns:a16="http://schemas.microsoft.com/office/drawing/2014/main" id="{E473BFF9-DA9C-316E-73C1-4DF32D1D190E}"/>
              </a:ext>
            </a:extLst>
          </p:cNvPr>
          <p:cNvSpPr txBox="1"/>
          <p:nvPr/>
        </p:nvSpPr>
        <p:spPr>
          <a:xfrm>
            <a:off x="9973414" y="3289110"/>
            <a:ext cx="1946455" cy="276999"/>
          </a:xfrm>
          <a:prstGeom prst="rect">
            <a:avLst/>
          </a:prstGeom>
          <a:noFill/>
        </p:spPr>
        <p:txBody>
          <a:bodyPr wrap="square" rtlCol="0">
            <a:spAutoFit/>
          </a:bodyPr>
          <a:lstStyle/>
          <a:p>
            <a:r>
              <a:rPr lang="en-US" sz="1200" dirty="0">
                <a:latin typeface="+mj-lt"/>
              </a:rPr>
              <a:t>Subject title 2</a:t>
            </a:r>
          </a:p>
        </p:txBody>
      </p:sp>
      <p:sp>
        <p:nvSpPr>
          <p:cNvPr id="273" name="Oval 272">
            <a:hlinkClick r:id="rId25" action="ppaction://hlinksldjump"/>
            <a:extLst>
              <a:ext uri="{FF2B5EF4-FFF2-40B4-BE49-F238E27FC236}">
                <a16:creationId xmlns:a16="http://schemas.microsoft.com/office/drawing/2014/main" id="{28056756-B717-75F0-72CE-56C9636B5864}"/>
              </a:ext>
            </a:extLst>
          </p:cNvPr>
          <p:cNvSpPr/>
          <p:nvPr/>
        </p:nvSpPr>
        <p:spPr>
          <a:xfrm>
            <a:off x="52504" y="4389079"/>
            <a:ext cx="277164" cy="277164"/>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274" name="Oval 273">
            <a:hlinkClick r:id="rId26" action="ppaction://hlinksldjump"/>
            <a:extLst>
              <a:ext uri="{FF2B5EF4-FFF2-40B4-BE49-F238E27FC236}">
                <a16:creationId xmlns:a16="http://schemas.microsoft.com/office/drawing/2014/main" id="{90F8E95F-5158-46FD-482C-CA1A170FA7B8}"/>
              </a:ext>
            </a:extLst>
          </p:cNvPr>
          <p:cNvSpPr/>
          <p:nvPr/>
        </p:nvSpPr>
        <p:spPr>
          <a:xfrm>
            <a:off x="52504" y="4794432"/>
            <a:ext cx="277164" cy="277164"/>
          </a:xfrm>
          <a:prstGeom prst="ellipse">
            <a:avLst/>
          </a:prstGeom>
          <a:solidFill>
            <a:srgbClr val="6BE1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275" name="Oval 274">
            <a:extLst>
              <a:ext uri="{FF2B5EF4-FFF2-40B4-BE49-F238E27FC236}">
                <a16:creationId xmlns:a16="http://schemas.microsoft.com/office/drawing/2014/main" id="{5F66DB25-788E-21C8-F231-EF233D22CD1D}"/>
              </a:ext>
            </a:extLst>
          </p:cNvPr>
          <p:cNvSpPr/>
          <p:nvPr/>
        </p:nvSpPr>
        <p:spPr>
          <a:xfrm>
            <a:off x="52504" y="5199785"/>
            <a:ext cx="277164" cy="277164"/>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276" name="Oval 275">
            <a:extLst>
              <a:ext uri="{FF2B5EF4-FFF2-40B4-BE49-F238E27FC236}">
                <a16:creationId xmlns:a16="http://schemas.microsoft.com/office/drawing/2014/main" id="{D93B80C4-1FA3-FC33-200D-81CC1A4175AD}"/>
              </a:ext>
            </a:extLst>
          </p:cNvPr>
          <p:cNvSpPr/>
          <p:nvPr/>
        </p:nvSpPr>
        <p:spPr>
          <a:xfrm>
            <a:off x="52504" y="3967305"/>
            <a:ext cx="277164" cy="277164"/>
          </a:xfrm>
          <a:prstGeom prst="ellipse">
            <a:avLst/>
          </a:prstGeom>
          <a:solidFill>
            <a:srgbClr val="C72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277" name="Oval 276">
            <a:extLst>
              <a:ext uri="{FF2B5EF4-FFF2-40B4-BE49-F238E27FC236}">
                <a16:creationId xmlns:a16="http://schemas.microsoft.com/office/drawing/2014/main" id="{1B51097A-68B4-45B5-0EEF-134246D15DFD}"/>
              </a:ext>
            </a:extLst>
          </p:cNvPr>
          <p:cNvSpPr/>
          <p:nvPr/>
        </p:nvSpPr>
        <p:spPr>
          <a:xfrm>
            <a:off x="9537147" y="3269737"/>
            <a:ext cx="360159" cy="360159"/>
          </a:xfrm>
          <a:prstGeom prst="ellipse">
            <a:avLst/>
          </a:prstGeom>
          <a:solidFill>
            <a:srgbClr val="C72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280" name="Rounded Rectangle 279">
            <a:extLst>
              <a:ext uri="{FF2B5EF4-FFF2-40B4-BE49-F238E27FC236}">
                <a16:creationId xmlns:a16="http://schemas.microsoft.com/office/drawing/2014/main" id="{EE69332A-1DE0-2347-AEB7-B164E0C6A688}"/>
              </a:ext>
            </a:extLst>
          </p:cNvPr>
          <p:cNvSpPr/>
          <p:nvPr/>
        </p:nvSpPr>
        <p:spPr>
          <a:xfrm>
            <a:off x="10114961" y="5768975"/>
            <a:ext cx="937766" cy="388259"/>
          </a:xfrm>
          <a:prstGeom prst="roundRect">
            <a:avLst/>
          </a:prstGeom>
          <a:solidFill>
            <a:srgbClr val="1977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 name="Rounded Rectangle 280">
            <a:extLst>
              <a:ext uri="{FF2B5EF4-FFF2-40B4-BE49-F238E27FC236}">
                <a16:creationId xmlns:a16="http://schemas.microsoft.com/office/drawing/2014/main" id="{10340992-5071-0791-5065-641E1A463C1C}"/>
              </a:ext>
            </a:extLst>
          </p:cNvPr>
          <p:cNvSpPr/>
          <p:nvPr/>
        </p:nvSpPr>
        <p:spPr>
          <a:xfrm>
            <a:off x="11095349" y="5768975"/>
            <a:ext cx="937766" cy="388259"/>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2" name="TextBox 281">
            <a:extLst>
              <a:ext uri="{FF2B5EF4-FFF2-40B4-BE49-F238E27FC236}">
                <a16:creationId xmlns:a16="http://schemas.microsoft.com/office/drawing/2014/main" id="{3749E516-8895-2C39-BDF0-61E900ECAF38}"/>
              </a:ext>
            </a:extLst>
          </p:cNvPr>
          <p:cNvSpPr txBox="1"/>
          <p:nvPr/>
        </p:nvSpPr>
        <p:spPr>
          <a:xfrm>
            <a:off x="10074241" y="5473041"/>
            <a:ext cx="947482" cy="253916"/>
          </a:xfrm>
          <a:prstGeom prst="rect">
            <a:avLst/>
          </a:prstGeom>
          <a:noFill/>
        </p:spPr>
        <p:txBody>
          <a:bodyPr wrap="square" rtlCol="0">
            <a:spAutoFit/>
          </a:bodyPr>
          <a:lstStyle/>
          <a:p>
            <a:r>
              <a:rPr lang="en-US" sz="1050" b="1" dirty="0">
                <a:solidFill>
                  <a:srgbClr val="63666A"/>
                </a:solidFill>
                <a:latin typeface="+mj-lt"/>
              </a:rPr>
              <a:t>Partner Name</a:t>
            </a:r>
          </a:p>
        </p:txBody>
      </p:sp>
      <p:sp>
        <p:nvSpPr>
          <p:cNvPr id="283" name="Oval 282">
            <a:extLst>
              <a:ext uri="{FF2B5EF4-FFF2-40B4-BE49-F238E27FC236}">
                <a16:creationId xmlns:a16="http://schemas.microsoft.com/office/drawing/2014/main" id="{2FF7F147-1CFA-5E81-57F4-3AA83053BCC4}"/>
              </a:ext>
            </a:extLst>
          </p:cNvPr>
          <p:cNvSpPr/>
          <p:nvPr/>
        </p:nvSpPr>
        <p:spPr>
          <a:xfrm>
            <a:off x="9537147" y="5579304"/>
            <a:ext cx="464235" cy="464235"/>
          </a:xfrm>
          <a:prstGeom prst="ellipse">
            <a:avLst/>
          </a:prstGeom>
          <a:solidFill>
            <a:srgbClr val="C72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284" name="TextBox 283">
            <a:extLst>
              <a:ext uri="{FF2B5EF4-FFF2-40B4-BE49-F238E27FC236}">
                <a16:creationId xmlns:a16="http://schemas.microsoft.com/office/drawing/2014/main" id="{9C99D547-9F14-80F1-CCF3-FC11A7D18023}"/>
              </a:ext>
            </a:extLst>
          </p:cNvPr>
          <p:cNvSpPr txBox="1"/>
          <p:nvPr/>
        </p:nvSpPr>
        <p:spPr>
          <a:xfrm>
            <a:off x="10124948" y="5823142"/>
            <a:ext cx="947482" cy="253916"/>
          </a:xfrm>
          <a:prstGeom prst="rect">
            <a:avLst/>
          </a:prstGeom>
          <a:noFill/>
        </p:spPr>
        <p:txBody>
          <a:bodyPr wrap="square" rtlCol="0">
            <a:spAutoFit/>
          </a:bodyPr>
          <a:lstStyle/>
          <a:p>
            <a:r>
              <a:rPr lang="en-US" sz="1050" b="1" dirty="0">
                <a:solidFill>
                  <a:schemeClr val="bg1"/>
                </a:solidFill>
                <a:latin typeface="+mj-lt"/>
              </a:rPr>
              <a:t>Partner Name</a:t>
            </a:r>
          </a:p>
        </p:txBody>
      </p:sp>
      <p:sp>
        <p:nvSpPr>
          <p:cNvPr id="285" name="TextBox 284">
            <a:extLst>
              <a:ext uri="{FF2B5EF4-FFF2-40B4-BE49-F238E27FC236}">
                <a16:creationId xmlns:a16="http://schemas.microsoft.com/office/drawing/2014/main" id="{A4CC1013-2EF6-0DBB-7ED3-6D6E4C8ED3A1}"/>
              </a:ext>
            </a:extLst>
          </p:cNvPr>
          <p:cNvSpPr txBox="1"/>
          <p:nvPr/>
        </p:nvSpPr>
        <p:spPr>
          <a:xfrm>
            <a:off x="11105336" y="5823142"/>
            <a:ext cx="947482" cy="253916"/>
          </a:xfrm>
          <a:prstGeom prst="rect">
            <a:avLst/>
          </a:prstGeom>
          <a:noFill/>
        </p:spPr>
        <p:txBody>
          <a:bodyPr wrap="square" rtlCol="0">
            <a:spAutoFit/>
          </a:bodyPr>
          <a:lstStyle/>
          <a:p>
            <a:r>
              <a:rPr lang="en-US" sz="1050" b="1" dirty="0" err="1">
                <a:latin typeface="+mj-lt"/>
              </a:rPr>
              <a:t>Detete</a:t>
            </a:r>
            <a:endParaRPr lang="en-US" sz="1050" b="1" dirty="0">
              <a:latin typeface="+mj-lt"/>
            </a:endParaRPr>
          </a:p>
        </p:txBody>
      </p:sp>
      <p:sp>
        <p:nvSpPr>
          <p:cNvPr id="286" name="Oval 285">
            <a:hlinkClick r:id="rId10" action="ppaction://hlinksldjump"/>
            <a:extLst>
              <a:ext uri="{FF2B5EF4-FFF2-40B4-BE49-F238E27FC236}">
                <a16:creationId xmlns:a16="http://schemas.microsoft.com/office/drawing/2014/main" id="{860A86EE-1204-99B2-064F-D6E1E41FFC50}"/>
              </a:ext>
            </a:extLst>
          </p:cNvPr>
          <p:cNvSpPr/>
          <p:nvPr/>
        </p:nvSpPr>
        <p:spPr>
          <a:xfrm>
            <a:off x="5263804" y="5604"/>
            <a:ext cx="505677" cy="505677"/>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Placeholder 8">
            <a:extLst>
              <a:ext uri="{FF2B5EF4-FFF2-40B4-BE49-F238E27FC236}">
                <a16:creationId xmlns:a16="http://schemas.microsoft.com/office/drawing/2014/main" id="{4F71C95D-7A93-78D6-ED45-039D2DE56686}"/>
              </a:ext>
            </a:extLst>
          </p:cNvPr>
          <p:cNvPicPr>
            <a:picLocks noGrp="1" noChangeAspect="1"/>
          </p:cNvPicPr>
          <p:nvPr>
            <p:ph type="pic" sz="quarter" idx="17"/>
          </p:nvPr>
        </p:nvPicPr>
        <p:blipFill>
          <a:blip r:embed="rId16">
            <a:extLst>
              <a:ext uri="{28A0092B-C50C-407E-A947-70E740481C1C}">
                <a14:useLocalDpi xmlns:a14="http://schemas.microsoft.com/office/drawing/2010/main" val="0"/>
              </a:ext>
            </a:extLst>
          </a:blip>
          <a:srcRect t="24299" b="24299"/>
          <a:stretch>
            <a:fillRect/>
          </a:stretch>
        </p:blipFill>
        <p:spPr/>
      </p:pic>
    </p:spTree>
    <p:extLst>
      <p:ext uri="{BB962C8B-B14F-4D97-AF65-F5344CB8AC3E}">
        <p14:creationId xmlns:p14="http://schemas.microsoft.com/office/powerpoint/2010/main" val="13101142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 name="Rectangle 146">
            <a:extLst>
              <a:ext uri="{FF2B5EF4-FFF2-40B4-BE49-F238E27FC236}">
                <a16:creationId xmlns:a16="http://schemas.microsoft.com/office/drawing/2014/main" id="{B2754EB5-59B9-8B83-A9DA-C74005FD9ECC}"/>
              </a:ext>
            </a:extLst>
          </p:cNvPr>
          <p:cNvSpPr/>
          <p:nvPr/>
        </p:nvSpPr>
        <p:spPr>
          <a:xfrm>
            <a:off x="-79689" y="-29484"/>
            <a:ext cx="3503718" cy="68874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Rounded Rectangle 159">
            <a:extLst>
              <a:ext uri="{FF2B5EF4-FFF2-40B4-BE49-F238E27FC236}">
                <a16:creationId xmlns:a16="http://schemas.microsoft.com/office/drawing/2014/main" id="{FF70F46D-1587-D60A-3AE7-43CDD4221A8F}"/>
              </a:ext>
            </a:extLst>
          </p:cNvPr>
          <p:cNvSpPr/>
          <p:nvPr/>
        </p:nvSpPr>
        <p:spPr>
          <a:xfrm>
            <a:off x="-302451" y="2923360"/>
            <a:ext cx="3584936" cy="652091"/>
          </a:xfrm>
          <a:prstGeom prst="roundRect">
            <a:avLst/>
          </a:prstGeom>
          <a:solidFill>
            <a:srgbClr val="E3E6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Rectangle 148">
            <a:extLst>
              <a:ext uri="{FF2B5EF4-FFF2-40B4-BE49-F238E27FC236}">
                <a16:creationId xmlns:a16="http://schemas.microsoft.com/office/drawing/2014/main" id="{719EC3DE-5598-CD0E-DEB8-18AF46A17CE7}"/>
              </a:ext>
            </a:extLst>
          </p:cNvPr>
          <p:cNvSpPr/>
          <p:nvPr/>
        </p:nvSpPr>
        <p:spPr>
          <a:xfrm>
            <a:off x="3421406" y="-19210"/>
            <a:ext cx="8770593" cy="688748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Graphic 3">
            <a:hlinkClick r:id="rId2" action="ppaction://hlinksldjump"/>
            <a:extLst>
              <a:ext uri="{FF2B5EF4-FFF2-40B4-BE49-F238E27FC236}">
                <a16:creationId xmlns:a16="http://schemas.microsoft.com/office/drawing/2014/main" id="{6CAF164D-EDED-1F3B-B241-FA1DAD37D6D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05323" y="72868"/>
            <a:ext cx="394965" cy="394965"/>
          </a:xfrm>
          <a:prstGeom prst="rect">
            <a:avLst/>
          </a:prstGeom>
        </p:spPr>
      </p:pic>
      <p:grpSp>
        <p:nvGrpSpPr>
          <p:cNvPr id="44" name="Group 43">
            <a:extLst>
              <a:ext uri="{FF2B5EF4-FFF2-40B4-BE49-F238E27FC236}">
                <a16:creationId xmlns:a16="http://schemas.microsoft.com/office/drawing/2014/main" id="{A722EF2C-46FC-B7E3-93BC-37CBCB6AD4BA}"/>
              </a:ext>
            </a:extLst>
          </p:cNvPr>
          <p:cNvGrpSpPr/>
          <p:nvPr/>
        </p:nvGrpSpPr>
        <p:grpSpPr>
          <a:xfrm>
            <a:off x="10374940" y="58190"/>
            <a:ext cx="332905" cy="332905"/>
            <a:chOff x="9568115" y="69501"/>
            <a:chExt cx="332905" cy="332905"/>
          </a:xfrm>
        </p:grpSpPr>
        <p:sp>
          <p:nvSpPr>
            <p:cNvPr id="45" name="Oval 44">
              <a:extLst>
                <a:ext uri="{FF2B5EF4-FFF2-40B4-BE49-F238E27FC236}">
                  <a16:creationId xmlns:a16="http://schemas.microsoft.com/office/drawing/2014/main" id="{BDD17080-559B-3FEB-0F6D-6A3FBDAE1CAF}"/>
                </a:ext>
              </a:extLst>
            </p:cNvPr>
            <p:cNvSpPr/>
            <p:nvPr/>
          </p:nvSpPr>
          <p:spPr>
            <a:xfrm>
              <a:off x="9568115" y="69501"/>
              <a:ext cx="332905" cy="332905"/>
            </a:xfrm>
            <a:prstGeom prst="ellipse">
              <a:avLst/>
            </a:prstGeom>
            <a:solidFill>
              <a:srgbClr val="E3E6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301BC09F-11B9-B275-0753-2276272A92F8}"/>
                </a:ext>
              </a:extLst>
            </p:cNvPr>
            <p:cNvGrpSpPr/>
            <p:nvPr/>
          </p:nvGrpSpPr>
          <p:grpSpPr>
            <a:xfrm>
              <a:off x="9624280" y="153369"/>
              <a:ext cx="203903" cy="163988"/>
              <a:chOff x="5695950" y="3105150"/>
              <a:chExt cx="800099" cy="643475"/>
            </a:xfrm>
            <a:solidFill>
              <a:schemeClr val="tx1">
                <a:lumMod val="85000"/>
                <a:lumOff val="15000"/>
              </a:schemeClr>
            </a:solidFill>
          </p:grpSpPr>
          <p:sp>
            <p:nvSpPr>
              <p:cNvPr id="47" name="Freeform 46">
                <a:extLst>
                  <a:ext uri="{FF2B5EF4-FFF2-40B4-BE49-F238E27FC236}">
                    <a16:creationId xmlns:a16="http://schemas.microsoft.com/office/drawing/2014/main" id="{6D6F864F-1793-66E4-E05D-2117C8158BC8}"/>
                  </a:ext>
                </a:extLst>
              </p:cNvPr>
              <p:cNvSpPr/>
              <p:nvPr/>
            </p:nvSpPr>
            <p:spPr>
              <a:xfrm>
                <a:off x="5695950" y="3105150"/>
                <a:ext cx="180728" cy="180229"/>
              </a:xfrm>
              <a:custGeom>
                <a:avLst/>
                <a:gdLst>
                  <a:gd name="connsiteX0" fmla="*/ 180728 w 180728"/>
                  <a:gd name="connsiteY0" fmla="*/ 90115 h 180229"/>
                  <a:gd name="connsiteX1" fmla="*/ 90364 w 180728"/>
                  <a:gd name="connsiteY1" fmla="*/ 180230 h 180229"/>
                  <a:gd name="connsiteX2" fmla="*/ 0 w 180728"/>
                  <a:gd name="connsiteY2" fmla="*/ 90115 h 180229"/>
                  <a:gd name="connsiteX3" fmla="*/ 90364 w 180728"/>
                  <a:gd name="connsiteY3" fmla="*/ 0 h 180229"/>
                  <a:gd name="connsiteX4" fmla="*/ 180728 w 180728"/>
                  <a:gd name="connsiteY4" fmla="*/ 90115 h 1802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728" h="180229">
                    <a:moveTo>
                      <a:pt x="180728" y="90115"/>
                    </a:moveTo>
                    <a:cubicBezTo>
                      <a:pt x="180728" y="139884"/>
                      <a:pt x="140271" y="180230"/>
                      <a:pt x="90364" y="180230"/>
                    </a:cubicBezTo>
                    <a:cubicBezTo>
                      <a:pt x="40457" y="180230"/>
                      <a:pt x="0" y="139884"/>
                      <a:pt x="0" y="90115"/>
                    </a:cubicBezTo>
                    <a:cubicBezTo>
                      <a:pt x="0" y="40346"/>
                      <a:pt x="40457" y="0"/>
                      <a:pt x="90364" y="0"/>
                    </a:cubicBezTo>
                    <a:cubicBezTo>
                      <a:pt x="140271" y="0"/>
                      <a:pt x="180728" y="40346"/>
                      <a:pt x="180728" y="90115"/>
                    </a:cubicBezTo>
                    <a:close/>
                  </a:path>
                </a:pathLst>
              </a:custGeom>
              <a:grpFill/>
              <a:ln w="9413"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982E9A28-56F5-BE1A-623A-5C50D53B03DE}"/>
                  </a:ext>
                </a:extLst>
              </p:cNvPr>
              <p:cNvSpPr/>
              <p:nvPr/>
            </p:nvSpPr>
            <p:spPr>
              <a:xfrm>
                <a:off x="6005635" y="3105150"/>
                <a:ext cx="180728" cy="180229"/>
              </a:xfrm>
              <a:custGeom>
                <a:avLst/>
                <a:gdLst>
                  <a:gd name="connsiteX0" fmla="*/ 180728 w 180728"/>
                  <a:gd name="connsiteY0" fmla="*/ 90115 h 180229"/>
                  <a:gd name="connsiteX1" fmla="*/ 90364 w 180728"/>
                  <a:gd name="connsiteY1" fmla="*/ 180230 h 180229"/>
                  <a:gd name="connsiteX2" fmla="*/ 0 w 180728"/>
                  <a:gd name="connsiteY2" fmla="*/ 90115 h 180229"/>
                  <a:gd name="connsiteX3" fmla="*/ 90364 w 180728"/>
                  <a:gd name="connsiteY3" fmla="*/ 0 h 180229"/>
                  <a:gd name="connsiteX4" fmla="*/ 180728 w 180728"/>
                  <a:gd name="connsiteY4" fmla="*/ 90115 h 1802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728" h="180229">
                    <a:moveTo>
                      <a:pt x="180728" y="90115"/>
                    </a:moveTo>
                    <a:cubicBezTo>
                      <a:pt x="180728" y="139884"/>
                      <a:pt x="140271" y="180230"/>
                      <a:pt x="90364" y="180230"/>
                    </a:cubicBezTo>
                    <a:cubicBezTo>
                      <a:pt x="40457" y="180230"/>
                      <a:pt x="0" y="139884"/>
                      <a:pt x="0" y="90115"/>
                    </a:cubicBezTo>
                    <a:cubicBezTo>
                      <a:pt x="0" y="40346"/>
                      <a:pt x="40457" y="0"/>
                      <a:pt x="90364" y="0"/>
                    </a:cubicBezTo>
                    <a:cubicBezTo>
                      <a:pt x="140271" y="0"/>
                      <a:pt x="180728" y="40346"/>
                      <a:pt x="180728" y="90115"/>
                    </a:cubicBezTo>
                    <a:close/>
                  </a:path>
                </a:pathLst>
              </a:custGeom>
              <a:grpFill/>
              <a:ln w="9413"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C328156A-8F94-6B1B-50F5-2A0799639BB2}"/>
                  </a:ext>
                </a:extLst>
              </p:cNvPr>
              <p:cNvSpPr/>
              <p:nvPr/>
            </p:nvSpPr>
            <p:spPr>
              <a:xfrm>
                <a:off x="6315321" y="3105150"/>
                <a:ext cx="180728" cy="180229"/>
              </a:xfrm>
              <a:custGeom>
                <a:avLst/>
                <a:gdLst>
                  <a:gd name="connsiteX0" fmla="*/ 180728 w 180728"/>
                  <a:gd name="connsiteY0" fmla="*/ 90115 h 180229"/>
                  <a:gd name="connsiteX1" fmla="*/ 90364 w 180728"/>
                  <a:gd name="connsiteY1" fmla="*/ 180230 h 180229"/>
                  <a:gd name="connsiteX2" fmla="*/ 0 w 180728"/>
                  <a:gd name="connsiteY2" fmla="*/ 90115 h 180229"/>
                  <a:gd name="connsiteX3" fmla="*/ 90364 w 180728"/>
                  <a:gd name="connsiteY3" fmla="*/ 0 h 180229"/>
                  <a:gd name="connsiteX4" fmla="*/ 180728 w 180728"/>
                  <a:gd name="connsiteY4" fmla="*/ 90115 h 1802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728" h="180229">
                    <a:moveTo>
                      <a:pt x="180728" y="90115"/>
                    </a:moveTo>
                    <a:cubicBezTo>
                      <a:pt x="180728" y="139884"/>
                      <a:pt x="140271" y="180230"/>
                      <a:pt x="90364" y="180230"/>
                    </a:cubicBezTo>
                    <a:cubicBezTo>
                      <a:pt x="40457" y="180230"/>
                      <a:pt x="0" y="139884"/>
                      <a:pt x="0" y="90115"/>
                    </a:cubicBezTo>
                    <a:cubicBezTo>
                      <a:pt x="0" y="40346"/>
                      <a:pt x="40457" y="0"/>
                      <a:pt x="90364" y="0"/>
                    </a:cubicBezTo>
                    <a:cubicBezTo>
                      <a:pt x="140271" y="0"/>
                      <a:pt x="180728" y="40346"/>
                      <a:pt x="180728" y="90115"/>
                    </a:cubicBezTo>
                    <a:close/>
                  </a:path>
                </a:pathLst>
              </a:custGeom>
              <a:grpFill/>
              <a:ln w="9413"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8BF82BAA-5B9E-BFEC-C791-9F7641570E05}"/>
                  </a:ext>
                </a:extLst>
              </p:cNvPr>
              <p:cNvSpPr/>
              <p:nvPr/>
            </p:nvSpPr>
            <p:spPr>
              <a:xfrm>
                <a:off x="5695950" y="3336726"/>
                <a:ext cx="180728" cy="180229"/>
              </a:xfrm>
              <a:custGeom>
                <a:avLst/>
                <a:gdLst>
                  <a:gd name="connsiteX0" fmla="*/ 180728 w 180728"/>
                  <a:gd name="connsiteY0" fmla="*/ 90115 h 180229"/>
                  <a:gd name="connsiteX1" fmla="*/ 90364 w 180728"/>
                  <a:gd name="connsiteY1" fmla="*/ 180230 h 180229"/>
                  <a:gd name="connsiteX2" fmla="*/ 0 w 180728"/>
                  <a:gd name="connsiteY2" fmla="*/ 90115 h 180229"/>
                  <a:gd name="connsiteX3" fmla="*/ 90364 w 180728"/>
                  <a:gd name="connsiteY3" fmla="*/ 0 h 180229"/>
                  <a:gd name="connsiteX4" fmla="*/ 180728 w 180728"/>
                  <a:gd name="connsiteY4" fmla="*/ 90115 h 1802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728" h="180229">
                    <a:moveTo>
                      <a:pt x="180728" y="90115"/>
                    </a:moveTo>
                    <a:cubicBezTo>
                      <a:pt x="180728" y="139884"/>
                      <a:pt x="140271" y="180230"/>
                      <a:pt x="90364" y="180230"/>
                    </a:cubicBezTo>
                    <a:cubicBezTo>
                      <a:pt x="40457" y="180230"/>
                      <a:pt x="0" y="139884"/>
                      <a:pt x="0" y="90115"/>
                    </a:cubicBezTo>
                    <a:cubicBezTo>
                      <a:pt x="0" y="40346"/>
                      <a:pt x="40457" y="0"/>
                      <a:pt x="90364" y="0"/>
                    </a:cubicBezTo>
                    <a:cubicBezTo>
                      <a:pt x="140271" y="0"/>
                      <a:pt x="180728" y="40346"/>
                      <a:pt x="180728" y="90115"/>
                    </a:cubicBezTo>
                    <a:close/>
                  </a:path>
                </a:pathLst>
              </a:custGeom>
              <a:grpFill/>
              <a:ln w="9413"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955A323A-B3D1-2A9F-F71E-2D8C05EC5B5A}"/>
                  </a:ext>
                </a:extLst>
              </p:cNvPr>
              <p:cNvSpPr/>
              <p:nvPr/>
            </p:nvSpPr>
            <p:spPr>
              <a:xfrm>
                <a:off x="6005635" y="3336726"/>
                <a:ext cx="180728" cy="180229"/>
              </a:xfrm>
              <a:custGeom>
                <a:avLst/>
                <a:gdLst>
                  <a:gd name="connsiteX0" fmla="*/ 180728 w 180728"/>
                  <a:gd name="connsiteY0" fmla="*/ 90115 h 180229"/>
                  <a:gd name="connsiteX1" fmla="*/ 90364 w 180728"/>
                  <a:gd name="connsiteY1" fmla="*/ 180230 h 180229"/>
                  <a:gd name="connsiteX2" fmla="*/ 0 w 180728"/>
                  <a:gd name="connsiteY2" fmla="*/ 90115 h 180229"/>
                  <a:gd name="connsiteX3" fmla="*/ 90364 w 180728"/>
                  <a:gd name="connsiteY3" fmla="*/ 0 h 180229"/>
                  <a:gd name="connsiteX4" fmla="*/ 180728 w 180728"/>
                  <a:gd name="connsiteY4" fmla="*/ 90115 h 1802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728" h="180229">
                    <a:moveTo>
                      <a:pt x="180728" y="90115"/>
                    </a:moveTo>
                    <a:cubicBezTo>
                      <a:pt x="180728" y="139884"/>
                      <a:pt x="140271" y="180230"/>
                      <a:pt x="90364" y="180230"/>
                    </a:cubicBezTo>
                    <a:cubicBezTo>
                      <a:pt x="40457" y="180230"/>
                      <a:pt x="0" y="139884"/>
                      <a:pt x="0" y="90115"/>
                    </a:cubicBezTo>
                    <a:cubicBezTo>
                      <a:pt x="0" y="40346"/>
                      <a:pt x="40457" y="0"/>
                      <a:pt x="90364" y="0"/>
                    </a:cubicBezTo>
                    <a:cubicBezTo>
                      <a:pt x="140271" y="0"/>
                      <a:pt x="180728" y="40346"/>
                      <a:pt x="180728" y="90115"/>
                    </a:cubicBezTo>
                    <a:close/>
                  </a:path>
                </a:pathLst>
              </a:custGeom>
              <a:grpFill/>
              <a:ln w="9413"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8A4E3F53-855B-5AC6-5F76-FCE1E55B66FB}"/>
                  </a:ext>
                </a:extLst>
              </p:cNvPr>
              <p:cNvSpPr/>
              <p:nvPr/>
            </p:nvSpPr>
            <p:spPr>
              <a:xfrm>
                <a:off x="6315321" y="3336726"/>
                <a:ext cx="180728" cy="180229"/>
              </a:xfrm>
              <a:custGeom>
                <a:avLst/>
                <a:gdLst>
                  <a:gd name="connsiteX0" fmla="*/ 180728 w 180728"/>
                  <a:gd name="connsiteY0" fmla="*/ 90115 h 180229"/>
                  <a:gd name="connsiteX1" fmla="*/ 90364 w 180728"/>
                  <a:gd name="connsiteY1" fmla="*/ 180230 h 180229"/>
                  <a:gd name="connsiteX2" fmla="*/ 0 w 180728"/>
                  <a:gd name="connsiteY2" fmla="*/ 90115 h 180229"/>
                  <a:gd name="connsiteX3" fmla="*/ 90364 w 180728"/>
                  <a:gd name="connsiteY3" fmla="*/ 0 h 180229"/>
                  <a:gd name="connsiteX4" fmla="*/ 180728 w 180728"/>
                  <a:gd name="connsiteY4" fmla="*/ 90115 h 1802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728" h="180229">
                    <a:moveTo>
                      <a:pt x="180728" y="90115"/>
                    </a:moveTo>
                    <a:cubicBezTo>
                      <a:pt x="180728" y="139884"/>
                      <a:pt x="140271" y="180230"/>
                      <a:pt x="90364" y="180230"/>
                    </a:cubicBezTo>
                    <a:cubicBezTo>
                      <a:pt x="40457" y="180230"/>
                      <a:pt x="0" y="139884"/>
                      <a:pt x="0" y="90115"/>
                    </a:cubicBezTo>
                    <a:cubicBezTo>
                      <a:pt x="0" y="40346"/>
                      <a:pt x="40457" y="0"/>
                      <a:pt x="90364" y="0"/>
                    </a:cubicBezTo>
                    <a:cubicBezTo>
                      <a:pt x="140271" y="0"/>
                      <a:pt x="180728" y="40346"/>
                      <a:pt x="180728" y="90115"/>
                    </a:cubicBezTo>
                    <a:close/>
                  </a:path>
                </a:pathLst>
              </a:custGeom>
              <a:grpFill/>
              <a:ln w="9413"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8131660F-5E02-C913-1C1C-15B40A9B5DC8}"/>
                  </a:ext>
                </a:extLst>
              </p:cNvPr>
              <p:cNvSpPr/>
              <p:nvPr/>
            </p:nvSpPr>
            <p:spPr>
              <a:xfrm>
                <a:off x="5695950" y="3568396"/>
                <a:ext cx="180728" cy="180229"/>
              </a:xfrm>
              <a:custGeom>
                <a:avLst/>
                <a:gdLst>
                  <a:gd name="connsiteX0" fmla="*/ 180728 w 180728"/>
                  <a:gd name="connsiteY0" fmla="*/ 90115 h 180229"/>
                  <a:gd name="connsiteX1" fmla="*/ 90364 w 180728"/>
                  <a:gd name="connsiteY1" fmla="*/ 180230 h 180229"/>
                  <a:gd name="connsiteX2" fmla="*/ 0 w 180728"/>
                  <a:gd name="connsiteY2" fmla="*/ 90115 h 180229"/>
                  <a:gd name="connsiteX3" fmla="*/ 90364 w 180728"/>
                  <a:gd name="connsiteY3" fmla="*/ 0 h 180229"/>
                  <a:gd name="connsiteX4" fmla="*/ 180728 w 180728"/>
                  <a:gd name="connsiteY4" fmla="*/ 90115 h 1802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728" h="180229">
                    <a:moveTo>
                      <a:pt x="180728" y="90115"/>
                    </a:moveTo>
                    <a:cubicBezTo>
                      <a:pt x="180728" y="139884"/>
                      <a:pt x="140271" y="180230"/>
                      <a:pt x="90364" y="180230"/>
                    </a:cubicBezTo>
                    <a:cubicBezTo>
                      <a:pt x="40457" y="180230"/>
                      <a:pt x="0" y="139884"/>
                      <a:pt x="0" y="90115"/>
                    </a:cubicBezTo>
                    <a:cubicBezTo>
                      <a:pt x="0" y="40346"/>
                      <a:pt x="40457" y="0"/>
                      <a:pt x="90364" y="0"/>
                    </a:cubicBezTo>
                    <a:cubicBezTo>
                      <a:pt x="140271" y="0"/>
                      <a:pt x="180728" y="40346"/>
                      <a:pt x="180728" y="90115"/>
                    </a:cubicBezTo>
                    <a:close/>
                  </a:path>
                </a:pathLst>
              </a:custGeom>
              <a:grpFill/>
              <a:ln w="9413"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7C002973-466A-18FC-05CC-032251DCC61E}"/>
                  </a:ext>
                </a:extLst>
              </p:cNvPr>
              <p:cNvSpPr/>
              <p:nvPr/>
            </p:nvSpPr>
            <p:spPr>
              <a:xfrm>
                <a:off x="6005635" y="3568396"/>
                <a:ext cx="180728" cy="180229"/>
              </a:xfrm>
              <a:custGeom>
                <a:avLst/>
                <a:gdLst>
                  <a:gd name="connsiteX0" fmla="*/ 180728 w 180728"/>
                  <a:gd name="connsiteY0" fmla="*/ 90115 h 180229"/>
                  <a:gd name="connsiteX1" fmla="*/ 90364 w 180728"/>
                  <a:gd name="connsiteY1" fmla="*/ 180230 h 180229"/>
                  <a:gd name="connsiteX2" fmla="*/ 0 w 180728"/>
                  <a:gd name="connsiteY2" fmla="*/ 90115 h 180229"/>
                  <a:gd name="connsiteX3" fmla="*/ 90364 w 180728"/>
                  <a:gd name="connsiteY3" fmla="*/ 0 h 180229"/>
                  <a:gd name="connsiteX4" fmla="*/ 180728 w 180728"/>
                  <a:gd name="connsiteY4" fmla="*/ 90115 h 1802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728" h="180229">
                    <a:moveTo>
                      <a:pt x="180728" y="90115"/>
                    </a:moveTo>
                    <a:cubicBezTo>
                      <a:pt x="180728" y="139884"/>
                      <a:pt x="140271" y="180230"/>
                      <a:pt x="90364" y="180230"/>
                    </a:cubicBezTo>
                    <a:cubicBezTo>
                      <a:pt x="40457" y="180230"/>
                      <a:pt x="0" y="139884"/>
                      <a:pt x="0" y="90115"/>
                    </a:cubicBezTo>
                    <a:cubicBezTo>
                      <a:pt x="0" y="40346"/>
                      <a:pt x="40457" y="0"/>
                      <a:pt x="90364" y="0"/>
                    </a:cubicBezTo>
                    <a:cubicBezTo>
                      <a:pt x="140271" y="0"/>
                      <a:pt x="180728" y="40346"/>
                      <a:pt x="180728" y="90115"/>
                    </a:cubicBezTo>
                    <a:close/>
                  </a:path>
                </a:pathLst>
              </a:custGeom>
              <a:grpFill/>
              <a:ln w="9413" cap="flat">
                <a:noFill/>
                <a:prstDash val="solid"/>
                <a:miter/>
              </a:ln>
            </p:spPr>
            <p:txBody>
              <a:bodyPr rtlCol="0" anchor="ctr"/>
              <a:lstStyle/>
              <a:p>
                <a:endParaRPr lang="en-US"/>
              </a:p>
            </p:txBody>
          </p:sp>
          <p:sp>
            <p:nvSpPr>
              <p:cNvPr id="55" name="Freeform 54">
                <a:extLst>
                  <a:ext uri="{FF2B5EF4-FFF2-40B4-BE49-F238E27FC236}">
                    <a16:creationId xmlns:a16="http://schemas.microsoft.com/office/drawing/2014/main" id="{30A52E49-691D-31C1-BDFD-8C06395AF64E}"/>
                  </a:ext>
                </a:extLst>
              </p:cNvPr>
              <p:cNvSpPr/>
              <p:nvPr/>
            </p:nvSpPr>
            <p:spPr>
              <a:xfrm>
                <a:off x="6315321" y="3568396"/>
                <a:ext cx="180728" cy="180229"/>
              </a:xfrm>
              <a:custGeom>
                <a:avLst/>
                <a:gdLst>
                  <a:gd name="connsiteX0" fmla="*/ 180728 w 180728"/>
                  <a:gd name="connsiteY0" fmla="*/ 90115 h 180229"/>
                  <a:gd name="connsiteX1" fmla="*/ 90364 w 180728"/>
                  <a:gd name="connsiteY1" fmla="*/ 180230 h 180229"/>
                  <a:gd name="connsiteX2" fmla="*/ 0 w 180728"/>
                  <a:gd name="connsiteY2" fmla="*/ 90115 h 180229"/>
                  <a:gd name="connsiteX3" fmla="*/ 90364 w 180728"/>
                  <a:gd name="connsiteY3" fmla="*/ 0 h 180229"/>
                  <a:gd name="connsiteX4" fmla="*/ 180728 w 180728"/>
                  <a:gd name="connsiteY4" fmla="*/ 90115 h 1802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728" h="180229">
                    <a:moveTo>
                      <a:pt x="180728" y="90115"/>
                    </a:moveTo>
                    <a:cubicBezTo>
                      <a:pt x="180728" y="139884"/>
                      <a:pt x="140271" y="180230"/>
                      <a:pt x="90364" y="180230"/>
                    </a:cubicBezTo>
                    <a:cubicBezTo>
                      <a:pt x="40457" y="180230"/>
                      <a:pt x="0" y="139884"/>
                      <a:pt x="0" y="90115"/>
                    </a:cubicBezTo>
                    <a:cubicBezTo>
                      <a:pt x="0" y="40346"/>
                      <a:pt x="40457" y="0"/>
                      <a:pt x="90364" y="0"/>
                    </a:cubicBezTo>
                    <a:cubicBezTo>
                      <a:pt x="140271" y="0"/>
                      <a:pt x="180728" y="40346"/>
                      <a:pt x="180728" y="90115"/>
                    </a:cubicBezTo>
                    <a:close/>
                  </a:path>
                </a:pathLst>
              </a:custGeom>
              <a:grpFill/>
              <a:ln w="9413" cap="flat">
                <a:noFill/>
                <a:prstDash val="solid"/>
                <a:miter/>
              </a:ln>
            </p:spPr>
            <p:txBody>
              <a:bodyPr rtlCol="0" anchor="ctr"/>
              <a:lstStyle/>
              <a:p>
                <a:endParaRPr lang="en-US"/>
              </a:p>
            </p:txBody>
          </p:sp>
        </p:grpSp>
      </p:grpSp>
      <p:grpSp>
        <p:nvGrpSpPr>
          <p:cNvPr id="56" name="Group 55">
            <a:extLst>
              <a:ext uri="{FF2B5EF4-FFF2-40B4-BE49-F238E27FC236}">
                <a16:creationId xmlns:a16="http://schemas.microsoft.com/office/drawing/2014/main" id="{141D91FC-F57F-2362-608F-67387344FB97}"/>
              </a:ext>
            </a:extLst>
          </p:cNvPr>
          <p:cNvGrpSpPr/>
          <p:nvPr/>
        </p:nvGrpSpPr>
        <p:grpSpPr>
          <a:xfrm>
            <a:off x="10822821" y="69501"/>
            <a:ext cx="332905" cy="332905"/>
            <a:chOff x="8730525" y="150904"/>
            <a:chExt cx="332905" cy="332905"/>
          </a:xfrm>
        </p:grpSpPr>
        <p:sp>
          <p:nvSpPr>
            <p:cNvPr id="57" name="Oval 56">
              <a:extLst>
                <a:ext uri="{FF2B5EF4-FFF2-40B4-BE49-F238E27FC236}">
                  <a16:creationId xmlns:a16="http://schemas.microsoft.com/office/drawing/2014/main" id="{23D50D5E-0D0D-8FE7-2D81-8EA435955E91}"/>
                </a:ext>
              </a:extLst>
            </p:cNvPr>
            <p:cNvSpPr/>
            <p:nvPr/>
          </p:nvSpPr>
          <p:spPr>
            <a:xfrm>
              <a:off x="8730525" y="150904"/>
              <a:ext cx="332905" cy="332905"/>
            </a:xfrm>
            <a:prstGeom prst="ellipse">
              <a:avLst/>
            </a:prstGeom>
            <a:solidFill>
              <a:srgbClr val="E3E6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1D245165-790B-4E10-7104-1A8DEF342BFA}"/>
                </a:ext>
              </a:extLst>
            </p:cNvPr>
            <p:cNvGrpSpPr/>
            <p:nvPr/>
          </p:nvGrpSpPr>
          <p:grpSpPr>
            <a:xfrm>
              <a:off x="8794240" y="227445"/>
              <a:ext cx="203739" cy="193605"/>
              <a:chOff x="7557774" y="2425700"/>
              <a:chExt cx="1038243" cy="986601"/>
            </a:xfrm>
          </p:grpSpPr>
          <p:sp>
            <p:nvSpPr>
              <p:cNvPr id="59" name="Freeform 58">
                <a:extLst>
                  <a:ext uri="{FF2B5EF4-FFF2-40B4-BE49-F238E27FC236}">
                    <a16:creationId xmlns:a16="http://schemas.microsoft.com/office/drawing/2014/main" id="{E3ECB89F-1599-8B95-3E63-D6D865766C47}"/>
                  </a:ext>
                </a:extLst>
              </p:cNvPr>
              <p:cNvSpPr/>
              <p:nvPr/>
            </p:nvSpPr>
            <p:spPr>
              <a:xfrm>
                <a:off x="7557774" y="2425700"/>
                <a:ext cx="1038243" cy="986601"/>
              </a:xfrm>
              <a:custGeom>
                <a:avLst/>
                <a:gdLst>
                  <a:gd name="connsiteX0" fmla="*/ 1038615 w 1038243"/>
                  <a:gd name="connsiteY0" fmla="*/ 473174 h 986601"/>
                  <a:gd name="connsiteX1" fmla="*/ 519446 w 1038243"/>
                  <a:gd name="connsiteY1" fmla="*/ 946674 h 986601"/>
                  <a:gd name="connsiteX2" fmla="*/ 348322 w 1038243"/>
                  <a:gd name="connsiteY2" fmla="*/ 920237 h 986601"/>
                  <a:gd name="connsiteX3" fmla="*/ 339386 w 1038243"/>
                  <a:gd name="connsiteY3" fmla="*/ 927749 h 986601"/>
                  <a:gd name="connsiteX4" fmla="*/ 219599 w 1038243"/>
                  <a:gd name="connsiteY4" fmla="*/ 984239 h 986601"/>
                  <a:gd name="connsiteX5" fmla="*/ 187217 w 1038243"/>
                  <a:gd name="connsiteY5" fmla="*/ 972573 h 986601"/>
                  <a:gd name="connsiteX6" fmla="*/ 184995 w 1038243"/>
                  <a:gd name="connsiteY6" fmla="*/ 960083 h 986601"/>
                  <a:gd name="connsiteX7" fmla="*/ 194501 w 1038243"/>
                  <a:gd name="connsiteY7" fmla="*/ 842160 h 986601"/>
                  <a:gd name="connsiteX8" fmla="*/ 371 w 1038243"/>
                  <a:gd name="connsiteY8" fmla="*/ 473174 h 986601"/>
                  <a:gd name="connsiteX9" fmla="*/ 519446 w 1038243"/>
                  <a:gd name="connsiteY9" fmla="*/ -42 h 986601"/>
                  <a:gd name="connsiteX10" fmla="*/ 1038615 w 1038243"/>
                  <a:gd name="connsiteY10" fmla="*/ 473174 h 986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38243" h="986601">
                    <a:moveTo>
                      <a:pt x="1038615" y="473174"/>
                    </a:moveTo>
                    <a:cubicBezTo>
                      <a:pt x="1038615" y="734602"/>
                      <a:pt x="806173" y="946674"/>
                      <a:pt x="519446" y="946674"/>
                    </a:cubicBezTo>
                    <a:cubicBezTo>
                      <a:pt x="461379" y="946800"/>
                      <a:pt x="403646" y="937881"/>
                      <a:pt x="348322" y="920237"/>
                    </a:cubicBezTo>
                    <a:cubicBezTo>
                      <a:pt x="346065" y="923492"/>
                      <a:pt x="342980" y="926086"/>
                      <a:pt x="339386" y="927749"/>
                    </a:cubicBezTo>
                    <a:lnTo>
                      <a:pt x="219599" y="984239"/>
                    </a:lnTo>
                    <a:cubicBezTo>
                      <a:pt x="207437" y="989962"/>
                      <a:pt x="192939" y="984739"/>
                      <a:pt x="187217" y="972573"/>
                    </a:cubicBezTo>
                    <a:cubicBezTo>
                      <a:pt x="185386" y="968679"/>
                      <a:pt x="184619" y="964370"/>
                      <a:pt x="184995" y="960083"/>
                    </a:cubicBezTo>
                    <a:lnTo>
                      <a:pt x="194501" y="842160"/>
                    </a:lnTo>
                    <a:cubicBezTo>
                      <a:pt x="76236" y="756000"/>
                      <a:pt x="371" y="622860"/>
                      <a:pt x="371" y="473174"/>
                    </a:cubicBezTo>
                    <a:cubicBezTo>
                      <a:pt x="371" y="211555"/>
                      <a:pt x="232719" y="-42"/>
                      <a:pt x="519446" y="-42"/>
                    </a:cubicBezTo>
                    <a:cubicBezTo>
                      <a:pt x="806173" y="-42"/>
                      <a:pt x="1038615" y="211555"/>
                      <a:pt x="1038615" y="473174"/>
                    </a:cubicBezTo>
                    <a:close/>
                  </a:path>
                </a:pathLst>
              </a:custGeom>
              <a:solidFill>
                <a:srgbClr val="363636"/>
              </a:solidFill>
              <a:ln w="9507"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51B32B27-61EF-4F78-1C34-48D67CADCE82}"/>
                  </a:ext>
                </a:extLst>
              </p:cNvPr>
              <p:cNvSpPr/>
              <p:nvPr/>
            </p:nvSpPr>
            <p:spPr>
              <a:xfrm>
                <a:off x="7749549" y="2758833"/>
                <a:ext cx="655123" cy="320830"/>
              </a:xfrm>
              <a:custGeom>
                <a:avLst/>
                <a:gdLst>
                  <a:gd name="connsiteX0" fmla="*/ 345353 w 655123"/>
                  <a:gd name="connsiteY0" fmla="*/ 276127 h 320830"/>
                  <a:gd name="connsiteX1" fmla="*/ 249619 w 655123"/>
                  <a:gd name="connsiteY1" fmla="*/ 181598 h 320830"/>
                  <a:gd name="connsiteX2" fmla="*/ 207599 w 655123"/>
                  <a:gd name="connsiteY2" fmla="*/ 180362 h 320830"/>
                  <a:gd name="connsiteX3" fmla="*/ 56345 w 655123"/>
                  <a:gd name="connsiteY3" fmla="*/ 312455 h 320830"/>
                  <a:gd name="connsiteX4" fmla="*/ 10237 w 655123"/>
                  <a:gd name="connsiteY4" fmla="*/ 310934 h 320830"/>
                  <a:gd name="connsiteX5" fmla="*/ 10237 w 655123"/>
                  <a:gd name="connsiteY5" fmla="*/ 310934 h 320830"/>
                  <a:gd name="connsiteX6" fmla="*/ 9286 w 655123"/>
                  <a:gd name="connsiteY6" fmla="*/ 264145 h 320830"/>
                  <a:gd name="connsiteX7" fmla="*/ 208930 w 655123"/>
                  <a:gd name="connsiteY7" fmla="*/ 47223 h 320830"/>
                  <a:gd name="connsiteX8" fmla="*/ 307926 w 655123"/>
                  <a:gd name="connsiteY8" fmla="*/ 42970 h 320830"/>
                  <a:gd name="connsiteX9" fmla="*/ 310083 w 655123"/>
                  <a:gd name="connsiteY9" fmla="*/ 45036 h 320830"/>
                  <a:gd name="connsiteX10" fmla="*/ 405151 w 655123"/>
                  <a:gd name="connsiteY10" fmla="*/ 140135 h 320830"/>
                  <a:gd name="connsiteX11" fmla="*/ 447362 w 655123"/>
                  <a:gd name="connsiteY11" fmla="*/ 141466 h 320830"/>
                  <a:gd name="connsiteX12" fmla="*/ 599472 w 655123"/>
                  <a:gd name="connsiteY12" fmla="*/ 8327 h 320830"/>
                  <a:gd name="connsiteX13" fmla="*/ 645580 w 655123"/>
                  <a:gd name="connsiteY13" fmla="*/ 9849 h 320830"/>
                  <a:gd name="connsiteX14" fmla="*/ 645580 w 655123"/>
                  <a:gd name="connsiteY14" fmla="*/ 9849 h 320830"/>
                  <a:gd name="connsiteX15" fmla="*/ 646626 w 655123"/>
                  <a:gd name="connsiteY15" fmla="*/ 56638 h 320830"/>
                  <a:gd name="connsiteX16" fmla="*/ 446982 w 655123"/>
                  <a:gd name="connsiteY16" fmla="*/ 273940 h 320830"/>
                  <a:gd name="connsiteX17" fmla="*/ 348007 w 655123"/>
                  <a:gd name="connsiteY17" fmla="*/ 278670 h 320830"/>
                  <a:gd name="connsiteX18" fmla="*/ 345353 w 655123"/>
                  <a:gd name="connsiteY18" fmla="*/ 276127 h 320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55123" h="320830">
                    <a:moveTo>
                      <a:pt x="345353" y="276127"/>
                    </a:moveTo>
                    <a:lnTo>
                      <a:pt x="249619" y="181598"/>
                    </a:lnTo>
                    <a:cubicBezTo>
                      <a:pt x="238094" y="170249"/>
                      <a:pt x="219771" y="169710"/>
                      <a:pt x="207599" y="180362"/>
                    </a:cubicBezTo>
                    <a:lnTo>
                      <a:pt x="56345" y="312455"/>
                    </a:lnTo>
                    <a:cubicBezTo>
                      <a:pt x="42957" y="324128"/>
                      <a:pt x="22826" y="323464"/>
                      <a:pt x="10237" y="310934"/>
                    </a:cubicBezTo>
                    <a:lnTo>
                      <a:pt x="10237" y="310934"/>
                    </a:lnTo>
                    <a:cubicBezTo>
                      <a:pt x="-2540" y="298102"/>
                      <a:pt x="-2959" y="277485"/>
                      <a:pt x="9286" y="264145"/>
                    </a:cubicBezTo>
                    <a:lnTo>
                      <a:pt x="208930" y="47223"/>
                    </a:lnTo>
                    <a:cubicBezTo>
                      <a:pt x="235093" y="18702"/>
                      <a:pt x="279415" y="16798"/>
                      <a:pt x="307926" y="42970"/>
                    </a:cubicBezTo>
                    <a:cubicBezTo>
                      <a:pt x="308660" y="43643"/>
                      <a:pt x="309379" y="44332"/>
                      <a:pt x="310083" y="45036"/>
                    </a:cubicBezTo>
                    <a:lnTo>
                      <a:pt x="405151" y="140135"/>
                    </a:lnTo>
                    <a:cubicBezTo>
                      <a:pt x="416695" y="151584"/>
                      <a:pt x="435120" y="152165"/>
                      <a:pt x="447362" y="141466"/>
                    </a:cubicBezTo>
                    <a:lnTo>
                      <a:pt x="599472" y="8327"/>
                    </a:lnTo>
                    <a:cubicBezTo>
                      <a:pt x="612843" y="-3393"/>
                      <a:pt x="633010" y="-2727"/>
                      <a:pt x="645580" y="9849"/>
                    </a:cubicBezTo>
                    <a:lnTo>
                      <a:pt x="645580" y="9849"/>
                    </a:lnTo>
                    <a:cubicBezTo>
                      <a:pt x="658384" y="22655"/>
                      <a:pt x="658844" y="43272"/>
                      <a:pt x="646626" y="56638"/>
                    </a:cubicBezTo>
                    <a:lnTo>
                      <a:pt x="446982" y="273940"/>
                    </a:lnTo>
                    <a:cubicBezTo>
                      <a:pt x="420956" y="302586"/>
                      <a:pt x="376644" y="304704"/>
                      <a:pt x="348007" y="278670"/>
                    </a:cubicBezTo>
                    <a:cubicBezTo>
                      <a:pt x="347100" y="277846"/>
                      <a:pt x="346215" y="276998"/>
                      <a:pt x="345353" y="276127"/>
                    </a:cubicBezTo>
                    <a:close/>
                  </a:path>
                </a:pathLst>
              </a:custGeom>
              <a:solidFill>
                <a:srgbClr val="FFFFFF"/>
              </a:solidFill>
              <a:ln w="9507" cap="flat">
                <a:noFill/>
                <a:prstDash val="solid"/>
                <a:miter/>
              </a:ln>
            </p:spPr>
            <p:txBody>
              <a:bodyPr rtlCol="0" anchor="ctr"/>
              <a:lstStyle/>
              <a:p>
                <a:endParaRPr lang="en-US"/>
              </a:p>
            </p:txBody>
          </p:sp>
        </p:grpSp>
      </p:grpSp>
      <p:grpSp>
        <p:nvGrpSpPr>
          <p:cNvPr id="61" name="Group 60">
            <a:extLst>
              <a:ext uri="{FF2B5EF4-FFF2-40B4-BE49-F238E27FC236}">
                <a16:creationId xmlns:a16="http://schemas.microsoft.com/office/drawing/2014/main" id="{55313A2C-03E0-E9AB-055F-6ECB8B0FCC7F}"/>
              </a:ext>
            </a:extLst>
          </p:cNvPr>
          <p:cNvGrpSpPr/>
          <p:nvPr/>
        </p:nvGrpSpPr>
        <p:grpSpPr>
          <a:xfrm>
            <a:off x="11270702" y="65157"/>
            <a:ext cx="332905" cy="332905"/>
            <a:chOff x="11270702" y="65157"/>
            <a:chExt cx="332905" cy="332905"/>
          </a:xfrm>
        </p:grpSpPr>
        <p:sp>
          <p:nvSpPr>
            <p:cNvPr id="62" name="Oval 61">
              <a:extLst>
                <a:ext uri="{FF2B5EF4-FFF2-40B4-BE49-F238E27FC236}">
                  <a16:creationId xmlns:a16="http://schemas.microsoft.com/office/drawing/2014/main" id="{B5945FC6-C00D-C494-8E14-627D733B04C2}"/>
                </a:ext>
              </a:extLst>
            </p:cNvPr>
            <p:cNvSpPr/>
            <p:nvPr/>
          </p:nvSpPr>
          <p:spPr>
            <a:xfrm>
              <a:off x="11270702" y="65157"/>
              <a:ext cx="332905" cy="332905"/>
            </a:xfrm>
            <a:prstGeom prst="ellipse">
              <a:avLst/>
            </a:prstGeom>
            <a:solidFill>
              <a:srgbClr val="E3E6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a:extLst>
                <a:ext uri="{FF2B5EF4-FFF2-40B4-BE49-F238E27FC236}">
                  <a16:creationId xmlns:a16="http://schemas.microsoft.com/office/drawing/2014/main" id="{5184C2F9-53F1-7370-142D-43830F8471BE}"/>
                </a:ext>
              </a:extLst>
            </p:cNvPr>
            <p:cNvGrpSpPr/>
            <p:nvPr/>
          </p:nvGrpSpPr>
          <p:grpSpPr>
            <a:xfrm>
              <a:off x="11336597" y="130594"/>
              <a:ext cx="193130" cy="216003"/>
              <a:chOff x="5677241" y="2958392"/>
              <a:chExt cx="835839" cy="934829"/>
            </a:xfrm>
            <a:solidFill>
              <a:schemeClr val="tx1">
                <a:lumMod val="85000"/>
                <a:lumOff val="15000"/>
              </a:schemeClr>
            </a:solidFill>
          </p:grpSpPr>
          <p:sp>
            <p:nvSpPr>
              <p:cNvPr id="64" name="Freeform 63">
                <a:extLst>
                  <a:ext uri="{FF2B5EF4-FFF2-40B4-BE49-F238E27FC236}">
                    <a16:creationId xmlns:a16="http://schemas.microsoft.com/office/drawing/2014/main" id="{A494B600-28DE-FDC3-88FB-D3720A75253D}"/>
                  </a:ext>
                </a:extLst>
              </p:cNvPr>
              <p:cNvSpPr/>
              <p:nvPr/>
            </p:nvSpPr>
            <p:spPr>
              <a:xfrm>
                <a:off x="5951434" y="3735811"/>
                <a:ext cx="201450" cy="104560"/>
              </a:xfrm>
              <a:custGeom>
                <a:avLst/>
                <a:gdLst>
                  <a:gd name="connsiteX0" fmla="*/ 201395 w 201450"/>
                  <a:gd name="connsiteY0" fmla="*/ -37 h 104560"/>
                  <a:gd name="connsiteX1" fmla="*/ 201395 w 201450"/>
                  <a:gd name="connsiteY1" fmla="*/ 3286 h 104560"/>
                  <a:gd name="connsiteX2" fmla="*/ 99538 w 201450"/>
                  <a:gd name="connsiteY2" fmla="*/ 104521 h 104560"/>
                  <a:gd name="connsiteX3" fmla="*/ -56 w 201450"/>
                  <a:gd name="connsiteY3" fmla="*/ 15722 h 104560"/>
                </a:gdLst>
                <a:ahLst/>
                <a:cxnLst>
                  <a:cxn ang="0">
                    <a:pos x="connsiteX0" y="connsiteY0"/>
                  </a:cxn>
                  <a:cxn ang="0">
                    <a:pos x="connsiteX1" y="connsiteY1"/>
                  </a:cxn>
                  <a:cxn ang="0">
                    <a:pos x="connsiteX2" y="connsiteY2"/>
                  </a:cxn>
                  <a:cxn ang="0">
                    <a:pos x="connsiteX3" y="connsiteY3"/>
                  </a:cxn>
                </a:cxnLst>
                <a:rect l="l" t="t" r="r" b="b"/>
                <a:pathLst>
                  <a:path w="201450" h="104560">
                    <a:moveTo>
                      <a:pt x="201395" y="-37"/>
                    </a:moveTo>
                    <a:cubicBezTo>
                      <a:pt x="201395" y="1008"/>
                      <a:pt x="201395" y="2147"/>
                      <a:pt x="201395" y="3286"/>
                    </a:cubicBezTo>
                    <a:cubicBezTo>
                      <a:pt x="201002" y="59592"/>
                      <a:pt x="155399" y="104917"/>
                      <a:pt x="99538" y="104521"/>
                    </a:cubicBezTo>
                    <a:cubicBezTo>
                      <a:pt x="48990" y="104163"/>
                      <a:pt x="6465" y="66247"/>
                      <a:pt x="-56" y="15722"/>
                    </a:cubicBezTo>
                    <a:close/>
                  </a:path>
                </a:pathLst>
              </a:custGeom>
              <a:grpFill/>
              <a:ln w="9418" cap="flat">
                <a:solidFill>
                  <a:schemeClr val="tx1">
                    <a:lumMod val="85000"/>
                    <a:lumOff val="15000"/>
                  </a:schemeClr>
                </a:solid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4155ADE0-A836-56E2-D700-EF094331E6A5}"/>
                  </a:ext>
                </a:extLst>
              </p:cNvPr>
              <p:cNvSpPr/>
              <p:nvPr/>
            </p:nvSpPr>
            <p:spPr>
              <a:xfrm>
                <a:off x="5732191" y="3130303"/>
                <a:ext cx="725607" cy="580799"/>
              </a:xfrm>
              <a:custGeom>
                <a:avLst/>
                <a:gdLst>
                  <a:gd name="connsiteX0" fmla="*/ 725498 w 725607"/>
                  <a:gd name="connsiteY0" fmla="*/ 509878 h 580799"/>
                  <a:gd name="connsiteX1" fmla="*/ 711371 w 725607"/>
                  <a:gd name="connsiteY1" fmla="*/ 526870 h 580799"/>
                  <a:gd name="connsiteX2" fmla="*/ 464526 w 725607"/>
                  <a:gd name="connsiteY2" fmla="*/ 545856 h 580799"/>
                  <a:gd name="connsiteX3" fmla="*/ 17172 w 725607"/>
                  <a:gd name="connsiteY3" fmla="*/ 580695 h 580799"/>
                  <a:gd name="connsiteX4" fmla="*/ 5776 w 725607"/>
                  <a:gd name="connsiteY4" fmla="*/ 576993 h 580799"/>
                  <a:gd name="connsiteX5" fmla="*/ 314 w 725607"/>
                  <a:gd name="connsiteY5" fmla="*/ 566171 h 580799"/>
                  <a:gd name="connsiteX6" fmla="*/ 40811 w 725607"/>
                  <a:gd name="connsiteY6" fmla="*/ 458996 h 580799"/>
                  <a:gd name="connsiteX7" fmla="*/ 46367 w 725607"/>
                  <a:gd name="connsiteY7" fmla="*/ 454154 h 580799"/>
                  <a:gd name="connsiteX8" fmla="*/ 110975 w 725607"/>
                  <a:gd name="connsiteY8" fmla="*/ 295907 h 580799"/>
                  <a:gd name="connsiteX9" fmla="*/ 108055 w 725607"/>
                  <a:gd name="connsiteY9" fmla="*/ 257935 h 580799"/>
                  <a:gd name="connsiteX10" fmla="*/ 326220 w 725607"/>
                  <a:gd name="connsiteY10" fmla="*/ 841 h 580799"/>
                  <a:gd name="connsiteX11" fmla="*/ 327117 w 725607"/>
                  <a:gd name="connsiteY11" fmla="*/ 772 h 580799"/>
                  <a:gd name="connsiteX12" fmla="*/ 397281 w 725607"/>
                  <a:gd name="connsiteY12" fmla="*/ 5708 h 580799"/>
                  <a:gd name="connsiteX13" fmla="*/ 414516 w 725607"/>
                  <a:gd name="connsiteY13" fmla="*/ 10170 h 580799"/>
                  <a:gd name="connsiteX14" fmla="*/ 415270 w 725607"/>
                  <a:gd name="connsiteY14" fmla="*/ 10170 h 580799"/>
                  <a:gd name="connsiteX15" fmla="*/ 582345 w 725607"/>
                  <a:gd name="connsiteY15" fmla="*/ 221483 h 580799"/>
                  <a:gd name="connsiteX16" fmla="*/ 585547 w 725607"/>
                  <a:gd name="connsiteY16" fmla="*/ 263441 h 580799"/>
                  <a:gd name="connsiteX17" fmla="*/ 667577 w 725607"/>
                  <a:gd name="connsiteY17" fmla="*/ 405835 h 580799"/>
                  <a:gd name="connsiteX18" fmla="*/ 725215 w 725607"/>
                  <a:gd name="connsiteY18" fmla="*/ 506271 h 580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25607" h="580799">
                    <a:moveTo>
                      <a:pt x="725498" y="509878"/>
                    </a:moveTo>
                    <a:cubicBezTo>
                      <a:pt x="726206" y="518488"/>
                      <a:pt x="719905" y="526067"/>
                      <a:pt x="711371" y="526870"/>
                    </a:cubicBezTo>
                    <a:lnTo>
                      <a:pt x="464526" y="545856"/>
                    </a:lnTo>
                    <a:lnTo>
                      <a:pt x="17172" y="580695"/>
                    </a:lnTo>
                    <a:cubicBezTo>
                      <a:pt x="13030" y="581089"/>
                      <a:pt x="8910" y="579750"/>
                      <a:pt x="5776" y="576993"/>
                    </a:cubicBezTo>
                    <a:cubicBezTo>
                      <a:pt x="2586" y="574273"/>
                      <a:pt x="617" y="570372"/>
                      <a:pt x="314" y="566171"/>
                    </a:cubicBezTo>
                    <a:cubicBezTo>
                      <a:pt x="-2636" y="526158"/>
                      <a:pt x="12201" y="486893"/>
                      <a:pt x="40811" y="458996"/>
                    </a:cubicBezTo>
                    <a:lnTo>
                      <a:pt x="46367" y="454154"/>
                    </a:lnTo>
                    <a:cubicBezTo>
                      <a:pt x="91603" y="414733"/>
                      <a:pt x="115581" y="356003"/>
                      <a:pt x="110975" y="295907"/>
                    </a:cubicBezTo>
                    <a:lnTo>
                      <a:pt x="108055" y="257935"/>
                    </a:lnTo>
                    <a:cubicBezTo>
                      <a:pt x="97866" y="126217"/>
                      <a:pt x="195541" y="11112"/>
                      <a:pt x="326220" y="841"/>
                    </a:cubicBezTo>
                    <a:cubicBezTo>
                      <a:pt x="326519" y="817"/>
                      <a:pt x="326818" y="794"/>
                      <a:pt x="327117" y="772"/>
                    </a:cubicBezTo>
                    <a:cubicBezTo>
                      <a:pt x="350618" y="-1209"/>
                      <a:pt x="374281" y="456"/>
                      <a:pt x="397281" y="5708"/>
                    </a:cubicBezTo>
                    <a:cubicBezTo>
                      <a:pt x="403026" y="6942"/>
                      <a:pt x="408771" y="8461"/>
                      <a:pt x="414516" y="10170"/>
                    </a:cubicBezTo>
                    <a:lnTo>
                      <a:pt x="415270" y="10170"/>
                    </a:lnTo>
                    <a:cubicBezTo>
                      <a:pt x="508472" y="39719"/>
                      <a:pt x="574566" y="123314"/>
                      <a:pt x="582345" y="221483"/>
                    </a:cubicBezTo>
                    <a:lnTo>
                      <a:pt x="585547" y="263441"/>
                    </a:lnTo>
                    <a:cubicBezTo>
                      <a:pt x="589808" y="321065"/>
                      <a:pt x="620039" y="373541"/>
                      <a:pt x="667577" y="405835"/>
                    </a:cubicBezTo>
                    <a:cubicBezTo>
                      <a:pt x="700833" y="428840"/>
                      <a:pt x="722011" y="465744"/>
                      <a:pt x="725215" y="506271"/>
                    </a:cubicBezTo>
                    <a:close/>
                  </a:path>
                </a:pathLst>
              </a:custGeom>
              <a:grpFill/>
              <a:ln w="9418" cap="flat">
                <a:solidFill>
                  <a:schemeClr val="tx1">
                    <a:lumMod val="85000"/>
                    <a:lumOff val="15000"/>
                  </a:schemeClr>
                </a:solid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84B4042B-FA32-EA60-1231-ECF1D57248E3}"/>
                  </a:ext>
                </a:extLst>
              </p:cNvPr>
              <p:cNvSpPr/>
              <p:nvPr/>
            </p:nvSpPr>
            <p:spPr>
              <a:xfrm>
                <a:off x="6147516" y="3093899"/>
                <a:ext cx="365564" cy="637829"/>
              </a:xfrm>
              <a:custGeom>
                <a:avLst/>
                <a:gdLst>
                  <a:gd name="connsiteX0" fmla="*/ 365268 w 365564"/>
                  <a:gd name="connsiteY0" fmla="*/ 541725 h 637829"/>
                  <a:gd name="connsiteX1" fmla="*/ 300381 w 365564"/>
                  <a:gd name="connsiteY1" fmla="*/ 618807 h 637829"/>
                  <a:gd name="connsiteX2" fmla="*/ 300378 w 365564"/>
                  <a:gd name="connsiteY2" fmla="*/ 618807 h 637829"/>
                  <a:gd name="connsiteX3" fmla="*/ 60314 w 365564"/>
                  <a:gd name="connsiteY3" fmla="*/ 637793 h 637829"/>
                  <a:gd name="connsiteX4" fmla="*/ 55134 w 365564"/>
                  <a:gd name="connsiteY4" fmla="*/ 605138 h 637829"/>
                  <a:gd name="connsiteX5" fmla="*/ 49200 w 365564"/>
                  <a:gd name="connsiteY5" fmla="*/ 582829 h 637829"/>
                  <a:gd name="connsiteX6" fmla="*/ 296046 w 365564"/>
                  <a:gd name="connsiteY6" fmla="*/ 563843 h 637829"/>
                  <a:gd name="connsiteX7" fmla="*/ 310172 w 365564"/>
                  <a:gd name="connsiteY7" fmla="*/ 546851 h 637829"/>
                  <a:gd name="connsiteX8" fmla="*/ 310172 w 365564"/>
                  <a:gd name="connsiteY8" fmla="*/ 542959 h 637829"/>
                  <a:gd name="connsiteX9" fmla="*/ 252534 w 365564"/>
                  <a:gd name="connsiteY9" fmla="*/ 441954 h 637829"/>
                  <a:gd name="connsiteX10" fmla="*/ 170504 w 365564"/>
                  <a:gd name="connsiteY10" fmla="*/ 299560 h 637829"/>
                  <a:gd name="connsiteX11" fmla="*/ 167019 w 365564"/>
                  <a:gd name="connsiteY11" fmla="*/ 257886 h 637829"/>
                  <a:gd name="connsiteX12" fmla="*/ -56 w 365564"/>
                  <a:gd name="connsiteY12" fmla="*/ 47238 h 637829"/>
                  <a:gd name="connsiteX13" fmla="*/ 37616 w 365564"/>
                  <a:gd name="connsiteY13" fmla="*/ 58345 h 637829"/>
                  <a:gd name="connsiteX14" fmla="*/ 33001 w 365564"/>
                  <a:gd name="connsiteY14" fmla="*/ -37 h 637829"/>
                  <a:gd name="connsiteX15" fmla="*/ 222114 w 365564"/>
                  <a:gd name="connsiteY15" fmla="*/ 253140 h 637829"/>
                  <a:gd name="connsiteX16" fmla="*/ 225317 w 365564"/>
                  <a:gd name="connsiteY16" fmla="*/ 295004 h 637829"/>
                  <a:gd name="connsiteX17" fmla="*/ 283331 w 365564"/>
                  <a:gd name="connsiteY17" fmla="*/ 395344 h 637829"/>
                  <a:gd name="connsiteX18" fmla="*/ 364985 w 365564"/>
                  <a:gd name="connsiteY18" fmla="*/ 537738 h 637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5564" h="637829">
                    <a:moveTo>
                      <a:pt x="365268" y="541725"/>
                    </a:moveTo>
                    <a:cubicBezTo>
                      <a:pt x="368467" y="581071"/>
                      <a:pt x="339416" y="615582"/>
                      <a:pt x="300381" y="618807"/>
                    </a:cubicBezTo>
                    <a:cubicBezTo>
                      <a:pt x="300380" y="618807"/>
                      <a:pt x="300379" y="618807"/>
                      <a:pt x="300378" y="618807"/>
                    </a:cubicBezTo>
                    <a:lnTo>
                      <a:pt x="60314" y="637793"/>
                    </a:lnTo>
                    <a:cubicBezTo>
                      <a:pt x="59840" y="626743"/>
                      <a:pt x="58102" y="615785"/>
                      <a:pt x="55134" y="605138"/>
                    </a:cubicBezTo>
                    <a:lnTo>
                      <a:pt x="49200" y="582829"/>
                    </a:lnTo>
                    <a:lnTo>
                      <a:pt x="296046" y="563843"/>
                    </a:lnTo>
                    <a:cubicBezTo>
                      <a:pt x="304580" y="563040"/>
                      <a:pt x="310881" y="555461"/>
                      <a:pt x="310172" y="546851"/>
                    </a:cubicBezTo>
                    <a:lnTo>
                      <a:pt x="310172" y="542959"/>
                    </a:lnTo>
                    <a:cubicBezTo>
                      <a:pt x="307134" y="502227"/>
                      <a:pt x="285937" y="465081"/>
                      <a:pt x="252534" y="441954"/>
                    </a:cubicBezTo>
                    <a:cubicBezTo>
                      <a:pt x="204996" y="409660"/>
                      <a:pt x="174766" y="357184"/>
                      <a:pt x="170504" y="299560"/>
                    </a:cubicBezTo>
                    <a:lnTo>
                      <a:pt x="167019" y="257886"/>
                    </a:lnTo>
                    <a:cubicBezTo>
                      <a:pt x="158984" y="159967"/>
                      <a:pt x="92938" y="76696"/>
                      <a:pt x="-56" y="47238"/>
                    </a:cubicBezTo>
                    <a:lnTo>
                      <a:pt x="37616" y="58345"/>
                    </a:lnTo>
                    <a:lnTo>
                      <a:pt x="33001" y="-37"/>
                    </a:lnTo>
                    <a:cubicBezTo>
                      <a:pt x="139198" y="40541"/>
                      <a:pt x="212782" y="139053"/>
                      <a:pt x="222114" y="253140"/>
                    </a:cubicBezTo>
                    <a:lnTo>
                      <a:pt x="225317" y="295004"/>
                    </a:lnTo>
                    <a:cubicBezTo>
                      <a:pt x="228366" y="335648"/>
                      <a:pt x="249751" y="372634"/>
                      <a:pt x="283331" y="395344"/>
                    </a:cubicBezTo>
                    <a:cubicBezTo>
                      <a:pt x="330591" y="427846"/>
                      <a:pt x="360634" y="480237"/>
                      <a:pt x="364985" y="537738"/>
                    </a:cubicBezTo>
                    <a:close/>
                  </a:path>
                </a:pathLst>
              </a:custGeom>
              <a:grpFill/>
              <a:ln w="9418" cap="flat">
                <a:solidFill>
                  <a:schemeClr val="tx1">
                    <a:lumMod val="85000"/>
                    <a:lumOff val="15000"/>
                  </a:schemeClr>
                </a:solidFill>
                <a:prstDash val="solid"/>
                <a:miter/>
              </a:ln>
            </p:spPr>
            <p:txBody>
              <a:bodyPr rtlCol="0" anchor="ctr"/>
              <a:lstStyle/>
              <a:p>
                <a:endParaRPr lang="en-US"/>
              </a:p>
            </p:txBody>
          </p:sp>
          <p:sp>
            <p:nvSpPr>
              <p:cNvPr id="67" name="Freeform 66">
                <a:extLst>
                  <a:ext uri="{FF2B5EF4-FFF2-40B4-BE49-F238E27FC236}">
                    <a16:creationId xmlns:a16="http://schemas.microsoft.com/office/drawing/2014/main" id="{49B67CF5-4C2C-1A16-D027-AE6D26B55FE8}"/>
                  </a:ext>
                </a:extLst>
              </p:cNvPr>
              <p:cNvSpPr/>
              <p:nvPr/>
            </p:nvSpPr>
            <p:spPr>
              <a:xfrm>
                <a:off x="5895584" y="3676480"/>
                <a:ext cx="312300" cy="79266"/>
              </a:xfrm>
              <a:custGeom>
                <a:avLst/>
                <a:gdLst>
                  <a:gd name="connsiteX0" fmla="*/ 312245 w 312300"/>
                  <a:gd name="connsiteY0" fmla="*/ 55022 h 79266"/>
                  <a:gd name="connsiteX1" fmla="*/ 887 w 312300"/>
                  <a:gd name="connsiteY1" fmla="*/ 79229 h 79266"/>
                  <a:gd name="connsiteX2" fmla="*/ -55 w 312300"/>
                  <a:gd name="connsiteY2" fmla="*/ 62617 h 79266"/>
                  <a:gd name="connsiteX3" fmla="*/ 604 w 312300"/>
                  <a:gd name="connsiteY3" fmla="*/ 48187 h 79266"/>
                  <a:gd name="connsiteX4" fmla="*/ 2300 w 312300"/>
                  <a:gd name="connsiteY4" fmla="*/ 24265 h 79266"/>
                  <a:gd name="connsiteX5" fmla="*/ 26033 w 312300"/>
                  <a:gd name="connsiteY5" fmla="*/ 21512 h 79266"/>
                  <a:gd name="connsiteX6" fmla="*/ 301226 w 312300"/>
                  <a:gd name="connsiteY6" fmla="*/ -37 h 79266"/>
                  <a:gd name="connsiteX7" fmla="*/ 307159 w 312300"/>
                  <a:gd name="connsiteY7" fmla="*/ 22272 h 79266"/>
                  <a:gd name="connsiteX8" fmla="*/ 312245 w 312300"/>
                  <a:gd name="connsiteY8" fmla="*/ 55022 h 79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300" h="79266">
                    <a:moveTo>
                      <a:pt x="312245" y="55022"/>
                    </a:moveTo>
                    <a:lnTo>
                      <a:pt x="887" y="79229"/>
                    </a:lnTo>
                    <a:cubicBezTo>
                      <a:pt x="242" y="73716"/>
                      <a:pt x="-73" y="68168"/>
                      <a:pt x="-55" y="62617"/>
                    </a:cubicBezTo>
                    <a:cubicBezTo>
                      <a:pt x="-55" y="57680"/>
                      <a:pt x="-55" y="53124"/>
                      <a:pt x="604" y="48187"/>
                    </a:cubicBezTo>
                    <a:lnTo>
                      <a:pt x="2300" y="24265"/>
                    </a:lnTo>
                    <a:lnTo>
                      <a:pt x="26033" y="21512"/>
                    </a:lnTo>
                    <a:lnTo>
                      <a:pt x="301226" y="-37"/>
                    </a:lnTo>
                    <a:lnTo>
                      <a:pt x="307159" y="22272"/>
                    </a:lnTo>
                    <a:cubicBezTo>
                      <a:pt x="310103" y="32954"/>
                      <a:pt x="311810" y="43944"/>
                      <a:pt x="312245" y="55022"/>
                    </a:cubicBezTo>
                    <a:close/>
                  </a:path>
                </a:pathLst>
              </a:custGeom>
              <a:grpFill/>
              <a:ln w="9418" cap="flat">
                <a:solidFill>
                  <a:schemeClr val="tx1">
                    <a:lumMod val="85000"/>
                    <a:lumOff val="15000"/>
                  </a:schemeClr>
                </a:solidFill>
                <a:prstDash val="solid"/>
                <a:miter/>
              </a:ln>
            </p:spPr>
            <p:txBody>
              <a:bodyPr rtlCol="0" anchor="ctr"/>
              <a:lstStyle/>
              <a:p>
                <a:endParaRPr lang="en-US"/>
              </a:p>
            </p:txBody>
          </p:sp>
          <p:sp>
            <p:nvSpPr>
              <p:cNvPr id="68" name="Freeform 67">
                <a:extLst>
                  <a:ext uri="{FF2B5EF4-FFF2-40B4-BE49-F238E27FC236}">
                    <a16:creationId xmlns:a16="http://schemas.microsoft.com/office/drawing/2014/main" id="{1169DA27-5FA1-C8EF-9339-12D0A00B48D2}"/>
                  </a:ext>
                </a:extLst>
              </p:cNvPr>
              <p:cNvSpPr/>
              <p:nvPr/>
            </p:nvSpPr>
            <p:spPr>
              <a:xfrm>
                <a:off x="5923368" y="3075008"/>
                <a:ext cx="261914" cy="103947"/>
              </a:xfrm>
              <a:custGeom>
                <a:avLst/>
                <a:gdLst>
                  <a:gd name="connsiteX0" fmla="*/ 257243 w 261914"/>
                  <a:gd name="connsiteY0" fmla="*/ 18380 h 103947"/>
                  <a:gd name="connsiteX1" fmla="*/ 261858 w 261914"/>
                  <a:gd name="connsiteY1" fmla="*/ 76761 h 103947"/>
                  <a:gd name="connsiteX2" fmla="*/ 224186 w 261914"/>
                  <a:gd name="connsiteY2" fmla="*/ 65654 h 103947"/>
                  <a:gd name="connsiteX3" fmla="*/ 223433 w 261914"/>
                  <a:gd name="connsiteY3" fmla="*/ 65654 h 103947"/>
                  <a:gd name="connsiteX4" fmla="*/ 223433 w 261914"/>
                  <a:gd name="connsiteY4" fmla="*/ 65654 h 103947"/>
                  <a:gd name="connsiteX5" fmla="*/ 206669 w 261914"/>
                  <a:gd name="connsiteY5" fmla="*/ 61383 h 103947"/>
                  <a:gd name="connsiteX6" fmla="*/ 136505 w 261914"/>
                  <a:gd name="connsiteY6" fmla="*/ 56446 h 103947"/>
                  <a:gd name="connsiteX7" fmla="*/ 42325 w 261914"/>
                  <a:gd name="connsiteY7" fmla="*/ 83786 h 103947"/>
                  <a:gd name="connsiteX8" fmla="*/ 4653 w 261914"/>
                  <a:gd name="connsiteY8" fmla="*/ 103911 h 103947"/>
                  <a:gd name="connsiteX9" fmla="*/ -56 w 261914"/>
                  <a:gd name="connsiteY9" fmla="*/ 43916 h 103947"/>
                  <a:gd name="connsiteX10" fmla="*/ 15861 w 261914"/>
                  <a:gd name="connsiteY10" fmla="*/ 34423 h 103947"/>
                  <a:gd name="connsiteX11" fmla="*/ 53533 w 261914"/>
                  <a:gd name="connsiteY11" fmla="*/ 17620 h 103947"/>
                  <a:gd name="connsiteX12" fmla="*/ 55134 w 261914"/>
                  <a:gd name="connsiteY12" fmla="*/ 17051 h 103947"/>
                  <a:gd name="connsiteX13" fmla="*/ 60690 w 261914"/>
                  <a:gd name="connsiteY13" fmla="*/ 15152 h 103947"/>
                  <a:gd name="connsiteX14" fmla="*/ 66247 w 261914"/>
                  <a:gd name="connsiteY14" fmla="*/ 13348 h 103947"/>
                  <a:gd name="connsiteX15" fmla="*/ 72463 w 261914"/>
                  <a:gd name="connsiteY15" fmla="*/ 11450 h 103947"/>
                  <a:gd name="connsiteX16" fmla="*/ 81881 w 261914"/>
                  <a:gd name="connsiteY16" fmla="*/ 8887 h 103947"/>
                  <a:gd name="connsiteX17" fmla="*/ 91299 w 261914"/>
                  <a:gd name="connsiteY17" fmla="*/ 6608 h 103947"/>
                  <a:gd name="connsiteX18" fmla="*/ 111076 w 261914"/>
                  <a:gd name="connsiteY18" fmla="*/ 3001 h 103947"/>
                  <a:gd name="connsiteX19" fmla="*/ 120494 w 261914"/>
                  <a:gd name="connsiteY19" fmla="*/ 1672 h 103947"/>
                  <a:gd name="connsiteX20" fmla="*/ 130477 w 261914"/>
                  <a:gd name="connsiteY20" fmla="*/ 723 h 103947"/>
                  <a:gd name="connsiteX21" fmla="*/ 142156 w 261914"/>
                  <a:gd name="connsiteY21" fmla="*/ -37 h 103947"/>
                  <a:gd name="connsiteX22" fmla="*/ 165136 w 261914"/>
                  <a:gd name="connsiteY22" fmla="*/ -37 h 103947"/>
                  <a:gd name="connsiteX23" fmla="*/ 176531 w 261914"/>
                  <a:gd name="connsiteY23" fmla="*/ 628 h 103947"/>
                  <a:gd name="connsiteX24" fmla="*/ 185102 w 261914"/>
                  <a:gd name="connsiteY24" fmla="*/ 1482 h 103947"/>
                  <a:gd name="connsiteX25" fmla="*/ 193295 w 261914"/>
                  <a:gd name="connsiteY25" fmla="*/ 2526 h 103947"/>
                  <a:gd name="connsiteX26" fmla="*/ 196874 w 261914"/>
                  <a:gd name="connsiteY26" fmla="*/ 2526 h 103947"/>
                  <a:gd name="connsiteX27" fmla="*/ 237842 w 261914"/>
                  <a:gd name="connsiteY27" fmla="*/ 12019 h 103947"/>
                  <a:gd name="connsiteX28" fmla="*/ 257243 w 261914"/>
                  <a:gd name="connsiteY28" fmla="*/ 18380 h 103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61914" h="103947">
                    <a:moveTo>
                      <a:pt x="257243" y="18380"/>
                    </a:moveTo>
                    <a:lnTo>
                      <a:pt x="261858" y="76761"/>
                    </a:lnTo>
                    <a:lnTo>
                      <a:pt x="224186" y="65654"/>
                    </a:lnTo>
                    <a:lnTo>
                      <a:pt x="223433" y="65654"/>
                    </a:lnTo>
                    <a:lnTo>
                      <a:pt x="223433" y="65654"/>
                    </a:lnTo>
                    <a:cubicBezTo>
                      <a:pt x="217876" y="64041"/>
                      <a:pt x="212226" y="62522"/>
                      <a:pt x="206669" y="61383"/>
                    </a:cubicBezTo>
                    <a:cubicBezTo>
                      <a:pt x="183669" y="56130"/>
                      <a:pt x="160006" y="54465"/>
                      <a:pt x="136505" y="56446"/>
                    </a:cubicBezTo>
                    <a:cubicBezTo>
                      <a:pt x="103571" y="58880"/>
                      <a:pt x="71499" y="68191"/>
                      <a:pt x="42325" y="83786"/>
                    </a:cubicBezTo>
                    <a:lnTo>
                      <a:pt x="4653" y="103911"/>
                    </a:lnTo>
                    <a:lnTo>
                      <a:pt x="-56" y="43916"/>
                    </a:lnTo>
                    <a:cubicBezTo>
                      <a:pt x="5124" y="40688"/>
                      <a:pt x="10398" y="37555"/>
                      <a:pt x="15861" y="34423"/>
                    </a:cubicBezTo>
                    <a:cubicBezTo>
                      <a:pt x="28002" y="27918"/>
                      <a:pt x="40591" y="22302"/>
                      <a:pt x="53533" y="17620"/>
                    </a:cubicBezTo>
                    <a:lnTo>
                      <a:pt x="55134" y="17051"/>
                    </a:lnTo>
                    <a:lnTo>
                      <a:pt x="60690" y="15152"/>
                    </a:lnTo>
                    <a:lnTo>
                      <a:pt x="66247" y="13348"/>
                    </a:lnTo>
                    <a:lnTo>
                      <a:pt x="72463" y="11450"/>
                    </a:lnTo>
                    <a:lnTo>
                      <a:pt x="81881" y="8887"/>
                    </a:lnTo>
                    <a:cubicBezTo>
                      <a:pt x="85083" y="8032"/>
                      <a:pt x="88379" y="7273"/>
                      <a:pt x="91299" y="6608"/>
                    </a:cubicBezTo>
                    <a:cubicBezTo>
                      <a:pt x="97891" y="5184"/>
                      <a:pt x="104390" y="3950"/>
                      <a:pt x="111076" y="3001"/>
                    </a:cubicBezTo>
                    <a:lnTo>
                      <a:pt x="120494" y="1672"/>
                    </a:lnTo>
                    <a:lnTo>
                      <a:pt x="130477" y="723"/>
                    </a:lnTo>
                    <a:cubicBezTo>
                      <a:pt x="134339" y="723"/>
                      <a:pt x="138294" y="153"/>
                      <a:pt x="142156" y="-37"/>
                    </a:cubicBezTo>
                    <a:cubicBezTo>
                      <a:pt x="149784" y="-37"/>
                      <a:pt x="157507" y="-37"/>
                      <a:pt x="165136" y="-37"/>
                    </a:cubicBezTo>
                    <a:lnTo>
                      <a:pt x="176531" y="628"/>
                    </a:lnTo>
                    <a:lnTo>
                      <a:pt x="185102" y="1482"/>
                    </a:lnTo>
                    <a:lnTo>
                      <a:pt x="193295" y="2526"/>
                    </a:lnTo>
                    <a:lnTo>
                      <a:pt x="196874" y="2526"/>
                    </a:lnTo>
                    <a:cubicBezTo>
                      <a:pt x="210720" y="4792"/>
                      <a:pt x="224405" y="7963"/>
                      <a:pt x="237842" y="12019"/>
                    </a:cubicBezTo>
                    <a:cubicBezTo>
                      <a:pt x="245094" y="13918"/>
                      <a:pt x="251216" y="16101"/>
                      <a:pt x="257243" y="18380"/>
                    </a:cubicBezTo>
                    <a:close/>
                  </a:path>
                </a:pathLst>
              </a:custGeom>
              <a:grpFill/>
              <a:ln w="9418" cap="flat">
                <a:solidFill>
                  <a:schemeClr val="tx1">
                    <a:lumMod val="85000"/>
                    <a:lumOff val="15000"/>
                  </a:schemeClr>
                </a:solidFill>
                <a:prstDash val="solid"/>
                <a:miter/>
              </a:ln>
            </p:spPr>
            <p:txBody>
              <a:bodyPr rtlCol="0" anchor="ctr"/>
              <a:lstStyle/>
              <a:p>
                <a:endParaRPr lang="en-US"/>
              </a:p>
            </p:txBody>
          </p:sp>
          <p:sp>
            <p:nvSpPr>
              <p:cNvPr id="69" name="Freeform 68">
                <a:extLst>
                  <a:ext uri="{FF2B5EF4-FFF2-40B4-BE49-F238E27FC236}">
                    <a16:creationId xmlns:a16="http://schemas.microsoft.com/office/drawing/2014/main" id="{0ACABF9A-1C71-89DE-27BA-CC5BED919523}"/>
                  </a:ext>
                </a:extLst>
              </p:cNvPr>
              <p:cNvSpPr/>
              <p:nvPr/>
            </p:nvSpPr>
            <p:spPr>
              <a:xfrm>
                <a:off x="5921084" y="2958392"/>
                <a:ext cx="259583" cy="159429"/>
              </a:xfrm>
              <a:custGeom>
                <a:avLst/>
                <a:gdLst>
                  <a:gd name="connsiteX0" fmla="*/ 258398 w 259583"/>
                  <a:gd name="connsiteY0" fmla="*/ 121326 h 159429"/>
                  <a:gd name="connsiteX1" fmla="*/ 259528 w 259583"/>
                  <a:gd name="connsiteY1" fmla="*/ 134996 h 159429"/>
                  <a:gd name="connsiteX2" fmla="*/ 240692 w 259583"/>
                  <a:gd name="connsiteY2" fmla="*/ 128636 h 159429"/>
                  <a:gd name="connsiteX3" fmla="*/ 199724 w 259583"/>
                  <a:gd name="connsiteY3" fmla="*/ 119143 h 159429"/>
                  <a:gd name="connsiteX4" fmla="*/ 202266 w 259583"/>
                  <a:gd name="connsiteY4" fmla="*/ 119143 h 159429"/>
                  <a:gd name="connsiteX5" fmla="*/ 129465 w 259583"/>
                  <a:gd name="connsiteY5" fmla="*/ 55635 h 159429"/>
                  <a:gd name="connsiteX6" fmla="*/ 123532 w 259583"/>
                  <a:gd name="connsiteY6" fmla="*/ 55635 h 159429"/>
                  <a:gd name="connsiteX7" fmla="*/ 55440 w 259583"/>
                  <a:gd name="connsiteY7" fmla="*/ 133097 h 159429"/>
                  <a:gd name="connsiteX8" fmla="*/ 17768 w 259583"/>
                  <a:gd name="connsiteY8" fmla="*/ 149900 h 159429"/>
                  <a:gd name="connsiteX9" fmla="*/ 1852 w 259583"/>
                  <a:gd name="connsiteY9" fmla="*/ 159393 h 159429"/>
                  <a:gd name="connsiteX10" fmla="*/ 345 w 259583"/>
                  <a:gd name="connsiteY10" fmla="*/ 140407 h 159429"/>
                  <a:gd name="connsiteX11" fmla="*/ 30953 w 259583"/>
                  <a:gd name="connsiteY11" fmla="*/ 45477 h 159429"/>
                  <a:gd name="connsiteX12" fmla="*/ 119200 w 259583"/>
                  <a:gd name="connsiteY12" fmla="*/ 386 h 159429"/>
                  <a:gd name="connsiteX13" fmla="*/ 213380 w 259583"/>
                  <a:gd name="connsiteY13" fmla="*/ 30953 h 159429"/>
                  <a:gd name="connsiteX14" fmla="*/ 258398 w 259583"/>
                  <a:gd name="connsiteY14" fmla="*/ 121326 h 159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59583" h="159429">
                    <a:moveTo>
                      <a:pt x="258398" y="121326"/>
                    </a:moveTo>
                    <a:lnTo>
                      <a:pt x="259528" y="134996"/>
                    </a:lnTo>
                    <a:cubicBezTo>
                      <a:pt x="253500" y="132718"/>
                      <a:pt x="247379" y="130534"/>
                      <a:pt x="240692" y="128636"/>
                    </a:cubicBezTo>
                    <a:cubicBezTo>
                      <a:pt x="227254" y="124579"/>
                      <a:pt x="213570" y="121408"/>
                      <a:pt x="199724" y="119143"/>
                    </a:cubicBezTo>
                    <a:lnTo>
                      <a:pt x="202266" y="119143"/>
                    </a:lnTo>
                    <a:cubicBezTo>
                      <a:pt x="197178" y="82597"/>
                      <a:pt x="166077" y="55467"/>
                      <a:pt x="129465" y="55635"/>
                    </a:cubicBezTo>
                    <a:cubicBezTo>
                      <a:pt x="127456" y="55635"/>
                      <a:pt x="125479" y="55635"/>
                      <a:pt x="123532" y="55635"/>
                    </a:cubicBezTo>
                    <a:cubicBezTo>
                      <a:pt x="83752" y="58575"/>
                      <a:pt x="53546" y="92938"/>
                      <a:pt x="55440" y="133097"/>
                    </a:cubicBezTo>
                    <a:cubicBezTo>
                      <a:pt x="42499" y="137779"/>
                      <a:pt x="29909" y="143395"/>
                      <a:pt x="17768" y="149900"/>
                    </a:cubicBezTo>
                    <a:cubicBezTo>
                      <a:pt x="12306" y="152843"/>
                      <a:pt x="7032" y="155975"/>
                      <a:pt x="1852" y="159393"/>
                    </a:cubicBezTo>
                    <a:lnTo>
                      <a:pt x="345" y="140407"/>
                    </a:lnTo>
                    <a:cubicBezTo>
                      <a:pt x="-2354" y="105923"/>
                      <a:pt x="8658" y="71773"/>
                      <a:pt x="30953" y="45477"/>
                    </a:cubicBezTo>
                    <a:cubicBezTo>
                      <a:pt x="53156" y="19097"/>
                      <a:pt x="84966" y="2844"/>
                      <a:pt x="119200" y="386"/>
                    </a:cubicBezTo>
                    <a:cubicBezTo>
                      <a:pt x="153370" y="-2391"/>
                      <a:pt x="187238" y="8601"/>
                      <a:pt x="213380" y="30953"/>
                    </a:cubicBezTo>
                    <a:cubicBezTo>
                      <a:pt x="239672" y="53876"/>
                      <a:pt x="255863" y="86380"/>
                      <a:pt x="258398" y="121326"/>
                    </a:cubicBezTo>
                    <a:close/>
                  </a:path>
                </a:pathLst>
              </a:custGeom>
              <a:grpFill/>
              <a:ln w="9418" cap="flat">
                <a:solidFill>
                  <a:schemeClr val="tx1">
                    <a:lumMod val="85000"/>
                    <a:lumOff val="15000"/>
                  </a:schemeClr>
                </a:solidFill>
                <a:prstDash val="solid"/>
                <a:miter/>
              </a:ln>
            </p:spPr>
            <p:txBody>
              <a:bodyPr rtlCol="0" anchor="ctr"/>
              <a:lstStyle/>
              <a:p>
                <a:endParaRPr lang="en-US"/>
              </a:p>
            </p:txBody>
          </p:sp>
          <p:sp>
            <p:nvSpPr>
              <p:cNvPr id="70" name="Freeform 69">
                <a:extLst>
                  <a:ext uri="{FF2B5EF4-FFF2-40B4-BE49-F238E27FC236}">
                    <a16:creationId xmlns:a16="http://schemas.microsoft.com/office/drawing/2014/main" id="{6FD6ECD1-07A9-A375-B983-D299C27920B5}"/>
                  </a:ext>
                </a:extLst>
              </p:cNvPr>
              <p:cNvSpPr/>
              <p:nvPr/>
            </p:nvSpPr>
            <p:spPr>
              <a:xfrm>
                <a:off x="5896527" y="3731539"/>
                <a:ext cx="311358" cy="161682"/>
              </a:xfrm>
              <a:custGeom>
                <a:avLst/>
                <a:gdLst>
                  <a:gd name="connsiteX0" fmla="*/ -56 w 311358"/>
                  <a:gd name="connsiteY0" fmla="*/ 24170 h 161682"/>
                  <a:gd name="connsiteX1" fmla="*/ 311303 w 311358"/>
                  <a:gd name="connsiteY1" fmla="*/ -37 h 161682"/>
                  <a:gd name="connsiteX2" fmla="*/ 311303 w 311358"/>
                  <a:gd name="connsiteY2" fmla="*/ 7653 h 161682"/>
                  <a:gd name="connsiteX3" fmla="*/ 151443 w 311358"/>
                  <a:gd name="connsiteY3" fmla="*/ 161605 h 161682"/>
                  <a:gd name="connsiteX4" fmla="*/ -56 w 311358"/>
                  <a:gd name="connsiteY4" fmla="*/ 24170 h 161682"/>
                  <a:gd name="connsiteX5" fmla="*/ 55040 w 311358"/>
                  <a:gd name="connsiteY5" fmla="*/ 19993 h 161682"/>
                  <a:gd name="connsiteX6" fmla="*/ 168392 w 311358"/>
                  <a:gd name="connsiteY6" fmla="*/ 107944 h 161682"/>
                  <a:gd name="connsiteX7" fmla="*/ 256490 w 311358"/>
                  <a:gd name="connsiteY7" fmla="*/ 7558 h 161682"/>
                  <a:gd name="connsiteX8" fmla="*/ 256490 w 311358"/>
                  <a:gd name="connsiteY8" fmla="*/ 4235 h 161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1358" h="161682">
                    <a:moveTo>
                      <a:pt x="-56" y="24170"/>
                    </a:moveTo>
                    <a:lnTo>
                      <a:pt x="311303" y="-37"/>
                    </a:lnTo>
                    <a:cubicBezTo>
                      <a:pt x="311303" y="2558"/>
                      <a:pt x="311303" y="5121"/>
                      <a:pt x="311303" y="7653"/>
                    </a:cubicBezTo>
                    <a:cubicBezTo>
                      <a:pt x="309336" y="94661"/>
                      <a:pt x="237764" y="163587"/>
                      <a:pt x="151443" y="161605"/>
                    </a:cubicBezTo>
                    <a:cubicBezTo>
                      <a:pt x="74186" y="159830"/>
                      <a:pt x="9805" y="101426"/>
                      <a:pt x="-56" y="24170"/>
                    </a:cubicBezTo>
                    <a:close/>
                    <a:moveTo>
                      <a:pt x="55040" y="19993"/>
                    </a:moveTo>
                    <a:cubicBezTo>
                      <a:pt x="62246" y="75831"/>
                      <a:pt x="112995" y="115207"/>
                      <a:pt x="168392" y="107944"/>
                    </a:cubicBezTo>
                    <a:cubicBezTo>
                      <a:pt x="218518" y="101371"/>
                      <a:pt x="256135" y="58507"/>
                      <a:pt x="256490" y="7558"/>
                    </a:cubicBezTo>
                    <a:cubicBezTo>
                      <a:pt x="256490" y="6419"/>
                      <a:pt x="256490" y="5279"/>
                      <a:pt x="256490" y="4235"/>
                    </a:cubicBezTo>
                    <a:close/>
                  </a:path>
                </a:pathLst>
              </a:custGeom>
              <a:grpFill/>
              <a:ln w="9418" cap="flat">
                <a:solidFill>
                  <a:schemeClr val="tx1">
                    <a:lumMod val="85000"/>
                    <a:lumOff val="15000"/>
                  </a:schemeClr>
                </a:solidFill>
                <a:prstDash val="solid"/>
                <a:miter/>
              </a:ln>
            </p:spPr>
            <p:txBody>
              <a:bodyPr rtlCol="0" anchor="ctr"/>
              <a:lstStyle/>
              <a:p>
                <a:endParaRPr lang="en-US"/>
              </a:p>
            </p:txBody>
          </p:sp>
          <p:sp>
            <p:nvSpPr>
              <p:cNvPr id="71" name="Freeform 70">
                <a:extLst>
                  <a:ext uri="{FF2B5EF4-FFF2-40B4-BE49-F238E27FC236}">
                    <a16:creationId xmlns:a16="http://schemas.microsoft.com/office/drawing/2014/main" id="{D2666724-B232-7E73-C1FF-AB945906C39A}"/>
                  </a:ext>
                </a:extLst>
              </p:cNvPr>
              <p:cNvSpPr/>
              <p:nvPr/>
            </p:nvSpPr>
            <p:spPr>
              <a:xfrm>
                <a:off x="6129057" y="3135858"/>
                <a:ext cx="17234" cy="4461"/>
              </a:xfrm>
              <a:custGeom>
                <a:avLst/>
                <a:gdLst>
                  <a:gd name="connsiteX0" fmla="*/ 17179 w 17234"/>
                  <a:gd name="connsiteY0" fmla="*/ 4425 h 4461"/>
                  <a:gd name="connsiteX1" fmla="*/ 17179 w 17234"/>
                  <a:gd name="connsiteY1" fmla="*/ 4425 h 4461"/>
                  <a:gd name="connsiteX2" fmla="*/ -56 w 17234"/>
                  <a:gd name="connsiteY2" fmla="*/ -37 h 4461"/>
                  <a:gd name="connsiteX3" fmla="*/ 17179 w 17234"/>
                  <a:gd name="connsiteY3" fmla="*/ 4425 h 4461"/>
                </a:gdLst>
                <a:ahLst/>
                <a:cxnLst>
                  <a:cxn ang="0">
                    <a:pos x="connsiteX0" y="connsiteY0"/>
                  </a:cxn>
                  <a:cxn ang="0">
                    <a:pos x="connsiteX1" y="connsiteY1"/>
                  </a:cxn>
                  <a:cxn ang="0">
                    <a:pos x="connsiteX2" y="connsiteY2"/>
                  </a:cxn>
                  <a:cxn ang="0">
                    <a:pos x="connsiteX3" y="connsiteY3"/>
                  </a:cxn>
                </a:cxnLst>
                <a:rect l="l" t="t" r="r" b="b"/>
                <a:pathLst>
                  <a:path w="17234" h="4461">
                    <a:moveTo>
                      <a:pt x="17179" y="4425"/>
                    </a:moveTo>
                    <a:lnTo>
                      <a:pt x="17179" y="4425"/>
                    </a:lnTo>
                    <a:cubicBezTo>
                      <a:pt x="11434" y="2716"/>
                      <a:pt x="5689" y="1197"/>
                      <a:pt x="-56" y="-37"/>
                    </a:cubicBezTo>
                    <a:cubicBezTo>
                      <a:pt x="5972" y="1292"/>
                      <a:pt x="11623" y="2811"/>
                      <a:pt x="17179" y="4425"/>
                    </a:cubicBezTo>
                    <a:close/>
                  </a:path>
                </a:pathLst>
              </a:custGeom>
              <a:grpFill/>
              <a:ln w="9418" cap="flat">
                <a:solidFill>
                  <a:schemeClr val="tx1">
                    <a:lumMod val="85000"/>
                    <a:lumOff val="15000"/>
                  </a:schemeClr>
                </a:solidFill>
                <a:prstDash val="solid"/>
                <a:miter/>
              </a:ln>
            </p:spPr>
            <p:txBody>
              <a:bodyPr rtlCol="0" anchor="ctr"/>
              <a:lstStyle/>
              <a:p>
                <a:endParaRPr lang="en-US"/>
              </a:p>
            </p:txBody>
          </p:sp>
          <p:sp>
            <p:nvSpPr>
              <p:cNvPr id="72" name="Freeform 71">
                <a:extLst>
                  <a:ext uri="{FF2B5EF4-FFF2-40B4-BE49-F238E27FC236}">
                    <a16:creationId xmlns:a16="http://schemas.microsoft.com/office/drawing/2014/main" id="{24360A53-CF0C-8AC5-1F95-738753169986}"/>
                  </a:ext>
                </a:extLst>
              </p:cNvPr>
              <p:cNvSpPr/>
              <p:nvPr/>
            </p:nvSpPr>
            <p:spPr>
              <a:xfrm>
                <a:off x="6109467" y="3076337"/>
                <a:ext cx="8193" cy="1044"/>
              </a:xfrm>
              <a:custGeom>
                <a:avLst/>
                <a:gdLst>
                  <a:gd name="connsiteX0" fmla="*/ 8138 w 8193"/>
                  <a:gd name="connsiteY0" fmla="*/ 1008 h 1044"/>
                  <a:gd name="connsiteX1" fmla="*/ -56 w 8193"/>
                  <a:gd name="connsiteY1" fmla="*/ -37 h 1044"/>
                  <a:gd name="connsiteX2" fmla="*/ 8138 w 8193"/>
                  <a:gd name="connsiteY2" fmla="*/ 1008 h 1044"/>
                </a:gdLst>
                <a:ahLst/>
                <a:cxnLst>
                  <a:cxn ang="0">
                    <a:pos x="connsiteX0" y="connsiteY0"/>
                  </a:cxn>
                  <a:cxn ang="0">
                    <a:pos x="connsiteX1" y="connsiteY1"/>
                  </a:cxn>
                  <a:cxn ang="0">
                    <a:pos x="connsiteX2" y="connsiteY2"/>
                  </a:cxn>
                </a:cxnLst>
                <a:rect l="l" t="t" r="r" b="b"/>
                <a:pathLst>
                  <a:path w="8193" h="1044">
                    <a:moveTo>
                      <a:pt x="8138" y="1008"/>
                    </a:moveTo>
                    <a:lnTo>
                      <a:pt x="-56" y="-37"/>
                    </a:lnTo>
                    <a:cubicBezTo>
                      <a:pt x="2676" y="153"/>
                      <a:pt x="5407" y="153"/>
                      <a:pt x="8138" y="1008"/>
                    </a:cubicBezTo>
                    <a:close/>
                  </a:path>
                </a:pathLst>
              </a:custGeom>
              <a:grpFill/>
              <a:ln w="9418" cap="flat">
                <a:solidFill>
                  <a:schemeClr val="tx1">
                    <a:lumMod val="85000"/>
                    <a:lumOff val="15000"/>
                  </a:schemeClr>
                </a:solidFill>
                <a:prstDash val="solid"/>
                <a:miter/>
              </a:ln>
            </p:spPr>
            <p:txBody>
              <a:bodyPr rtlCol="0" anchor="ctr"/>
              <a:lstStyle/>
              <a:p>
                <a:endParaRPr lang="en-US"/>
              </a:p>
            </p:txBody>
          </p:sp>
          <p:sp>
            <p:nvSpPr>
              <p:cNvPr id="73" name="Freeform 72">
                <a:extLst>
                  <a:ext uri="{FF2B5EF4-FFF2-40B4-BE49-F238E27FC236}">
                    <a16:creationId xmlns:a16="http://schemas.microsoft.com/office/drawing/2014/main" id="{23CD1A7E-72F9-967E-FD08-35AF6B989DD9}"/>
                  </a:ext>
                </a:extLst>
              </p:cNvPr>
              <p:cNvSpPr/>
              <p:nvPr/>
            </p:nvSpPr>
            <p:spPr>
              <a:xfrm>
                <a:off x="6089501" y="3074818"/>
                <a:ext cx="11395" cy="664"/>
              </a:xfrm>
              <a:custGeom>
                <a:avLst/>
                <a:gdLst>
                  <a:gd name="connsiteX0" fmla="*/ 11340 w 11395"/>
                  <a:gd name="connsiteY0" fmla="*/ 628 h 664"/>
                  <a:gd name="connsiteX1" fmla="*/ -56 w 11395"/>
                  <a:gd name="connsiteY1" fmla="*/ -37 h 664"/>
                  <a:gd name="connsiteX2" fmla="*/ 11340 w 11395"/>
                  <a:gd name="connsiteY2" fmla="*/ 628 h 664"/>
                </a:gdLst>
                <a:ahLst/>
                <a:cxnLst>
                  <a:cxn ang="0">
                    <a:pos x="connsiteX0" y="connsiteY0"/>
                  </a:cxn>
                  <a:cxn ang="0">
                    <a:pos x="connsiteX1" y="connsiteY1"/>
                  </a:cxn>
                  <a:cxn ang="0">
                    <a:pos x="connsiteX2" y="connsiteY2"/>
                  </a:cxn>
                </a:cxnLst>
                <a:rect l="l" t="t" r="r" b="b"/>
                <a:pathLst>
                  <a:path w="11395" h="664">
                    <a:moveTo>
                      <a:pt x="11340" y="628"/>
                    </a:moveTo>
                    <a:lnTo>
                      <a:pt x="-56" y="-37"/>
                    </a:lnTo>
                    <a:cubicBezTo>
                      <a:pt x="3712" y="58"/>
                      <a:pt x="7479" y="343"/>
                      <a:pt x="11340" y="628"/>
                    </a:cubicBezTo>
                    <a:close/>
                  </a:path>
                </a:pathLst>
              </a:custGeom>
              <a:grpFill/>
              <a:ln w="9418" cap="flat">
                <a:solidFill>
                  <a:schemeClr val="tx1">
                    <a:lumMod val="85000"/>
                    <a:lumOff val="15000"/>
                  </a:schemeClr>
                </a:solidFill>
                <a:prstDash val="solid"/>
                <a:miter/>
              </a:ln>
            </p:spPr>
            <p:txBody>
              <a:bodyPr rtlCol="0" anchor="ctr"/>
              <a:lstStyle/>
              <a:p>
                <a:endParaRPr lang="en-US"/>
              </a:p>
            </p:txBody>
          </p:sp>
          <p:sp>
            <p:nvSpPr>
              <p:cNvPr id="74" name="Freeform 73">
                <a:extLst>
                  <a:ext uri="{FF2B5EF4-FFF2-40B4-BE49-F238E27FC236}">
                    <a16:creationId xmlns:a16="http://schemas.microsoft.com/office/drawing/2014/main" id="{8AEACF5C-5762-CEA4-DE74-6A08C652FC5D}"/>
                  </a:ext>
                </a:extLst>
              </p:cNvPr>
              <p:cNvSpPr/>
              <p:nvPr/>
            </p:nvSpPr>
            <p:spPr>
              <a:xfrm>
                <a:off x="6066521" y="3074605"/>
                <a:ext cx="22979" cy="213"/>
              </a:xfrm>
              <a:custGeom>
                <a:avLst/>
                <a:gdLst>
                  <a:gd name="connsiteX0" fmla="*/ 22924 w 22979"/>
                  <a:gd name="connsiteY0" fmla="*/ 177 h 213"/>
                  <a:gd name="connsiteX1" fmla="*/ -56 w 22979"/>
                  <a:gd name="connsiteY1" fmla="*/ 177 h 213"/>
                  <a:gd name="connsiteX2" fmla="*/ 22924 w 22979"/>
                  <a:gd name="connsiteY2" fmla="*/ 177 h 213"/>
                </a:gdLst>
                <a:ahLst/>
                <a:cxnLst>
                  <a:cxn ang="0">
                    <a:pos x="connsiteX0" y="connsiteY0"/>
                  </a:cxn>
                  <a:cxn ang="0">
                    <a:pos x="connsiteX1" y="connsiteY1"/>
                  </a:cxn>
                  <a:cxn ang="0">
                    <a:pos x="connsiteX2" y="connsiteY2"/>
                  </a:cxn>
                </a:cxnLst>
                <a:rect l="l" t="t" r="r" b="b"/>
                <a:pathLst>
                  <a:path w="22979" h="213">
                    <a:moveTo>
                      <a:pt x="22924" y="177"/>
                    </a:moveTo>
                    <a:cubicBezTo>
                      <a:pt x="15296" y="177"/>
                      <a:pt x="7573" y="177"/>
                      <a:pt x="-56" y="177"/>
                    </a:cubicBezTo>
                    <a:cubicBezTo>
                      <a:pt x="7573" y="-108"/>
                      <a:pt x="15201" y="-108"/>
                      <a:pt x="22924" y="177"/>
                    </a:cubicBezTo>
                    <a:close/>
                  </a:path>
                </a:pathLst>
              </a:custGeom>
              <a:grpFill/>
              <a:ln w="9418" cap="flat">
                <a:solidFill>
                  <a:schemeClr val="tx1">
                    <a:lumMod val="85000"/>
                    <a:lumOff val="15000"/>
                  </a:schemeClr>
                </a:solidFill>
                <a:prstDash val="solid"/>
                <a:miter/>
              </a:ln>
            </p:spPr>
            <p:txBody>
              <a:bodyPr rtlCol="0" anchor="ctr"/>
              <a:lstStyle/>
              <a:p>
                <a:endParaRPr lang="en-US"/>
              </a:p>
            </p:txBody>
          </p:sp>
          <p:sp>
            <p:nvSpPr>
              <p:cNvPr id="75" name="Freeform 74">
                <a:extLst>
                  <a:ext uri="{FF2B5EF4-FFF2-40B4-BE49-F238E27FC236}">
                    <a16:creationId xmlns:a16="http://schemas.microsoft.com/office/drawing/2014/main" id="{AEDEC0FA-9FE1-CFBA-62E3-0EBF5CDD6301}"/>
                  </a:ext>
                </a:extLst>
              </p:cNvPr>
              <p:cNvSpPr/>
              <p:nvPr/>
            </p:nvSpPr>
            <p:spPr>
              <a:xfrm>
                <a:off x="6044860" y="3075578"/>
                <a:ext cx="9983" cy="949"/>
              </a:xfrm>
              <a:custGeom>
                <a:avLst/>
                <a:gdLst>
                  <a:gd name="connsiteX0" fmla="*/ 9927 w 9983"/>
                  <a:gd name="connsiteY0" fmla="*/ -37 h 949"/>
                  <a:gd name="connsiteX1" fmla="*/ -56 w 9983"/>
                  <a:gd name="connsiteY1" fmla="*/ 913 h 949"/>
                </a:gdLst>
                <a:ahLst/>
                <a:cxnLst>
                  <a:cxn ang="0">
                    <a:pos x="connsiteX0" y="connsiteY0"/>
                  </a:cxn>
                  <a:cxn ang="0">
                    <a:pos x="connsiteX1" y="connsiteY1"/>
                  </a:cxn>
                </a:cxnLst>
                <a:rect l="l" t="t" r="r" b="b"/>
                <a:pathLst>
                  <a:path w="9983" h="949">
                    <a:moveTo>
                      <a:pt x="9927" y="-37"/>
                    </a:moveTo>
                    <a:lnTo>
                      <a:pt x="-56" y="913"/>
                    </a:lnTo>
                    <a:close/>
                  </a:path>
                </a:pathLst>
              </a:custGeom>
              <a:grpFill/>
              <a:ln w="9418" cap="flat">
                <a:solidFill>
                  <a:schemeClr val="tx1">
                    <a:lumMod val="85000"/>
                    <a:lumOff val="15000"/>
                  </a:schemeClr>
                </a:solidFill>
                <a:prstDash val="solid"/>
                <a:miter/>
              </a:ln>
            </p:spPr>
            <p:txBody>
              <a:bodyPr rtlCol="0" anchor="ctr"/>
              <a:lstStyle/>
              <a:p>
                <a:endParaRPr lang="en-US"/>
              </a:p>
            </p:txBody>
          </p:sp>
          <p:sp>
            <p:nvSpPr>
              <p:cNvPr id="76" name="Freeform 75">
                <a:extLst>
                  <a:ext uri="{FF2B5EF4-FFF2-40B4-BE49-F238E27FC236}">
                    <a16:creationId xmlns:a16="http://schemas.microsoft.com/office/drawing/2014/main" id="{E4E5A998-CC34-E88C-4869-7DF27C106183}"/>
                  </a:ext>
                </a:extLst>
              </p:cNvPr>
              <p:cNvSpPr/>
              <p:nvPr/>
            </p:nvSpPr>
            <p:spPr>
              <a:xfrm>
                <a:off x="6035442" y="3076527"/>
                <a:ext cx="9417" cy="1329"/>
              </a:xfrm>
              <a:custGeom>
                <a:avLst/>
                <a:gdLst>
                  <a:gd name="connsiteX0" fmla="*/ 9362 w 9417"/>
                  <a:gd name="connsiteY0" fmla="*/ -37 h 1329"/>
                  <a:gd name="connsiteX1" fmla="*/ -56 w 9417"/>
                  <a:gd name="connsiteY1" fmla="*/ 1292 h 1329"/>
                  <a:gd name="connsiteX2" fmla="*/ 9362 w 9417"/>
                  <a:gd name="connsiteY2" fmla="*/ -37 h 1329"/>
                </a:gdLst>
                <a:ahLst/>
                <a:cxnLst>
                  <a:cxn ang="0">
                    <a:pos x="connsiteX0" y="connsiteY0"/>
                  </a:cxn>
                  <a:cxn ang="0">
                    <a:pos x="connsiteX1" y="connsiteY1"/>
                  </a:cxn>
                  <a:cxn ang="0">
                    <a:pos x="connsiteX2" y="connsiteY2"/>
                  </a:cxn>
                </a:cxnLst>
                <a:rect l="l" t="t" r="r" b="b"/>
                <a:pathLst>
                  <a:path w="9417" h="1329">
                    <a:moveTo>
                      <a:pt x="9362" y="-37"/>
                    </a:moveTo>
                    <a:lnTo>
                      <a:pt x="-56" y="1292"/>
                    </a:lnTo>
                    <a:cubicBezTo>
                      <a:pt x="2770" y="723"/>
                      <a:pt x="6066" y="-37"/>
                      <a:pt x="9362" y="-37"/>
                    </a:cubicBezTo>
                    <a:close/>
                  </a:path>
                </a:pathLst>
              </a:custGeom>
              <a:grpFill/>
              <a:ln w="9418" cap="flat">
                <a:solidFill>
                  <a:schemeClr val="tx1">
                    <a:lumMod val="85000"/>
                    <a:lumOff val="15000"/>
                  </a:schemeClr>
                </a:solidFill>
                <a:prstDash val="solid"/>
                <a:miter/>
              </a:ln>
            </p:spPr>
            <p:txBody>
              <a:bodyPr rtlCol="0" anchor="ctr"/>
              <a:lstStyle/>
              <a:p>
                <a:endParaRPr lang="en-US"/>
              </a:p>
            </p:txBody>
          </p:sp>
          <p:sp>
            <p:nvSpPr>
              <p:cNvPr id="77" name="Freeform 76">
                <a:extLst>
                  <a:ext uri="{FF2B5EF4-FFF2-40B4-BE49-F238E27FC236}">
                    <a16:creationId xmlns:a16="http://schemas.microsoft.com/office/drawing/2014/main" id="{DE716C2F-E745-67C8-AC61-A3E4FAE745CD}"/>
                  </a:ext>
                </a:extLst>
              </p:cNvPr>
              <p:cNvSpPr/>
              <p:nvPr/>
            </p:nvSpPr>
            <p:spPr>
              <a:xfrm>
                <a:off x="6015193" y="3077856"/>
                <a:ext cx="19777" cy="3607"/>
              </a:xfrm>
              <a:custGeom>
                <a:avLst/>
                <a:gdLst>
                  <a:gd name="connsiteX0" fmla="*/ 19722 w 19777"/>
                  <a:gd name="connsiteY0" fmla="*/ -37 h 3607"/>
                  <a:gd name="connsiteX1" fmla="*/ -56 w 19777"/>
                  <a:gd name="connsiteY1" fmla="*/ 3571 h 3607"/>
                  <a:gd name="connsiteX2" fmla="*/ 19722 w 19777"/>
                  <a:gd name="connsiteY2" fmla="*/ -37 h 3607"/>
                </a:gdLst>
                <a:ahLst/>
                <a:cxnLst>
                  <a:cxn ang="0">
                    <a:pos x="connsiteX0" y="connsiteY0"/>
                  </a:cxn>
                  <a:cxn ang="0">
                    <a:pos x="connsiteX1" y="connsiteY1"/>
                  </a:cxn>
                  <a:cxn ang="0">
                    <a:pos x="connsiteX2" y="connsiteY2"/>
                  </a:cxn>
                </a:cxnLst>
                <a:rect l="l" t="t" r="r" b="b"/>
                <a:pathLst>
                  <a:path w="19777" h="3607">
                    <a:moveTo>
                      <a:pt x="19722" y="-37"/>
                    </a:moveTo>
                    <a:cubicBezTo>
                      <a:pt x="13035" y="913"/>
                      <a:pt x="6537" y="2147"/>
                      <a:pt x="-56" y="3571"/>
                    </a:cubicBezTo>
                    <a:cubicBezTo>
                      <a:pt x="6443" y="2052"/>
                      <a:pt x="13130" y="913"/>
                      <a:pt x="19722" y="-37"/>
                    </a:cubicBezTo>
                    <a:close/>
                  </a:path>
                </a:pathLst>
              </a:custGeom>
              <a:grpFill/>
              <a:ln w="9418" cap="flat">
                <a:solidFill>
                  <a:schemeClr val="tx1">
                    <a:lumMod val="85000"/>
                    <a:lumOff val="15000"/>
                  </a:schemeClr>
                </a:solidFill>
                <a:prstDash val="solid"/>
                <a:miter/>
              </a:ln>
            </p:spPr>
            <p:txBody>
              <a:bodyPr rtlCol="0" anchor="ctr"/>
              <a:lstStyle/>
              <a:p>
                <a:endParaRPr lang="en-US"/>
              </a:p>
            </p:txBody>
          </p:sp>
          <p:sp>
            <p:nvSpPr>
              <p:cNvPr id="78" name="Freeform 77">
                <a:extLst>
                  <a:ext uri="{FF2B5EF4-FFF2-40B4-BE49-F238E27FC236}">
                    <a16:creationId xmlns:a16="http://schemas.microsoft.com/office/drawing/2014/main" id="{E681CCC4-D0BA-DA07-B25D-F69722DC61F2}"/>
                  </a:ext>
                </a:extLst>
              </p:cNvPr>
              <p:cNvSpPr/>
              <p:nvPr/>
            </p:nvSpPr>
            <p:spPr>
              <a:xfrm>
                <a:off x="6005775" y="3081463"/>
                <a:ext cx="9417" cy="2278"/>
              </a:xfrm>
              <a:custGeom>
                <a:avLst/>
                <a:gdLst>
                  <a:gd name="connsiteX0" fmla="*/ 9362 w 9417"/>
                  <a:gd name="connsiteY0" fmla="*/ -37 h 2278"/>
                  <a:gd name="connsiteX1" fmla="*/ -56 w 9417"/>
                  <a:gd name="connsiteY1" fmla="*/ 2242 h 2278"/>
                  <a:gd name="connsiteX2" fmla="*/ 9362 w 9417"/>
                  <a:gd name="connsiteY2" fmla="*/ -37 h 2278"/>
                </a:gdLst>
                <a:ahLst/>
                <a:cxnLst>
                  <a:cxn ang="0">
                    <a:pos x="connsiteX0" y="connsiteY0"/>
                  </a:cxn>
                  <a:cxn ang="0">
                    <a:pos x="connsiteX1" y="connsiteY1"/>
                  </a:cxn>
                  <a:cxn ang="0">
                    <a:pos x="connsiteX2" y="connsiteY2"/>
                  </a:cxn>
                </a:cxnLst>
                <a:rect l="l" t="t" r="r" b="b"/>
                <a:pathLst>
                  <a:path w="9417" h="2278">
                    <a:moveTo>
                      <a:pt x="9362" y="-37"/>
                    </a:moveTo>
                    <a:cubicBezTo>
                      <a:pt x="6160" y="628"/>
                      <a:pt x="2864" y="1387"/>
                      <a:pt x="-56" y="2242"/>
                    </a:cubicBezTo>
                    <a:cubicBezTo>
                      <a:pt x="2864" y="1387"/>
                      <a:pt x="6066" y="628"/>
                      <a:pt x="9362" y="-37"/>
                    </a:cubicBezTo>
                    <a:close/>
                  </a:path>
                </a:pathLst>
              </a:custGeom>
              <a:grpFill/>
              <a:ln w="9418" cap="flat">
                <a:solidFill>
                  <a:schemeClr val="tx1">
                    <a:lumMod val="85000"/>
                    <a:lumOff val="15000"/>
                  </a:schemeClr>
                </a:solidFill>
                <a:prstDash val="solid"/>
                <a:miter/>
              </a:ln>
            </p:spPr>
            <p:txBody>
              <a:bodyPr rtlCol="0" anchor="ctr"/>
              <a:lstStyle/>
              <a:p>
                <a:endParaRPr lang="en-US"/>
              </a:p>
            </p:txBody>
          </p:sp>
          <p:sp>
            <p:nvSpPr>
              <p:cNvPr id="79" name="Freeform 78">
                <a:extLst>
                  <a:ext uri="{FF2B5EF4-FFF2-40B4-BE49-F238E27FC236}">
                    <a16:creationId xmlns:a16="http://schemas.microsoft.com/office/drawing/2014/main" id="{713DE9A6-118D-9E7C-237B-5BA715253074}"/>
                  </a:ext>
                </a:extLst>
              </p:cNvPr>
              <p:cNvSpPr/>
              <p:nvPr/>
            </p:nvSpPr>
            <p:spPr>
              <a:xfrm>
                <a:off x="5996075" y="3083742"/>
                <a:ext cx="9417" cy="2563"/>
              </a:xfrm>
              <a:custGeom>
                <a:avLst/>
                <a:gdLst>
                  <a:gd name="connsiteX0" fmla="*/ 9362 w 9417"/>
                  <a:gd name="connsiteY0" fmla="*/ -37 h 2563"/>
                  <a:gd name="connsiteX1" fmla="*/ -56 w 9417"/>
                  <a:gd name="connsiteY1" fmla="*/ 2526 h 2563"/>
                </a:gdLst>
                <a:ahLst/>
                <a:cxnLst>
                  <a:cxn ang="0">
                    <a:pos x="connsiteX0" y="connsiteY0"/>
                  </a:cxn>
                  <a:cxn ang="0">
                    <a:pos x="connsiteX1" y="connsiteY1"/>
                  </a:cxn>
                </a:cxnLst>
                <a:rect l="l" t="t" r="r" b="b"/>
                <a:pathLst>
                  <a:path w="9417" h="2563">
                    <a:moveTo>
                      <a:pt x="9362" y="-37"/>
                    </a:moveTo>
                    <a:lnTo>
                      <a:pt x="-56" y="2526"/>
                    </a:lnTo>
                    <a:close/>
                  </a:path>
                </a:pathLst>
              </a:custGeom>
              <a:grpFill/>
              <a:ln w="9418" cap="flat">
                <a:solidFill>
                  <a:schemeClr val="tx1">
                    <a:lumMod val="85000"/>
                    <a:lumOff val="15000"/>
                  </a:schemeClr>
                </a:solidFill>
                <a:prstDash val="solid"/>
                <a:miter/>
              </a:ln>
            </p:spPr>
            <p:txBody>
              <a:bodyPr rtlCol="0" anchor="ctr"/>
              <a:lstStyle/>
              <a:p>
                <a:endParaRPr lang="en-US"/>
              </a:p>
            </p:txBody>
          </p:sp>
          <p:sp>
            <p:nvSpPr>
              <p:cNvPr id="80" name="Freeform 79">
                <a:extLst>
                  <a:ext uri="{FF2B5EF4-FFF2-40B4-BE49-F238E27FC236}">
                    <a16:creationId xmlns:a16="http://schemas.microsoft.com/office/drawing/2014/main" id="{EDF35275-162C-76F9-B5D8-4EA5ED131179}"/>
                  </a:ext>
                </a:extLst>
              </p:cNvPr>
              <p:cNvSpPr/>
              <p:nvPr/>
            </p:nvSpPr>
            <p:spPr>
              <a:xfrm>
                <a:off x="5989671" y="3086020"/>
                <a:ext cx="6215" cy="1898"/>
              </a:xfrm>
              <a:custGeom>
                <a:avLst/>
                <a:gdLst>
                  <a:gd name="connsiteX0" fmla="*/ 6160 w 6215"/>
                  <a:gd name="connsiteY0" fmla="*/ -37 h 1898"/>
                  <a:gd name="connsiteX1" fmla="*/ -56 w 6215"/>
                  <a:gd name="connsiteY1" fmla="*/ 1862 h 1898"/>
                </a:gdLst>
                <a:ahLst/>
                <a:cxnLst>
                  <a:cxn ang="0">
                    <a:pos x="connsiteX0" y="connsiteY0"/>
                  </a:cxn>
                  <a:cxn ang="0">
                    <a:pos x="connsiteX1" y="connsiteY1"/>
                  </a:cxn>
                </a:cxnLst>
                <a:rect l="l" t="t" r="r" b="b"/>
                <a:pathLst>
                  <a:path w="6215" h="1898">
                    <a:moveTo>
                      <a:pt x="6160" y="-37"/>
                    </a:moveTo>
                    <a:lnTo>
                      <a:pt x="-56" y="1862"/>
                    </a:lnTo>
                    <a:close/>
                  </a:path>
                </a:pathLst>
              </a:custGeom>
              <a:grpFill/>
              <a:ln w="9418" cap="flat">
                <a:solidFill>
                  <a:schemeClr val="tx1">
                    <a:lumMod val="85000"/>
                    <a:lumOff val="15000"/>
                  </a:schemeClr>
                </a:solidFill>
                <a:prstDash val="solid"/>
                <a:miter/>
              </a:ln>
            </p:spPr>
            <p:txBody>
              <a:bodyPr rtlCol="0" anchor="ctr"/>
              <a:lstStyle/>
              <a:p>
                <a:endParaRPr lang="en-US"/>
              </a:p>
            </p:txBody>
          </p:sp>
          <p:sp>
            <p:nvSpPr>
              <p:cNvPr id="81" name="Freeform 80">
                <a:extLst>
                  <a:ext uri="{FF2B5EF4-FFF2-40B4-BE49-F238E27FC236}">
                    <a16:creationId xmlns:a16="http://schemas.microsoft.com/office/drawing/2014/main" id="{5E711E52-9A44-4754-88EE-C0A168E1F48F}"/>
                  </a:ext>
                </a:extLst>
              </p:cNvPr>
              <p:cNvSpPr/>
              <p:nvPr/>
            </p:nvSpPr>
            <p:spPr>
              <a:xfrm>
                <a:off x="5978557" y="3090007"/>
                <a:ext cx="5556" cy="1898"/>
              </a:xfrm>
              <a:custGeom>
                <a:avLst/>
                <a:gdLst>
                  <a:gd name="connsiteX0" fmla="*/ 5501 w 5556"/>
                  <a:gd name="connsiteY0" fmla="*/ -37 h 1898"/>
                  <a:gd name="connsiteX1" fmla="*/ -56 w 5556"/>
                  <a:gd name="connsiteY1" fmla="*/ 1862 h 1898"/>
                </a:gdLst>
                <a:ahLst/>
                <a:cxnLst>
                  <a:cxn ang="0">
                    <a:pos x="connsiteX0" y="connsiteY0"/>
                  </a:cxn>
                  <a:cxn ang="0">
                    <a:pos x="connsiteX1" y="connsiteY1"/>
                  </a:cxn>
                </a:cxnLst>
                <a:rect l="l" t="t" r="r" b="b"/>
                <a:pathLst>
                  <a:path w="5556" h="1898">
                    <a:moveTo>
                      <a:pt x="5501" y="-37"/>
                    </a:moveTo>
                    <a:lnTo>
                      <a:pt x="-56" y="1862"/>
                    </a:lnTo>
                    <a:close/>
                  </a:path>
                </a:pathLst>
              </a:custGeom>
              <a:grpFill/>
              <a:ln w="9418" cap="flat">
                <a:solidFill>
                  <a:schemeClr val="tx1">
                    <a:lumMod val="85000"/>
                    <a:lumOff val="15000"/>
                  </a:schemeClr>
                </a:solidFill>
                <a:prstDash val="solid"/>
                <a:miter/>
              </a:ln>
            </p:spPr>
            <p:txBody>
              <a:bodyPr rtlCol="0" anchor="ctr"/>
              <a:lstStyle/>
              <a:p>
                <a:endParaRPr lang="en-US"/>
              </a:p>
            </p:txBody>
          </p:sp>
          <p:sp>
            <p:nvSpPr>
              <p:cNvPr id="82" name="Freeform 81">
                <a:extLst>
                  <a:ext uri="{FF2B5EF4-FFF2-40B4-BE49-F238E27FC236}">
                    <a16:creationId xmlns:a16="http://schemas.microsoft.com/office/drawing/2014/main" id="{59AEFDAD-51BC-AB55-13F3-7D75DBCDC008}"/>
                  </a:ext>
                </a:extLst>
              </p:cNvPr>
              <p:cNvSpPr/>
              <p:nvPr/>
            </p:nvSpPr>
            <p:spPr>
              <a:xfrm>
                <a:off x="5677241" y="3118201"/>
                <a:ext cx="519248" cy="648651"/>
              </a:xfrm>
              <a:custGeom>
                <a:avLst/>
                <a:gdLst>
                  <a:gd name="connsiteX0" fmla="*/ 250875 w 519248"/>
                  <a:gd name="connsiteY0" fmla="*/ 60338 h 648651"/>
                  <a:gd name="connsiteX1" fmla="*/ 288547 w 519248"/>
                  <a:gd name="connsiteY1" fmla="*/ 40213 h 648651"/>
                  <a:gd name="connsiteX2" fmla="*/ 162723 w 519248"/>
                  <a:gd name="connsiteY2" fmla="*/ 270417 h 648651"/>
                  <a:gd name="connsiteX3" fmla="*/ 165642 w 519248"/>
                  <a:gd name="connsiteY3" fmla="*/ 308389 h 648651"/>
                  <a:gd name="connsiteX4" fmla="*/ 101035 w 519248"/>
                  <a:gd name="connsiteY4" fmla="*/ 466636 h 648651"/>
                  <a:gd name="connsiteX5" fmla="*/ 95478 w 519248"/>
                  <a:gd name="connsiteY5" fmla="*/ 471477 h 648651"/>
                  <a:gd name="connsiteX6" fmla="*/ 54981 w 519248"/>
                  <a:gd name="connsiteY6" fmla="*/ 578652 h 648651"/>
                  <a:gd name="connsiteX7" fmla="*/ 60443 w 519248"/>
                  <a:gd name="connsiteY7" fmla="*/ 589474 h 648651"/>
                  <a:gd name="connsiteX8" fmla="*/ 71839 w 519248"/>
                  <a:gd name="connsiteY8" fmla="*/ 593177 h 648651"/>
                  <a:gd name="connsiteX9" fmla="*/ 519193 w 519248"/>
                  <a:gd name="connsiteY9" fmla="*/ 558337 h 648651"/>
                  <a:gd name="connsiteX10" fmla="*/ 244000 w 519248"/>
                  <a:gd name="connsiteY10" fmla="*/ 579886 h 648651"/>
                  <a:gd name="connsiteX11" fmla="*/ 220267 w 519248"/>
                  <a:gd name="connsiteY11" fmla="*/ 582639 h 648651"/>
                  <a:gd name="connsiteX12" fmla="*/ 219231 w 519248"/>
                  <a:gd name="connsiteY12" fmla="*/ 606467 h 648651"/>
                  <a:gd name="connsiteX13" fmla="*/ 218571 w 519248"/>
                  <a:gd name="connsiteY13" fmla="*/ 620896 h 648651"/>
                  <a:gd name="connsiteX14" fmla="*/ 219513 w 519248"/>
                  <a:gd name="connsiteY14" fmla="*/ 637509 h 648651"/>
                  <a:gd name="connsiteX15" fmla="*/ 76831 w 519248"/>
                  <a:gd name="connsiteY15" fmla="*/ 648615 h 648651"/>
                  <a:gd name="connsiteX16" fmla="*/ 70992 w 519248"/>
                  <a:gd name="connsiteY16" fmla="*/ 648615 h 648651"/>
                  <a:gd name="connsiteX17" fmla="*/ 25220 w 519248"/>
                  <a:gd name="connsiteY17" fmla="*/ 631528 h 648651"/>
                  <a:gd name="connsiteX18" fmla="*/ 451 w 519248"/>
                  <a:gd name="connsiteY18" fmla="*/ 582639 h 648651"/>
                  <a:gd name="connsiteX19" fmla="*/ 65247 w 519248"/>
                  <a:gd name="connsiteY19" fmla="*/ 424107 h 648651"/>
                  <a:gd name="connsiteX20" fmla="*/ 71933 w 519248"/>
                  <a:gd name="connsiteY20" fmla="*/ 418222 h 648651"/>
                  <a:gd name="connsiteX21" fmla="*/ 111206 w 519248"/>
                  <a:gd name="connsiteY21" fmla="*/ 312281 h 648651"/>
                  <a:gd name="connsiteX22" fmla="*/ 108287 w 519248"/>
                  <a:gd name="connsiteY22" fmla="*/ 274309 h 648651"/>
                  <a:gd name="connsiteX23" fmla="*/ 246543 w 519248"/>
                  <a:gd name="connsiteY23" fmla="*/ -37 h 648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19248" h="648651">
                    <a:moveTo>
                      <a:pt x="250875" y="60338"/>
                    </a:moveTo>
                    <a:lnTo>
                      <a:pt x="288547" y="40213"/>
                    </a:lnTo>
                    <a:cubicBezTo>
                      <a:pt x="204994" y="84975"/>
                      <a:pt x="155617" y="175312"/>
                      <a:pt x="162723" y="270417"/>
                    </a:cubicBezTo>
                    <a:lnTo>
                      <a:pt x="165642" y="308389"/>
                    </a:lnTo>
                    <a:cubicBezTo>
                      <a:pt x="170249" y="368484"/>
                      <a:pt x="146271" y="427214"/>
                      <a:pt x="101035" y="466636"/>
                    </a:cubicBezTo>
                    <a:lnTo>
                      <a:pt x="95478" y="471477"/>
                    </a:lnTo>
                    <a:cubicBezTo>
                      <a:pt x="66868" y="499374"/>
                      <a:pt x="52031" y="538640"/>
                      <a:pt x="54981" y="578652"/>
                    </a:cubicBezTo>
                    <a:cubicBezTo>
                      <a:pt x="55284" y="582853"/>
                      <a:pt x="57253" y="586754"/>
                      <a:pt x="60443" y="589474"/>
                    </a:cubicBezTo>
                    <a:cubicBezTo>
                      <a:pt x="63577" y="592232"/>
                      <a:pt x="67698" y="593570"/>
                      <a:pt x="71839" y="593177"/>
                    </a:cubicBezTo>
                    <a:lnTo>
                      <a:pt x="519193" y="558337"/>
                    </a:lnTo>
                    <a:lnTo>
                      <a:pt x="244000" y="579886"/>
                    </a:lnTo>
                    <a:lnTo>
                      <a:pt x="220267" y="582639"/>
                    </a:lnTo>
                    <a:lnTo>
                      <a:pt x="219231" y="606467"/>
                    </a:lnTo>
                    <a:cubicBezTo>
                      <a:pt x="219231" y="611308"/>
                      <a:pt x="218571" y="615960"/>
                      <a:pt x="218571" y="620896"/>
                    </a:cubicBezTo>
                    <a:cubicBezTo>
                      <a:pt x="218554" y="626448"/>
                      <a:pt x="218868" y="631995"/>
                      <a:pt x="219513" y="637509"/>
                    </a:cubicBezTo>
                    <a:lnTo>
                      <a:pt x="76831" y="648615"/>
                    </a:lnTo>
                    <a:cubicBezTo>
                      <a:pt x="74853" y="648615"/>
                      <a:pt x="72969" y="648615"/>
                      <a:pt x="70992" y="648615"/>
                    </a:cubicBezTo>
                    <a:cubicBezTo>
                      <a:pt x="54200" y="648608"/>
                      <a:pt x="37965" y="642547"/>
                      <a:pt x="25220" y="631528"/>
                    </a:cubicBezTo>
                    <a:cubicBezTo>
                      <a:pt x="10871" y="619178"/>
                      <a:pt x="1964" y="601597"/>
                      <a:pt x="451" y="582639"/>
                    </a:cubicBezTo>
                    <a:cubicBezTo>
                      <a:pt x="-3912" y="522461"/>
                      <a:pt x="20095" y="463725"/>
                      <a:pt x="65247" y="424107"/>
                    </a:cubicBezTo>
                    <a:lnTo>
                      <a:pt x="71933" y="418222"/>
                    </a:lnTo>
                    <a:cubicBezTo>
                      <a:pt x="99865" y="390462"/>
                      <a:pt x="114234" y="351701"/>
                      <a:pt x="111206" y="312281"/>
                    </a:cubicBezTo>
                    <a:lnTo>
                      <a:pt x="108287" y="274309"/>
                    </a:lnTo>
                    <a:cubicBezTo>
                      <a:pt x="99929" y="164012"/>
                      <a:pt x="153246" y="58213"/>
                      <a:pt x="246543" y="-37"/>
                    </a:cubicBezTo>
                    <a:close/>
                  </a:path>
                </a:pathLst>
              </a:custGeom>
              <a:grpFill/>
              <a:ln w="9418" cap="flat">
                <a:solidFill>
                  <a:schemeClr val="tx1">
                    <a:lumMod val="85000"/>
                    <a:lumOff val="15000"/>
                  </a:schemeClr>
                </a:solidFill>
                <a:prstDash val="solid"/>
                <a:miter/>
              </a:ln>
            </p:spPr>
            <p:txBody>
              <a:bodyPr rtlCol="0" anchor="ctr"/>
              <a:lstStyle/>
              <a:p>
                <a:endParaRPr lang="en-US"/>
              </a:p>
            </p:txBody>
          </p:sp>
        </p:grpSp>
      </p:grpSp>
      <p:pic>
        <p:nvPicPr>
          <p:cNvPr id="85" name="Picture Placeholder 201">
            <a:extLst>
              <a:ext uri="{FF2B5EF4-FFF2-40B4-BE49-F238E27FC236}">
                <a16:creationId xmlns:a16="http://schemas.microsoft.com/office/drawing/2014/main" id="{7434C869-8089-1E5C-746B-25B9FAE3C64D}"/>
              </a:ext>
            </a:extLst>
          </p:cNvPr>
          <p:cNvPicPr>
            <a:picLocks noChangeAspect="1"/>
          </p:cNvPicPr>
          <p:nvPr/>
        </p:nvPicPr>
        <p:blipFill rotWithShape="1">
          <a:blip r:embed="rId5">
            <a:extLst>
              <a:ext uri="{28A0092B-C50C-407E-A947-70E740481C1C}">
                <a14:useLocalDpi xmlns:a14="http://schemas.microsoft.com/office/drawing/2010/main" val="0"/>
              </a:ext>
            </a:extLst>
          </a:blip>
          <a:srcRect l="16875" r="16875"/>
          <a:stretch/>
        </p:blipFill>
        <p:spPr>
          <a:xfrm>
            <a:off x="11695113" y="52756"/>
            <a:ext cx="340943" cy="340943"/>
          </a:xfrm>
          <a:prstGeom prst="ellipse">
            <a:avLst/>
          </a:prstGeom>
          <a:blipFill>
            <a:blip r:embed="rId6"/>
            <a:tile tx="0" ty="0" sx="100000" sy="100000" flip="none" algn="tl"/>
          </a:blipFill>
        </p:spPr>
      </p:pic>
      <p:grpSp>
        <p:nvGrpSpPr>
          <p:cNvPr id="86" name="Group 85">
            <a:extLst>
              <a:ext uri="{FF2B5EF4-FFF2-40B4-BE49-F238E27FC236}">
                <a16:creationId xmlns:a16="http://schemas.microsoft.com/office/drawing/2014/main" id="{8A8ABB1D-16E7-9383-ED8B-287188579E45}"/>
              </a:ext>
            </a:extLst>
          </p:cNvPr>
          <p:cNvGrpSpPr/>
          <p:nvPr/>
        </p:nvGrpSpPr>
        <p:grpSpPr>
          <a:xfrm>
            <a:off x="9619866" y="2585979"/>
            <a:ext cx="457015" cy="457015"/>
            <a:chOff x="7719348" y="2089556"/>
            <a:chExt cx="457015" cy="457015"/>
          </a:xfrm>
        </p:grpSpPr>
        <p:sp>
          <p:nvSpPr>
            <p:cNvPr id="87" name="Oval 86">
              <a:extLst>
                <a:ext uri="{FF2B5EF4-FFF2-40B4-BE49-F238E27FC236}">
                  <a16:creationId xmlns:a16="http://schemas.microsoft.com/office/drawing/2014/main" id="{B2FC7397-4FE6-84CD-71F9-2E9B9FB9CFBF}"/>
                </a:ext>
              </a:extLst>
            </p:cNvPr>
            <p:cNvSpPr/>
            <p:nvPr/>
          </p:nvSpPr>
          <p:spPr>
            <a:xfrm>
              <a:off x="7719348" y="2089556"/>
              <a:ext cx="457015" cy="457015"/>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Chevron 87">
              <a:extLst>
                <a:ext uri="{FF2B5EF4-FFF2-40B4-BE49-F238E27FC236}">
                  <a16:creationId xmlns:a16="http://schemas.microsoft.com/office/drawing/2014/main" id="{299BE4BC-A161-495D-6AF1-5FBAC01205A8}"/>
                </a:ext>
              </a:extLst>
            </p:cNvPr>
            <p:cNvSpPr/>
            <p:nvPr/>
          </p:nvSpPr>
          <p:spPr>
            <a:xfrm>
              <a:off x="7878726" y="2232837"/>
              <a:ext cx="191386" cy="191386"/>
            </a:xfrm>
            <a:prstGeom prst="chevron">
              <a:avLst/>
            </a:prstGeom>
            <a:solidFill>
              <a:srgbClr val="6366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89" name="Oval 88">
            <a:hlinkClick r:id="rId2" action="ppaction://hlinksldjump"/>
            <a:extLst>
              <a:ext uri="{FF2B5EF4-FFF2-40B4-BE49-F238E27FC236}">
                <a16:creationId xmlns:a16="http://schemas.microsoft.com/office/drawing/2014/main" id="{4BBD64BB-2E5E-B484-1A7C-517EB930D63D}"/>
              </a:ext>
            </a:extLst>
          </p:cNvPr>
          <p:cNvSpPr/>
          <p:nvPr/>
        </p:nvSpPr>
        <p:spPr>
          <a:xfrm>
            <a:off x="140118" y="86573"/>
            <a:ext cx="367553" cy="367553"/>
          </a:xfrm>
          <a:prstGeom prst="ellipse">
            <a:avLst/>
          </a:prstGeom>
          <a:solidFill>
            <a:srgbClr val="6366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mj-lt"/>
              </a:rPr>
              <a:t>x</a:t>
            </a:r>
          </a:p>
        </p:txBody>
      </p:sp>
      <p:grpSp>
        <p:nvGrpSpPr>
          <p:cNvPr id="133" name="Group 132">
            <a:extLst>
              <a:ext uri="{FF2B5EF4-FFF2-40B4-BE49-F238E27FC236}">
                <a16:creationId xmlns:a16="http://schemas.microsoft.com/office/drawing/2014/main" id="{0E568CA4-652B-95B1-ED81-03968B4BA126}"/>
              </a:ext>
            </a:extLst>
          </p:cNvPr>
          <p:cNvGrpSpPr/>
          <p:nvPr/>
        </p:nvGrpSpPr>
        <p:grpSpPr>
          <a:xfrm>
            <a:off x="8207759" y="5208928"/>
            <a:ext cx="369053" cy="370236"/>
            <a:chOff x="8333269" y="5208928"/>
            <a:chExt cx="369053" cy="370236"/>
          </a:xfrm>
        </p:grpSpPr>
        <p:pic>
          <p:nvPicPr>
            <p:cNvPr id="93" name="Picture 92">
              <a:extLst>
                <a:ext uri="{FF2B5EF4-FFF2-40B4-BE49-F238E27FC236}">
                  <a16:creationId xmlns:a16="http://schemas.microsoft.com/office/drawing/2014/main" id="{6C038D62-0611-1F11-1744-572AAED710A5}"/>
                </a:ext>
              </a:extLst>
            </p:cNvPr>
            <p:cNvPicPr>
              <a:picLocks noChangeAspect="1"/>
            </p:cNvPicPr>
            <p:nvPr/>
          </p:nvPicPr>
          <p:blipFill>
            <a:blip r:embed="rId7"/>
            <a:stretch>
              <a:fillRect/>
            </a:stretch>
          </p:blipFill>
          <p:spPr>
            <a:xfrm>
              <a:off x="8333269" y="5208928"/>
              <a:ext cx="369053" cy="370236"/>
            </a:xfrm>
            <a:custGeom>
              <a:avLst/>
              <a:gdLst>
                <a:gd name="connsiteX0" fmla="*/ 190 w 369053"/>
                <a:gd name="connsiteY0" fmla="*/ 2 h 370236"/>
                <a:gd name="connsiteX1" fmla="*/ 369243 w 369053"/>
                <a:gd name="connsiteY1" fmla="*/ 2 h 370236"/>
                <a:gd name="connsiteX2" fmla="*/ 369243 w 369053"/>
                <a:gd name="connsiteY2" fmla="*/ 370238 h 370236"/>
                <a:gd name="connsiteX3" fmla="*/ 190 w 369053"/>
                <a:gd name="connsiteY3" fmla="*/ 370238 h 370236"/>
              </a:gdLst>
              <a:ahLst/>
              <a:cxnLst>
                <a:cxn ang="0">
                  <a:pos x="connsiteX0" y="connsiteY0"/>
                </a:cxn>
                <a:cxn ang="0">
                  <a:pos x="connsiteX1" y="connsiteY1"/>
                </a:cxn>
                <a:cxn ang="0">
                  <a:pos x="connsiteX2" y="connsiteY2"/>
                </a:cxn>
                <a:cxn ang="0">
                  <a:pos x="connsiteX3" y="connsiteY3"/>
                </a:cxn>
              </a:cxnLst>
              <a:rect l="l" t="t" r="r" b="b"/>
              <a:pathLst>
                <a:path w="369053" h="370236">
                  <a:moveTo>
                    <a:pt x="190" y="2"/>
                  </a:moveTo>
                  <a:lnTo>
                    <a:pt x="369243" y="2"/>
                  </a:lnTo>
                  <a:lnTo>
                    <a:pt x="369243" y="370238"/>
                  </a:lnTo>
                  <a:lnTo>
                    <a:pt x="190" y="370238"/>
                  </a:lnTo>
                  <a:close/>
                </a:path>
              </a:pathLst>
            </a:custGeom>
          </p:spPr>
        </p:pic>
        <p:sp>
          <p:nvSpPr>
            <p:cNvPr id="94" name="Freeform 93">
              <a:extLst>
                <a:ext uri="{FF2B5EF4-FFF2-40B4-BE49-F238E27FC236}">
                  <a16:creationId xmlns:a16="http://schemas.microsoft.com/office/drawing/2014/main" id="{891977D3-1383-DCE6-8EED-116F17EFCFBD}"/>
                </a:ext>
              </a:extLst>
            </p:cNvPr>
            <p:cNvSpPr/>
            <p:nvPr/>
          </p:nvSpPr>
          <p:spPr>
            <a:xfrm>
              <a:off x="8403229" y="5308239"/>
              <a:ext cx="228833" cy="198486"/>
            </a:xfrm>
            <a:custGeom>
              <a:avLst/>
              <a:gdLst>
                <a:gd name="connsiteX0" fmla="*/ 210166 w 228833"/>
                <a:gd name="connsiteY0" fmla="*/ 108024 h 198486"/>
                <a:gd name="connsiteX1" fmla="*/ 122814 w 228833"/>
                <a:gd name="connsiteY1" fmla="*/ 194958 h 198486"/>
                <a:gd name="connsiteX2" fmla="*/ 105992 w 228833"/>
                <a:gd name="connsiteY2" fmla="*/ 195028 h 198486"/>
                <a:gd name="connsiteX3" fmla="*/ 105922 w 228833"/>
                <a:gd name="connsiteY3" fmla="*/ 194958 h 198486"/>
                <a:gd name="connsiteX4" fmla="*/ 18570 w 228833"/>
                <a:gd name="connsiteY4" fmla="*/ 108024 h 198486"/>
                <a:gd name="connsiteX5" fmla="*/ 18570 w 228833"/>
                <a:gd name="connsiteY5" fmla="*/ 18517 h 198486"/>
                <a:gd name="connsiteX6" fmla="*/ 18570 w 228833"/>
                <a:gd name="connsiteY6" fmla="*/ 18517 h 198486"/>
                <a:gd name="connsiteX7" fmla="*/ 108477 w 228833"/>
                <a:gd name="connsiteY7" fmla="*/ 18517 h 198486"/>
                <a:gd name="connsiteX8" fmla="*/ 108477 w 228833"/>
                <a:gd name="connsiteY8" fmla="*/ 18517 h 198486"/>
                <a:gd name="connsiteX9" fmla="*/ 120259 w 228833"/>
                <a:gd name="connsiteY9" fmla="*/ 18517 h 198486"/>
                <a:gd name="connsiteX10" fmla="*/ 120259 w 228833"/>
                <a:gd name="connsiteY10" fmla="*/ 18517 h 198486"/>
                <a:gd name="connsiteX11" fmla="*/ 210149 w 228833"/>
                <a:gd name="connsiteY11" fmla="*/ 18501 h 198486"/>
                <a:gd name="connsiteX12" fmla="*/ 210166 w 228833"/>
                <a:gd name="connsiteY12" fmla="*/ 18517 h 198486"/>
                <a:gd name="connsiteX13" fmla="*/ 210166 w 228833"/>
                <a:gd name="connsiteY13" fmla="*/ 18517 h 198486"/>
                <a:gd name="connsiteX14" fmla="*/ 210182 w 228833"/>
                <a:gd name="connsiteY14" fmla="*/ 108007 h 198486"/>
                <a:gd name="connsiteX15" fmla="*/ 210166 w 228833"/>
                <a:gd name="connsiteY15" fmla="*/ 108024 h 198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28833" h="198486">
                  <a:moveTo>
                    <a:pt x="210166" y="108024"/>
                  </a:moveTo>
                  <a:lnTo>
                    <a:pt x="122814" y="194958"/>
                  </a:lnTo>
                  <a:cubicBezTo>
                    <a:pt x="118188" y="199602"/>
                    <a:pt x="110656" y="199633"/>
                    <a:pt x="105992" y="195028"/>
                  </a:cubicBezTo>
                  <a:cubicBezTo>
                    <a:pt x="105969" y="195005"/>
                    <a:pt x="105945" y="194982"/>
                    <a:pt x="105922" y="194958"/>
                  </a:cubicBezTo>
                  <a:lnTo>
                    <a:pt x="18570" y="108024"/>
                  </a:lnTo>
                  <a:cubicBezTo>
                    <a:pt x="-6248" y="83303"/>
                    <a:pt x="-6248" y="43237"/>
                    <a:pt x="18570" y="18517"/>
                  </a:cubicBezTo>
                  <a:lnTo>
                    <a:pt x="18570" y="18517"/>
                  </a:lnTo>
                  <a:cubicBezTo>
                    <a:pt x="43401" y="-6191"/>
                    <a:pt x="83646" y="-6191"/>
                    <a:pt x="108477" y="18517"/>
                  </a:cubicBezTo>
                  <a:lnTo>
                    <a:pt x="108477" y="18517"/>
                  </a:lnTo>
                  <a:cubicBezTo>
                    <a:pt x="111771" y="21657"/>
                    <a:pt x="116965" y="21657"/>
                    <a:pt x="120259" y="18517"/>
                  </a:cubicBezTo>
                  <a:lnTo>
                    <a:pt x="120259" y="18517"/>
                  </a:lnTo>
                  <a:cubicBezTo>
                    <a:pt x="145077" y="-6200"/>
                    <a:pt x="185322" y="-6207"/>
                    <a:pt x="210149" y="18501"/>
                  </a:cubicBezTo>
                  <a:cubicBezTo>
                    <a:pt x="210155" y="18506"/>
                    <a:pt x="210160" y="18511"/>
                    <a:pt x="210166" y="18517"/>
                  </a:cubicBezTo>
                  <a:lnTo>
                    <a:pt x="210166" y="18517"/>
                  </a:lnTo>
                  <a:cubicBezTo>
                    <a:pt x="234993" y="43224"/>
                    <a:pt x="235000" y="83291"/>
                    <a:pt x="210182" y="108007"/>
                  </a:cubicBezTo>
                  <a:cubicBezTo>
                    <a:pt x="210176" y="108013"/>
                    <a:pt x="210171" y="108018"/>
                    <a:pt x="210166" y="108024"/>
                  </a:cubicBezTo>
                  <a:close/>
                </a:path>
              </a:pathLst>
            </a:custGeom>
            <a:solidFill>
              <a:srgbClr val="FFFFFF"/>
            </a:solidFill>
            <a:ln w="2835" cap="flat">
              <a:noFill/>
              <a:prstDash val="solid"/>
              <a:miter/>
            </a:ln>
          </p:spPr>
          <p:txBody>
            <a:bodyPr rtlCol="0" anchor="ctr"/>
            <a:lstStyle/>
            <a:p>
              <a:endParaRPr lang="en-US"/>
            </a:p>
          </p:txBody>
        </p:sp>
      </p:grpSp>
      <p:grpSp>
        <p:nvGrpSpPr>
          <p:cNvPr id="134" name="Group 133">
            <a:extLst>
              <a:ext uri="{FF2B5EF4-FFF2-40B4-BE49-F238E27FC236}">
                <a16:creationId xmlns:a16="http://schemas.microsoft.com/office/drawing/2014/main" id="{D08FCA68-D738-1897-1EBE-BE15EE9F5FEE}"/>
              </a:ext>
            </a:extLst>
          </p:cNvPr>
          <p:cNvGrpSpPr/>
          <p:nvPr/>
        </p:nvGrpSpPr>
        <p:grpSpPr>
          <a:xfrm>
            <a:off x="8648539" y="5203275"/>
            <a:ext cx="369053" cy="381541"/>
            <a:chOff x="8872655" y="5203275"/>
            <a:chExt cx="369053" cy="381541"/>
          </a:xfrm>
        </p:grpSpPr>
        <p:pic>
          <p:nvPicPr>
            <p:cNvPr id="95" name="Picture 94">
              <a:extLst>
                <a:ext uri="{FF2B5EF4-FFF2-40B4-BE49-F238E27FC236}">
                  <a16:creationId xmlns:a16="http://schemas.microsoft.com/office/drawing/2014/main" id="{CAB6F4F5-096F-4F83-D424-4B892695DCB8}"/>
                </a:ext>
              </a:extLst>
            </p:cNvPr>
            <p:cNvPicPr>
              <a:picLocks noChangeAspect="1"/>
            </p:cNvPicPr>
            <p:nvPr/>
          </p:nvPicPr>
          <p:blipFill>
            <a:blip r:embed="rId8"/>
            <a:stretch>
              <a:fillRect/>
            </a:stretch>
          </p:blipFill>
          <p:spPr>
            <a:xfrm>
              <a:off x="8872655" y="5203275"/>
              <a:ext cx="369053" cy="370236"/>
            </a:xfrm>
            <a:custGeom>
              <a:avLst/>
              <a:gdLst>
                <a:gd name="connsiteX0" fmla="*/ 380 w 369053"/>
                <a:gd name="connsiteY0" fmla="*/ 0 h 370236"/>
                <a:gd name="connsiteX1" fmla="*/ 369433 w 369053"/>
                <a:gd name="connsiteY1" fmla="*/ 0 h 370236"/>
                <a:gd name="connsiteX2" fmla="*/ 369433 w 369053"/>
                <a:gd name="connsiteY2" fmla="*/ 370236 h 370236"/>
                <a:gd name="connsiteX3" fmla="*/ 380 w 369053"/>
                <a:gd name="connsiteY3" fmla="*/ 370236 h 370236"/>
              </a:gdLst>
              <a:ahLst/>
              <a:cxnLst>
                <a:cxn ang="0">
                  <a:pos x="connsiteX0" y="connsiteY0"/>
                </a:cxn>
                <a:cxn ang="0">
                  <a:pos x="connsiteX1" y="connsiteY1"/>
                </a:cxn>
                <a:cxn ang="0">
                  <a:pos x="connsiteX2" y="connsiteY2"/>
                </a:cxn>
                <a:cxn ang="0">
                  <a:pos x="connsiteX3" y="connsiteY3"/>
                </a:cxn>
              </a:cxnLst>
              <a:rect l="l" t="t" r="r" b="b"/>
              <a:pathLst>
                <a:path w="369053" h="370236">
                  <a:moveTo>
                    <a:pt x="380" y="0"/>
                  </a:moveTo>
                  <a:lnTo>
                    <a:pt x="369433" y="0"/>
                  </a:lnTo>
                  <a:lnTo>
                    <a:pt x="369433" y="370236"/>
                  </a:lnTo>
                  <a:lnTo>
                    <a:pt x="380" y="370236"/>
                  </a:lnTo>
                  <a:close/>
                </a:path>
              </a:pathLst>
            </a:custGeom>
          </p:spPr>
        </p:pic>
        <p:pic>
          <p:nvPicPr>
            <p:cNvPr id="96" name="Picture 95">
              <a:extLst>
                <a:ext uri="{FF2B5EF4-FFF2-40B4-BE49-F238E27FC236}">
                  <a16:creationId xmlns:a16="http://schemas.microsoft.com/office/drawing/2014/main" id="{AF40231B-501E-FBE7-1C63-728CEB415BF8}"/>
                </a:ext>
              </a:extLst>
            </p:cNvPr>
            <p:cNvPicPr>
              <a:picLocks noChangeAspect="1"/>
            </p:cNvPicPr>
            <p:nvPr/>
          </p:nvPicPr>
          <p:blipFill>
            <a:blip r:embed="rId9"/>
            <a:stretch>
              <a:fillRect/>
            </a:stretch>
          </p:blipFill>
          <p:spPr>
            <a:xfrm>
              <a:off x="8912399" y="5375675"/>
              <a:ext cx="229948" cy="209141"/>
            </a:xfrm>
            <a:custGeom>
              <a:avLst/>
              <a:gdLst>
                <a:gd name="connsiteX0" fmla="*/ 394 w 229948"/>
                <a:gd name="connsiteY0" fmla="*/ 61 h 209141"/>
                <a:gd name="connsiteX1" fmla="*/ 230342 w 229948"/>
                <a:gd name="connsiteY1" fmla="*/ 61 h 209141"/>
                <a:gd name="connsiteX2" fmla="*/ 230342 w 229948"/>
                <a:gd name="connsiteY2" fmla="*/ 209202 h 209141"/>
                <a:gd name="connsiteX3" fmla="*/ 394 w 229948"/>
                <a:gd name="connsiteY3" fmla="*/ 209202 h 209141"/>
              </a:gdLst>
              <a:ahLst/>
              <a:cxnLst>
                <a:cxn ang="0">
                  <a:pos x="connsiteX0" y="connsiteY0"/>
                </a:cxn>
                <a:cxn ang="0">
                  <a:pos x="connsiteX1" y="connsiteY1"/>
                </a:cxn>
                <a:cxn ang="0">
                  <a:pos x="connsiteX2" y="connsiteY2"/>
                </a:cxn>
                <a:cxn ang="0">
                  <a:pos x="connsiteX3" y="connsiteY3"/>
                </a:cxn>
              </a:cxnLst>
              <a:rect l="l" t="t" r="r" b="b"/>
              <a:pathLst>
                <a:path w="229948" h="209141">
                  <a:moveTo>
                    <a:pt x="394" y="61"/>
                  </a:moveTo>
                  <a:lnTo>
                    <a:pt x="230342" y="61"/>
                  </a:lnTo>
                  <a:lnTo>
                    <a:pt x="230342" y="209202"/>
                  </a:lnTo>
                  <a:lnTo>
                    <a:pt x="394" y="209202"/>
                  </a:lnTo>
                  <a:close/>
                </a:path>
              </a:pathLst>
            </a:custGeom>
          </p:spPr>
        </p:pic>
        <p:pic>
          <p:nvPicPr>
            <p:cNvPr id="97" name="Picture 96">
              <a:extLst>
                <a:ext uri="{FF2B5EF4-FFF2-40B4-BE49-F238E27FC236}">
                  <a16:creationId xmlns:a16="http://schemas.microsoft.com/office/drawing/2014/main" id="{03933B33-561F-6F08-08DB-6F055E3D9E15}"/>
                </a:ext>
              </a:extLst>
            </p:cNvPr>
            <p:cNvPicPr>
              <a:picLocks noChangeAspect="1"/>
            </p:cNvPicPr>
            <p:nvPr/>
          </p:nvPicPr>
          <p:blipFill>
            <a:blip r:embed="rId10"/>
            <a:stretch>
              <a:fillRect/>
            </a:stretch>
          </p:blipFill>
          <p:spPr>
            <a:xfrm>
              <a:off x="9054342" y="5401111"/>
              <a:ext cx="158976" cy="138485"/>
            </a:xfrm>
            <a:custGeom>
              <a:avLst/>
              <a:gdLst>
                <a:gd name="connsiteX0" fmla="*/ 444 w 158976"/>
                <a:gd name="connsiteY0" fmla="*/ 70 h 138485"/>
                <a:gd name="connsiteX1" fmla="*/ 159421 w 158976"/>
                <a:gd name="connsiteY1" fmla="*/ 70 h 138485"/>
                <a:gd name="connsiteX2" fmla="*/ 159421 w 158976"/>
                <a:gd name="connsiteY2" fmla="*/ 138555 h 138485"/>
                <a:gd name="connsiteX3" fmla="*/ 444 w 158976"/>
                <a:gd name="connsiteY3" fmla="*/ 138555 h 138485"/>
              </a:gdLst>
              <a:ahLst/>
              <a:cxnLst>
                <a:cxn ang="0">
                  <a:pos x="connsiteX0" y="connsiteY0"/>
                </a:cxn>
                <a:cxn ang="0">
                  <a:pos x="connsiteX1" y="connsiteY1"/>
                </a:cxn>
                <a:cxn ang="0">
                  <a:pos x="connsiteX2" y="connsiteY2"/>
                </a:cxn>
                <a:cxn ang="0">
                  <a:pos x="connsiteX3" y="connsiteY3"/>
                </a:cxn>
              </a:cxnLst>
              <a:rect l="l" t="t" r="r" b="b"/>
              <a:pathLst>
                <a:path w="158976" h="138485">
                  <a:moveTo>
                    <a:pt x="444" y="70"/>
                  </a:moveTo>
                  <a:lnTo>
                    <a:pt x="159421" y="70"/>
                  </a:lnTo>
                  <a:lnTo>
                    <a:pt x="159421" y="138555"/>
                  </a:lnTo>
                  <a:lnTo>
                    <a:pt x="444" y="138555"/>
                  </a:lnTo>
                  <a:close/>
                </a:path>
              </a:pathLst>
            </a:custGeom>
          </p:spPr>
        </p:pic>
        <p:pic>
          <p:nvPicPr>
            <p:cNvPr id="98" name="Picture 97">
              <a:extLst>
                <a:ext uri="{FF2B5EF4-FFF2-40B4-BE49-F238E27FC236}">
                  <a16:creationId xmlns:a16="http://schemas.microsoft.com/office/drawing/2014/main" id="{92C52C51-C91D-E04D-7830-9B28E5C72DB6}"/>
                </a:ext>
              </a:extLst>
            </p:cNvPr>
            <p:cNvPicPr>
              <a:picLocks noChangeAspect="1"/>
            </p:cNvPicPr>
            <p:nvPr/>
          </p:nvPicPr>
          <p:blipFill>
            <a:blip r:embed="rId11"/>
            <a:stretch>
              <a:fillRect/>
            </a:stretch>
          </p:blipFill>
          <p:spPr>
            <a:xfrm>
              <a:off x="8875493" y="5358718"/>
              <a:ext cx="167493" cy="124354"/>
            </a:xfrm>
            <a:custGeom>
              <a:avLst/>
              <a:gdLst>
                <a:gd name="connsiteX0" fmla="*/ 381 w 167493"/>
                <a:gd name="connsiteY0" fmla="*/ 55 h 124354"/>
                <a:gd name="connsiteX1" fmla="*/ 167874 w 167493"/>
                <a:gd name="connsiteY1" fmla="*/ 55 h 124354"/>
                <a:gd name="connsiteX2" fmla="*/ 167874 w 167493"/>
                <a:gd name="connsiteY2" fmla="*/ 124409 h 124354"/>
                <a:gd name="connsiteX3" fmla="*/ 381 w 167493"/>
                <a:gd name="connsiteY3" fmla="*/ 124409 h 124354"/>
              </a:gdLst>
              <a:ahLst/>
              <a:cxnLst>
                <a:cxn ang="0">
                  <a:pos x="connsiteX0" y="connsiteY0"/>
                </a:cxn>
                <a:cxn ang="0">
                  <a:pos x="connsiteX1" y="connsiteY1"/>
                </a:cxn>
                <a:cxn ang="0">
                  <a:pos x="connsiteX2" y="connsiteY2"/>
                </a:cxn>
                <a:cxn ang="0">
                  <a:pos x="connsiteX3" y="connsiteY3"/>
                </a:cxn>
              </a:cxnLst>
              <a:rect l="l" t="t" r="r" b="b"/>
              <a:pathLst>
                <a:path w="167493" h="124354">
                  <a:moveTo>
                    <a:pt x="381" y="55"/>
                  </a:moveTo>
                  <a:lnTo>
                    <a:pt x="167874" y="55"/>
                  </a:lnTo>
                  <a:lnTo>
                    <a:pt x="167874" y="124409"/>
                  </a:lnTo>
                  <a:lnTo>
                    <a:pt x="381" y="124409"/>
                  </a:lnTo>
                  <a:close/>
                </a:path>
              </a:pathLst>
            </a:custGeom>
          </p:spPr>
        </p:pic>
        <p:sp>
          <p:nvSpPr>
            <p:cNvPr id="99" name="Freeform 98">
              <a:extLst>
                <a:ext uri="{FF2B5EF4-FFF2-40B4-BE49-F238E27FC236}">
                  <a16:creationId xmlns:a16="http://schemas.microsoft.com/office/drawing/2014/main" id="{529E92F0-9C16-F320-FBFA-C4186FB26664}"/>
                </a:ext>
              </a:extLst>
            </p:cNvPr>
            <p:cNvSpPr/>
            <p:nvPr/>
          </p:nvSpPr>
          <p:spPr>
            <a:xfrm>
              <a:off x="8943230" y="5232665"/>
              <a:ext cx="86147" cy="30531"/>
            </a:xfrm>
            <a:custGeom>
              <a:avLst/>
              <a:gdLst>
                <a:gd name="connsiteX0" fmla="*/ 1092 w 86147"/>
                <a:gd name="connsiteY0" fmla="*/ 21457 h 30531"/>
                <a:gd name="connsiteX1" fmla="*/ 41971 w 86147"/>
                <a:gd name="connsiteY1" fmla="*/ 3906 h 30531"/>
                <a:gd name="connsiteX2" fmla="*/ 67067 w 86147"/>
                <a:gd name="connsiteY2" fmla="*/ -22 h 30531"/>
                <a:gd name="connsiteX3" fmla="*/ 80552 w 86147"/>
                <a:gd name="connsiteY3" fmla="*/ 3284 h 30531"/>
                <a:gd name="connsiteX4" fmla="*/ 85321 w 86147"/>
                <a:gd name="connsiteY4" fmla="*/ 7835 h 30531"/>
                <a:gd name="connsiteX5" fmla="*/ 85946 w 86147"/>
                <a:gd name="connsiteY5" fmla="*/ 9417 h 30531"/>
                <a:gd name="connsiteX6" fmla="*/ 82921 w 86147"/>
                <a:gd name="connsiteY6" fmla="*/ 14740 h 30531"/>
                <a:gd name="connsiteX7" fmla="*/ 82227 w 86147"/>
                <a:gd name="connsiteY7" fmla="*/ 14872 h 30531"/>
                <a:gd name="connsiteX8" fmla="*/ 69139 w 86147"/>
                <a:gd name="connsiteY8" fmla="*/ 16511 h 30531"/>
                <a:gd name="connsiteX9" fmla="*/ 25563 w 86147"/>
                <a:gd name="connsiteY9" fmla="*/ 24566 h 30531"/>
                <a:gd name="connsiteX10" fmla="*/ 6599 w 86147"/>
                <a:gd name="connsiteY10" fmla="*/ 30218 h 30531"/>
                <a:gd name="connsiteX11" fmla="*/ 186 w 86147"/>
                <a:gd name="connsiteY11" fmla="*/ 27171 h 30531"/>
                <a:gd name="connsiteX12" fmla="*/ 70 w 86147"/>
                <a:gd name="connsiteY12" fmla="*/ 26799 h 30531"/>
                <a:gd name="connsiteX13" fmla="*/ 70 w 86147"/>
                <a:gd name="connsiteY13" fmla="*/ 26799 h 30531"/>
                <a:gd name="connsiteX14" fmla="*/ 1092 w 86147"/>
                <a:gd name="connsiteY14" fmla="*/ 21457 h 30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147" h="30531">
                  <a:moveTo>
                    <a:pt x="1092" y="21457"/>
                  </a:moveTo>
                  <a:cubicBezTo>
                    <a:pt x="5038" y="14165"/>
                    <a:pt x="27011" y="8089"/>
                    <a:pt x="41971" y="3906"/>
                  </a:cubicBezTo>
                  <a:cubicBezTo>
                    <a:pt x="50129" y="1513"/>
                    <a:pt x="58566" y="192"/>
                    <a:pt x="67067" y="-22"/>
                  </a:cubicBezTo>
                  <a:cubicBezTo>
                    <a:pt x="71773" y="-93"/>
                    <a:pt x="76417" y="1046"/>
                    <a:pt x="80552" y="3284"/>
                  </a:cubicBezTo>
                  <a:cubicBezTo>
                    <a:pt x="82571" y="4281"/>
                    <a:pt x="84235" y="5869"/>
                    <a:pt x="85321" y="7835"/>
                  </a:cubicBezTo>
                  <a:cubicBezTo>
                    <a:pt x="85585" y="8338"/>
                    <a:pt x="85795" y="8869"/>
                    <a:pt x="85946" y="9417"/>
                  </a:cubicBezTo>
                  <a:cubicBezTo>
                    <a:pt x="86587" y="11719"/>
                    <a:pt x="85232" y="14102"/>
                    <a:pt x="82921" y="14740"/>
                  </a:cubicBezTo>
                  <a:cubicBezTo>
                    <a:pt x="82693" y="14802"/>
                    <a:pt x="82461" y="14847"/>
                    <a:pt x="82227" y="14872"/>
                  </a:cubicBezTo>
                  <a:cubicBezTo>
                    <a:pt x="78650" y="15268"/>
                    <a:pt x="74193" y="15805"/>
                    <a:pt x="69139" y="16511"/>
                  </a:cubicBezTo>
                  <a:cubicBezTo>
                    <a:pt x="54454" y="18252"/>
                    <a:pt x="39897" y="20942"/>
                    <a:pt x="25563" y="24566"/>
                  </a:cubicBezTo>
                  <a:cubicBezTo>
                    <a:pt x="20737" y="25838"/>
                    <a:pt x="14207" y="27703"/>
                    <a:pt x="6599" y="30218"/>
                  </a:cubicBezTo>
                  <a:cubicBezTo>
                    <a:pt x="3983" y="31140"/>
                    <a:pt x="1112" y="29776"/>
                    <a:pt x="186" y="27171"/>
                  </a:cubicBezTo>
                  <a:cubicBezTo>
                    <a:pt x="142" y="27049"/>
                    <a:pt x="104" y="26924"/>
                    <a:pt x="70" y="26799"/>
                  </a:cubicBezTo>
                  <a:lnTo>
                    <a:pt x="70" y="26799"/>
                  </a:lnTo>
                  <a:cubicBezTo>
                    <a:pt x="-249" y="24954"/>
                    <a:pt x="114" y="23056"/>
                    <a:pt x="1092" y="21457"/>
                  </a:cubicBezTo>
                  <a:close/>
                </a:path>
              </a:pathLst>
            </a:custGeom>
            <a:solidFill>
              <a:srgbClr val="000000"/>
            </a:solidFill>
            <a:ln w="2835" cap="flat">
              <a:noFill/>
              <a:prstDash val="solid"/>
              <a:miter/>
            </a:ln>
          </p:spPr>
          <p:txBody>
            <a:bodyPr rtlCol="0" anchor="ctr"/>
            <a:lstStyle/>
            <a:p>
              <a:endParaRPr lang="en-US"/>
            </a:p>
          </p:txBody>
        </p:sp>
        <p:sp>
          <p:nvSpPr>
            <p:cNvPr id="100" name="Freeform 99">
              <a:extLst>
                <a:ext uri="{FF2B5EF4-FFF2-40B4-BE49-F238E27FC236}">
                  <a16:creationId xmlns:a16="http://schemas.microsoft.com/office/drawing/2014/main" id="{DF624028-A58A-E563-E16F-3FBA8C7C2338}"/>
                </a:ext>
              </a:extLst>
            </p:cNvPr>
            <p:cNvSpPr/>
            <p:nvPr/>
          </p:nvSpPr>
          <p:spPr>
            <a:xfrm>
              <a:off x="9084546" y="5232665"/>
              <a:ext cx="86279" cy="30495"/>
            </a:xfrm>
            <a:custGeom>
              <a:avLst/>
              <a:gdLst>
                <a:gd name="connsiteX0" fmla="*/ 84983 w 86279"/>
                <a:gd name="connsiteY0" fmla="*/ 21457 h 30495"/>
                <a:gd name="connsiteX1" fmla="*/ 44103 w 86279"/>
                <a:gd name="connsiteY1" fmla="*/ 3906 h 30495"/>
                <a:gd name="connsiteX2" fmla="*/ 18979 w 86279"/>
                <a:gd name="connsiteY2" fmla="*/ -22 h 30495"/>
                <a:gd name="connsiteX3" fmla="*/ 5495 w 86279"/>
                <a:gd name="connsiteY3" fmla="*/ 3284 h 30495"/>
                <a:gd name="connsiteX4" fmla="*/ 726 w 86279"/>
                <a:gd name="connsiteY4" fmla="*/ 7835 h 30495"/>
                <a:gd name="connsiteX5" fmla="*/ 101 w 86279"/>
                <a:gd name="connsiteY5" fmla="*/ 9417 h 30495"/>
                <a:gd name="connsiteX6" fmla="*/ 3196 w 86279"/>
                <a:gd name="connsiteY6" fmla="*/ 14700 h 30495"/>
                <a:gd name="connsiteX7" fmla="*/ 3820 w 86279"/>
                <a:gd name="connsiteY7" fmla="*/ 14815 h 30495"/>
                <a:gd name="connsiteX8" fmla="*/ 16907 w 86279"/>
                <a:gd name="connsiteY8" fmla="*/ 16455 h 30495"/>
                <a:gd name="connsiteX9" fmla="*/ 60597 w 86279"/>
                <a:gd name="connsiteY9" fmla="*/ 24509 h 30495"/>
                <a:gd name="connsiteX10" fmla="*/ 79561 w 86279"/>
                <a:gd name="connsiteY10" fmla="*/ 30162 h 30495"/>
                <a:gd name="connsiteX11" fmla="*/ 86044 w 86279"/>
                <a:gd name="connsiteY11" fmla="*/ 27168 h 30495"/>
                <a:gd name="connsiteX12" fmla="*/ 86147 w 86279"/>
                <a:gd name="connsiteY12" fmla="*/ 26855 h 30495"/>
                <a:gd name="connsiteX13" fmla="*/ 86147 w 86279"/>
                <a:gd name="connsiteY13" fmla="*/ 26855 h 30495"/>
                <a:gd name="connsiteX14" fmla="*/ 84983 w 86279"/>
                <a:gd name="connsiteY14" fmla="*/ 21457 h 30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279" h="30495">
                  <a:moveTo>
                    <a:pt x="84983" y="21457"/>
                  </a:moveTo>
                  <a:cubicBezTo>
                    <a:pt x="81037" y="14165"/>
                    <a:pt x="59064" y="8089"/>
                    <a:pt x="44103" y="3906"/>
                  </a:cubicBezTo>
                  <a:cubicBezTo>
                    <a:pt x="35937" y="1511"/>
                    <a:pt x="27490" y="190"/>
                    <a:pt x="18979" y="-22"/>
                  </a:cubicBezTo>
                  <a:cubicBezTo>
                    <a:pt x="14274" y="-93"/>
                    <a:pt x="9629" y="1046"/>
                    <a:pt x="5495" y="3284"/>
                  </a:cubicBezTo>
                  <a:cubicBezTo>
                    <a:pt x="3476" y="4281"/>
                    <a:pt x="1812" y="5869"/>
                    <a:pt x="726" y="7835"/>
                  </a:cubicBezTo>
                  <a:cubicBezTo>
                    <a:pt x="473" y="8344"/>
                    <a:pt x="265" y="8873"/>
                    <a:pt x="101" y="9417"/>
                  </a:cubicBezTo>
                  <a:cubicBezTo>
                    <a:pt x="-510" y="11727"/>
                    <a:pt x="876" y="14092"/>
                    <a:pt x="3196" y="14700"/>
                  </a:cubicBezTo>
                  <a:cubicBezTo>
                    <a:pt x="3401" y="14753"/>
                    <a:pt x="3609" y="14792"/>
                    <a:pt x="3820" y="14815"/>
                  </a:cubicBezTo>
                  <a:cubicBezTo>
                    <a:pt x="7425" y="15211"/>
                    <a:pt x="11854" y="15748"/>
                    <a:pt x="16907" y="16455"/>
                  </a:cubicBezTo>
                  <a:cubicBezTo>
                    <a:pt x="31631" y="18188"/>
                    <a:pt x="46226" y="20878"/>
                    <a:pt x="60597" y="24509"/>
                  </a:cubicBezTo>
                  <a:cubicBezTo>
                    <a:pt x="65423" y="25781"/>
                    <a:pt x="71953" y="27646"/>
                    <a:pt x="79561" y="30162"/>
                  </a:cubicBezTo>
                  <a:cubicBezTo>
                    <a:pt x="82181" y="31117"/>
                    <a:pt x="85084" y="29777"/>
                    <a:pt x="86044" y="27168"/>
                  </a:cubicBezTo>
                  <a:cubicBezTo>
                    <a:pt x="86082" y="27065"/>
                    <a:pt x="86116" y="26960"/>
                    <a:pt x="86147" y="26855"/>
                  </a:cubicBezTo>
                  <a:lnTo>
                    <a:pt x="86147" y="26855"/>
                  </a:lnTo>
                  <a:cubicBezTo>
                    <a:pt x="86436" y="24975"/>
                    <a:pt x="86022" y="23054"/>
                    <a:pt x="84983" y="21457"/>
                  </a:cubicBezTo>
                  <a:close/>
                </a:path>
              </a:pathLst>
            </a:custGeom>
            <a:solidFill>
              <a:srgbClr val="000000"/>
            </a:solidFill>
            <a:ln w="2835" cap="flat">
              <a:noFill/>
              <a:prstDash val="solid"/>
              <a:miter/>
            </a:ln>
          </p:spPr>
          <p:txBody>
            <a:bodyPr rtlCol="0" anchor="ctr"/>
            <a:lstStyle/>
            <a:p>
              <a:endParaRPr lang="en-US"/>
            </a:p>
          </p:txBody>
        </p:sp>
        <p:pic>
          <p:nvPicPr>
            <p:cNvPr id="101" name="Picture 100">
              <a:extLst>
                <a:ext uri="{FF2B5EF4-FFF2-40B4-BE49-F238E27FC236}">
                  <a16:creationId xmlns:a16="http://schemas.microsoft.com/office/drawing/2014/main" id="{86FC6A6C-6577-035F-7DDB-C356C0541BDB}"/>
                </a:ext>
              </a:extLst>
            </p:cNvPr>
            <p:cNvPicPr>
              <a:picLocks noChangeAspect="1"/>
            </p:cNvPicPr>
            <p:nvPr/>
          </p:nvPicPr>
          <p:blipFill>
            <a:blip r:embed="rId12"/>
            <a:stretch>
              <a:fillRect/>
            </a:stretch>
          </p:blipFill>
          <p:spPr>
            <a:xfrm>
              <a:off x="8957821" y="5265452"/>
              <a:ext cx="53938" cy="59350"/>
            </a:xfrm>
            <a:custGeom>
              <a:avLst/>
              <a:gdLst>
                <a:gd name="connsiteX0" fmla="*/ 410 w 53938"/>
                <a:gd name="connsiteY0" fmla="*/ 22 h 59350"/>
                <a:gd name="connsiteX1" fmla="*/ 54348 w 53938"/>
                <a:gd name="connsiteY1" fmla="*/ 22 h 59350"/>
                <a:gd name="connsiteX2" fmla="*/ 54348 w 53938"/>
                <a:gd name="connsiteY2" fmla="*/ 59372 h 59350"/>
                <a:gd name="connsiteX3" fmla="*/ 410 w 53938"/>
                <a:gd name="connsiteY3" fmla="*/ 59372 h 59350"/>
              </a:gdLst>
              <a:ahLst/>
              <a:cxnLst>
                <a:cxn ang="0">
                  <a:pos x="connsiteX0" y="connsiteY0"/>
                </a:cxn>
                <a:cxn ang="0">
                  <a:pos x="connsiteX1" y="connsiteY1"/>
                </a:cxn>
                <a:cxn ang="0">
                  <a:pos x="connsiteX2" y="connsiteY2"/>
                </a:cxn>
                <a:cxn ang="0">
                  <a:pos x="connsiteX3" y="connsiteY3"/>
                </a:cxn>
              </a:cxnLst>
              <a:rect l="l" t="t" r="r" b="b"/>
              <a:pathLst>
                <a:path w="53938" h="59350">
                  <a:moveTo>
                    <a:pt x="410" y="22"/>
                  </a:moveTo>
                  <a:lnTo>
                    <a:pt x="54348" y="22"/>
                  </a:lnTo>
                  <a:lnTo>
                    <a:pt x="54348" y="59372"/>
                  </a:lnTo>
                  <a:lnTo>
                    <a:pt x="410" y="59372"/>
                  </a:lnTo>
                  <a:close/>
                </a:path>
              </a:pathLst>
            </a:custGeom>
          </p:spPr>
        </p:pic>
        <p:pic>
          <p:nvPicPr>
            <p:cNvPr id="102" name="Picture 101">
              <a:extLst>
                <a:ext uri="{FF2B5EF4-FFF2-40B4-BE49-F238E27FC236}">
                  <a16:creationId xmlns:a16="http://schemas.microsoft.com/office/drawing/2014/main" id="{D8662F76-8830-FEE7-BBCC-986CFEF12D48}"/>
                </a:ext>
              </a:extLst>
            </p:cNvPr>
            <p:cNvPicPr>
              <a:picLocks noChangeAspect="1"/>
            </p:cNvPicPr>
            <p:nvPr/>
          </p:nvPicPr>
          <p:blipFill>
            <a:blip r:embed="rId13"/>
            <a:stretch>
              <a:fillRect/>
            </a:stretch>
          </p:blipFill>
          <p:spPr>
            <a:xfrm>
              <a:off x="9099764" y="5265452"/>
              <a:ext cx="56777" cy="59350"/>
            </a:xfrm>
            <a:custGeom>
              <a:avLst/>
              <a:gdLst>
                <a:gd name="connsiteX0" fmla="*/ 460 w 56777"/>
                <a:gd name="connsiteY0" fmla="*/ 22 h 59350"/>
                <a:gd name="connsiteX1" fmla="*/ 57237 w 56777"/>
                <a:gd name="connsiteY1" fmla="*/ 22 h 59350"/>
                <a:gd name="connsiteX2" fmla="*/ 57237 w 56777"/>
                <a:gd name="connsiteY2" fmla="*/ 59372 h 59350"/>
                <a:gd name="connsiteX3" fmla="*/ 460 w 56777"/>
                <a:gd name="connsiteY3" fmla="*/ 59372 h 59350"/>
              </a:gdLst>
              <a:ahLst/>
              <a:cxnLst>
                <a:cxn ang="0">
                  <a:pos x="connsiteX0" y="connsiteY0"/>
                </a:cxn>
                <a:cxn ang="0">
                  <a:pos x="connsiteX1" y="connsiteY1"/>
                </a:cxn>
                <a:cxn ang="0">
                  <a:pos x="connsiteX2" y="connsiteY2"/>
                </a:cxn>
                <a:cxn ang="0">
                  <a:pos x="connsiteX3" y="connsiteY3"/>
                </a:cxn>
              </a:cxnLst>
              <a:rect l="l" t="t" r="r" b="b"/>
              <a:pathLst>
                <a:path w="56777" h="59350">
                  <a:moveTo>
                    <a:pt x="460" y="22"/>
                  </a:moveTo>
                  <a:lnTo>
                    <a:pt x="57237" y="22"/>
                  </a:lnTo>
                  <a:lnTo>
                    <a:pt x="57237" y="59372"/>
                  </a:lnTo>
                  <a:lnTo>
                    <a:pt x="460" y="59372"/>
                  </a:lnTo>
                  <a:close/>
                </a:path>
              </a:pathLst>
            </a:custGeom>
          </p:spPr>
        </p:pic>
        <p:sp>
          <p:nvSpPr>
            <p:cNvPr id="103" name="Freeform 102">
              <a:extLst>
                <a:ext uri="{FF2B5EF4-FFF2-40B4-BE49-F238E27FC236}">
                  <a16:creationId xmlns:a16="http://schemas.microsoft.com/office/drawing/2014/main" id="{645A773D-A241-B079-D77D-D798BAEB1E4A}"/>
                </a:ext>
              </a:extLst>
            </p:cNvPr>
            <p:cNvSpPr/>
            <p:nvPr/>
          </p:nvSpPr>
          <p:spPr>
            <a:xfrm>
              <a:off x="9018099" y="5343199"/>
              <a:ext cx="77773" cy="16594"/>
            </a:xfrm>
            <a:custGeom>
              <a:avLst/>
              <a:gdLst>
                <a:gd name="connsiteX0" fmla="*/ 74469 w 77773"/>
                <a:gd name="connsiteY0" fmla="*/ -22 h 16594"/>
                <a:gd name="connsiteX1" fmla="*/ 77728 w 77773"/>
                <a:gd name="connsiteY1" fmla="*/ 2945 h 16594"/>
                <a:gd name="connsiteX2" fmla="*/ 76399 w 77773"/>
                <a:gd name="connsiteY2" fmla="*/ 5630 h 16594"/>
                <a:gd name="connsiteX3" fmla="*/ 1226 w 77773"/>
                <a:gd name="connsiteY3" fmla="*/ 5630 h 16594"/>
                <a:gd name="connsiteX4" fmla="*/ 581 w 77773"/>
                <a:gd name="connsiteY4" fmla="*/ 1240 h 16594"/>
                <a:gd name="connsiteX5" fmla="*/ 3156 w 77773"/>
                <a:gd name="connsiteY5" fmla="*/ -22 h 16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773" h="16594">
                  <a:moveTo>
                    <a:pt x="74469" y="-22"/>
                  </a:moveTo>
                  <a:cubicBezTo>
                    <a:pt x="76191" y="-99"/>
                    <a:pt x="77651" y="1229"/>
                    <a:pt x="77728" y="2945"/>
                  </a:cubicBezTo>
                  <a:cubicBezTo>
                    <a:pt x="77775" y="4007"/>
                    <a:pt x="77274" y="5020"/>
                    <a:pt x="76399" y="5630"/>
                  </a:cubicBezTo>
                  <a:cubicBezTo>
                    <a:pt x="53483" y="20216"/>
                    <a:pt x="24142" y="20216"/>
                    <a:pt x="1226" y="5630"/>
                  </a:cubicBezTo>
                  <a:cubicBezTo>
                    <a:pt x="-170" y="4595"/>
                    <a:pt x="-458" y="2630"/>
                    <a:pt x="581" y="1240"/>
                  </a:cubicBezTo>
                  <a:cubicBezTo>
                    <a:pt x="1186" y="432"/>
                    <a:pt x="2144" y="-38"/>
                    <a:pt x="3156" y="-22"/>
                  </a:cubicBezTo>
                  <a:close/>
                </a:path>
              </a:pathLst>
            </a:custGeom>
            <a:solidFill>
              <a:srgbClr val="673312"/>
            </a:solidFill>
            <a:ln w="2835" cap="flat">
              <a:noFill/>
              <a:prstDash val="solid"/>
              <a:miter/>
            </a:ln>
          </p:spPr>
          <p:txBody>
            <a:bodyPr rtlCol="0" anchor="ctr"/>
            <a:lstStyle/>
            <a:p>
              <a:endParaRPr lang="en-US"/>
            </a:p>
          </p:txBody>
        </p:sp>
      </p:grpSp>
      <p:grpSp>
        <p:nvGrpSpPr>
          <p:cNvPr id="135" name="Group 134">
            <a:extLst>
              <a:ext uri="{FF2B5EF4-FFF2-40B4-BE49-F238E27FC236}">
                <a16:creationId xmlns:a16="http://schemas.microsoft.com/office/drawing/2014/main" id="{877C86EA-0758-7FEA-3D18-A6EE98F2FB99}"/>
              </a:ext>
            </a:extLst>
          </p:cNvPr>
          <p:cNvGrpSpPr/>
          <p:nvPr/>
        </p:nvGrpSpPr>
        <p:grpSpPr>
          <a:xfrm>
            <a:off x="9116063" y="5208928"/>
            <a:ext cx="369053" cy="370236"/>
            <a:chOff x="9412040" y="5208928"/>
            <a:chExt cx="369053" cy="370236"/>
          </a:xfrm>
        </p:grpSpPr>
        <p:pic>
          <p:nvPicPr>
            <p:cNvPr id="104" name="Picture 103">
              <a:extLst>
                <a:ext uri="{FF2B5EF4-FFF2-40B4-BE49-F238E27FC236}">
                  <a16:creationId xmlns:a16="http://schemas.microsoft.com/office/drawing/2014/main" id="{09DFC9C6-8F77-34BD-EB71-73612421112F}"/>
                </a:ext>
              </a:extLst>
            </p:cNvPr>
            <p:cNvPicPr>
              <a:picLocks noChangeAspect="1"/>
            </p:cNvPicPr>
            <p:nvPr/>
          </p:nvPicPr>
          <p:blipFill>
            <a:blip r:embed="rId14"/>
            <a:stretch>
              <a:fillRect/>
            </a:stretch>
          </p:blipFill>
          <p:spPr>
            <a:xfrm>
              <a:off x="9412040" y="5208928"/>
              <a:ext cx="369053" cy="370236"/>
            </a:xfrm>
            <a:custGeom>
              <a:avLst/>
              <a:gdLst>
                <a:gd name="connsiteX0" fmla="*/ 570 w 369053"/>
                <a:gd name="connsiteY0" fmla="*/ 2 h 370236"/>
                <a:gd name="connsiteX1" fmla="*/ 369623 w 369053"/>
                <a:gd name="connsiteY1" fmla="*/ 2 h 370236"/>
                <a:gd name="connsiteX2" fmla="*/ 369623 w 369053"/>
                <a:gd name="connsiteY2" fmla="*/ 370238 h 370236"/>
                <a:gd name="connsiteX3" fmla="*/ 570 w 369053"/>
                <a:gd name="connsiteY3" fmla="*/ 370238 h 370236"/>
              </a:gdLst>
              <a:ahLst/>
              <a:cxnLst>
                <a:cxn ang="0">
                  <a:pos x="connsiteX0" y="connsiteY0"/>
                </a:cxn>
                <a:cxn ang="0">
                  <a:pos x="connsiteX1" y="connsiteY1"/>
                </a:cxn>
                <a:cxn ang="0">
                  <a:pos x="connsiteX2" y="connsiteY2"/>
                </a:cxn>
                <a:cxn ang="0">
                  <a:pos x="connsiteX3" y="connsiteY3"/>
                </a:cxn>
              </a:cxnLst>
              <a:rect l="l" t="t" r="r" b="b"/>
              <a:pathLst>
                <a:path w="369053" h="370236">
                  <a:moveTo>
                    <a:pt x="570" y="2"/>
                  </a:moveTo>
                  <a:lnTo>
                    <a:pt x="369623" y="2"/>
                  </a:lnTo>
                  <a:lnTo>
                    <a:pt x="369623" y="370238"/>
                  </a:lnTo>
                  <a:lnTo>
                    <a:pt x="570" y="370238"/>
                  </a:lnTo>
                  <a:close/>
                </a:path>
              </a:pathLst>
            </a:custGeom>
          </p:spPr>
        </p:pic>
        <p:pic>
          <p:nvPicPr>
            <p:cNvPr id="105" name="Picture 104">
              <a:extLst>
                <a:ext uri="{FF2B5EF4-FFF2-40B4-BE49-F238E27FC236}">
                  <a16:creationId xmlns:a16="http://schemas.microsoft.com/office/drawing/2014/main" id="{82757121-18AA-1626-5ACA-9DB92C252D78}"/>
                </a:ext>
              </a:extLst>
            </p:cNvPr>
            <p:cNvPicPr>
              <a:picLocks noChangeAspect="1"/>
            </p:cNvPicPr>
            <p:nvPr/>
          </p:nvPicPr>
          <p:blipFill>
            <a:blip r:embed="rId15"/>
            <a:stretch>
              <a:fillRect/>
            </a:stretch>
          </p:blipFill>
          <p:spPr>
            <a:xfrm>
              <a:off x="9517078" y="5497203"/>
              <a:ext cx="158976" cy="39567"/>
            </a:xfrm>
            <a:custGeom>
              <a:avLst/>
              <a:gdLst>
                <a:gd name="connsiteX0" fmla="*/ 607 w 158976"/>
                <a:gd name="connsiteY0" fmla="*/ 104 h 39567"/>
                <a:gd name="connsiteX1" fmla="*/ 159584 w 158976"/>
                <a:gd name="connsiteY1" fmla="*/ 104 h 39567"/>
                <a:gd name="connsiteX2" fmla="*/ 159584 w 158976"/>
                <a:gd name="connsiteY2" fmla="*/ 39671 h 39567"/>
                <a:gd name="connsiteX3" fmla="*/ 607 w 158976"/>
                <a:gd name="connsiteY3" fmla="*/ 39671 h 39567"/>
              </a:gdLst>
              <a:ahLst/>
              <a:cxnLst>
                <a:cxn ang="0">
                  <a:pos x="connsiteX0" y="connsiteY0"/>
                </a:cxn>
                <a:cxn ang="0">
                  <a:pos x="connsiteX1" y="connsiteY1"/>
                </a:cxn>
                <a:cxn ang="0">
                  <a:pos x="connsiteX2" y="connsiteY2"/>
                </a:cxn>
                <a:cxn ang="0">
                  <a:pos x="connsiteX3" y="connsiteY3"/>
                </a:cxn>
              </a:cxnLst>
              <a:rect l="l" t="t" r="r" b="b"/>
              <a:pathLst>
                <a:path w="158976" h="39567">
                  <a:moveTo>
                    <a:pt x="607" y="104"/>
                  </a:moveTo>
                  <a:lnTo>
                    <a:pt x="159584" y="104"/>
                  </a:lnTo>
                  <a:lnTo>
                    <a:pt x="159584" y="39671"/>
                  </a:lnTo>
                  <a:lnTo>
                    <a:pt x="607" y="39671"/>
                  </a:lnTo>
                  <a:close/>
                </a:path>
              </a:pathLst>
            </a:custGeom>
          </p:spPr>
        </p:pic>
        <p:sp>
          <p:nvSpPr>
            <p:cNvPr id="106" name="Freeform 105">
              <a:extLst>
                <a:ext uri="{FF2B5EF4-FFF2-40B4-BE49-F238E27FC236}">
                  <a16:creationId xmlns:a16="http://schemas.microsoft.com/office/drawing/2014/main" id="{2B97B33D-7328-EA4C-6BC9-16DB5339520D}"/>
                </a:ext>
              </a:extLst>
            </p:cNvPr>
            <p:cNvSpPr/>
            <p:nvPr/>
          </p:nvSpPr>
          <p:spPr>
            <a:xfrm>
              <a:off x="9467480" y="5393961"/>
              <a:ext cx="257570" cy="116779"/>
            </a:xfrm>
            <a:custGeom>
              <a:avLst/>
              <a:gdLst>
                <a:gd name="connsiteX0" fmla="*/ 257501 w 257570"/>
                <a:gd name="connsiteY0" fmla="*/ 26541 h 116779"/>
                <a:gd name="connsiteX1" fmla="*/ 207367 w 257570"/>
                <a:gd name="connsiteY1" fmla="*/ 116754 h 116779"/>
                <a:gd name="connsiteX2" fmla="*/ 50122 w 257570"/>
                <a:gd name="connsiteY2" fmla="*/ 116754 h 116779"/>
                <a:gd name="connsiteX3" fmla="*/ -12 w 257570"/>
                <a:gd name="connsiteY3" fmla="*/ 26541 h 116779"/>
                <a:gd name="connsiteX4" fmla="*/ 6546 w 257570"/>
                <a:gd name="connsiteY4" fmla="*/ 16904 h 116779"/>
                <a:gd name="connsiteX5" fmla="*/ 250944 w 257570"/>
                <a:gd name="connsiteY5" fmla="*/ 16904 h 116779"/>
                <a:gd name="connsiteX6" fmla="*/ 257502 w 257570"/>
                <a:gd name="connsiteY6" fmla="*/ 26541 h 116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7570" h="116779">
                  <a:moveTo>
                    <a:pt x="257501" y="26541"/>
                  </a:moveTo>
                  <a:cubicBezTo>
                    <a:pt x="254905" y="62482"/>
                    <a:pt x="236572" y="95470"/>
                    <a:pt x="207367" y="116754"/>
                  </a:cubicBezTo>
                  <a:cubicBezTo>
                    <a:pt x="156355" y="99683"/>
                    <a:pt x="101135" y="99683"/>
                    <a:pt x="50122" y="116754"/>
                  </a:cubicBezTo>
                  <a:cubicBezTo>
                    <a:pt x="20908" y="95477"/>
                    <a:pt x="2573" y="62485"/>
                    <a:pt x="-12" y="26541"/>
                  </a:cubicBezTo>
                  <a:cubicBezTo>
                    <a:pt x="-366" y="22195"/>
                    <a:pt x="2360" y="18188"/>
                    <a:pt x="6546" y="16904"/>
                  </a:cubicBezTo>
                  <a:cubicBezTo>
                    <a:pt x="86434" y="-5668"/>
                    <a:pt x="171055" y="-5668"/>
                    <a:pt x="250944" y="16904"/>
                  </a:cubicBezTo>
                  <a:cubicBezTo>
                    <a:pt x="255109" y="18215"/>
                    <a:pt x="257823" y="22204"/>
                    <a:pt x="257502" y="26541"/>
                  </a:cubicBezTo>
                  <a:close/>
                </a:path>
              </a:pathLst>
            </a:custGeom>
            <a:solidFill>
              <a:srgbClr val="673312"/>
            </a:solidFill>
            <a:ln w="2835" cap="flat">
              <a:noFill/>
              <a:prstDash val="solid"/>
              <a:miter/>
            </a:ln>
          </p:spPr>
          <p:txBody>
            <a:bodyPr rtlCol="0" anchor="ctr"/>
            <a:lstStyle/>
            <a:p>
              <a:endParaRPr lang="en-US"/>
            </a:p>
          </p:txBody>
        </p:sp>
        <p:sp>
          <p:nvSpPr>
            <p:cNvPr id="107" name="Freeform 106">
              <a:extLst>
                <a:ext uri="{FF2B5EF4-FFF2-40B4-BE49-F238E27FC236}">
                  <a16:creationId xmlns:a16="http://schemas.microsoft.com/office/drawing/2014/main" id="{E28B6254-E6B4-D106-5F97-1572219B081B}"/>
                </a:ext>
              </a:extLst>
            </p:cNvPr>
            <p:cNvSpPr/>
            <p:nvPr/>
          </p:nvSpPr>
          <p:spPr>
            <a:xfrm>
              <a:off x="9455144" y="5302818"/>
              <a:ext cx="80133" cy="68307"/>
            </a:xfrm>
            <a:custGeom>
              <a:avLst/>
              <a:gdLst>
                <a:gd name="connsiteX0" fmla="*/ 6760 w 80133"/>
                <a:gd name="connsiteY0" fmla="*/ 68282 h 68307"/>
                <a:gd name="connsiteX1" fmla="*/ -43 w 80133"/>
                <a:gd name="connsiteY1" fmla="*/ 61488 h 68307"/>
                <a:gd name="connsiteX2" fmla="*/ 3921 w 80133"/>
                <a:gd name="connsiteY2" fmla="*/ 55338 h 68307"/>
                <a:gd name="connsiteX3" fmla="*/ 56724 w 80133"/>
                <a:gd name="connsiteY3" fmla="*/ 31597 h 68307"/>
                <a:gd name="connsiteX4" fmla="*/ 15248 w 80133"/>
                <a:gd name="connsiteY4" fmla="*/ 12916 h 68307"/>
                <a:gd name="connsiteX5" fmla="*/ 11898 w 80133"/>
                <a:gd name="connsiteY5" fmla="*/ 3929 h 68307"/>
                <a:gd name="connsiteX6" fmla="*/ 20925 w 80133"/>
                <a:gd name="connsiteY6" fmla="*/ 594 h 68307"/>
                <a:gd name="connsiteX7" fmla="*/ 76085 w 80133"/>
                <a:gd name="connsiteY7" fmla="*/ 25436 h 68307"/>
                <a:gd name="connsiteX8" fmla="*/ 79492 w 80133"/>
                <a:gd name="connsiteY8" fmla="*/ 34366 h 68307"/>
                <a:gd name="connsiteX9" fmla="*/ 76085 w 80133"/>
                <a:gd name="connsiteY9" fmla="*/ 37758 h 68307"/>
                <a:gd name="connsiteX10" fmla="*/ 9542 w 80133"/>
                <a:gd name="connsiteY10" fmla="*/ 67688 h 68307"/>
                <a:gd name="connsiteX11" fmla="*/ 6760 w 80133"/>
                <a:gd name="connsiteY11" fmla="*/ 68282 h 68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133" h="68307">
                  <a:moveTo>
                    <a:pt x="6760" y="68282"/>
                  </a:moveTo>
                  <a:cubicBezTo>
                    <a:pt x="2997" y="68276"/>
                    <a:pt x="-49" y="65234"/>
                    <a:pt x="-43" y="61488"/>
                  </a:cubicBezTo>
                  <a:cubicBezTo>
                    <a:pt x="-39" y="58844"/>
                    <a:pt x="1508" y="56443"/>
                    <a:pt x="3921" y="55338"/>
                  </a:cubicBezTo>
                  <a:lnTo>
                    <a:pt x="56724" y="31597"/>
                  </a:lnTo>
                  <a:lnTo>
                    <a:pt x="15248" y="12916"/>
                  </a:lnTo>
                  <a:cubicBezTo>
                    <a:pt x="11830" y="11355"/>
                    <a:pt x="10330" y="7331"/>
                    <a:pt x="11898" y="3929"/>
                  </a:cubicBezTo>
                  <a:cubicBezTo>
                    <a:pt x="13466" y="526"/>
                    <a:pt x="17508" y="-967"/>
                    <a:pt x="20925" y="594"/>
                  </a:cubicBezTo>
                  <a:lnTo>
                    <a:pt x="76085" y="25436"/>
                  </a:lnTo>
                  <a:cubicBezTo>
                    <a:pt x="79503" y="26965"/>
                    <a:pt x="81028" y="30963"/>
                    <a:pt x="79492" y="34366"/>
                  </a:cubicBezTo>
                  <a:cubicBezTo>
                    <a:pt x="78812" y="35874"/>
                    <a:pt x="77599" y="37081"/>
                    <a:pt x="76085" y="37758"/>
                  </a:cubicBezTo>
                  <a:lnTo>
                    <a:pt x="9542" y="67688"/>
                  </a:lnTo>
                  <a:cubicBezTo>
                    <a:pt x="8667" y="68079"/>
                    <a:pt x="7718" y="68281"/>
                    <a:pt x="6760" y="68282"/>
                  </a:cubicBezTo>
                  <a:close/>
                </a:path>
              </a:pathLst>
            </a:custGeom>
            <a:solidFill>
              <a:srgbClr val="000000"/>
            </a:solidFill>
            <a:ln w="2835" cap="flat">
              <a:noFill/>
              <a:prstDash val="solid"/>
              <a:miter/>
            </a:ln>
          </p:spPr>
          <p:txBody>
            <a:bodyPr rtlCol="0" anchor="ctr"/>
            <a:lstStyle/>
            <a:p>
              <a:endParaRPr lang="en-US"/>
            </a:p>
          </p:txBody>
        </p:sp>
        <p:sp>
          <p:nvSpPr>
            <p:cNvPr id="108" name="Freeform 107">
              <a:extLst>
                <a:ext uri="{FF2B5EF4-FFF2-40B4-BE49-F238E27FC236}">
                  <a16:creationId xmlns:a16="http://schemas.microsoft.com/office/drawing/2014/main" id="{450BEEE6-D899-A1DA-5147-DB4705727085}"/>
                </a:ext>
              </a:extLst>
            </p:cNvPr>
            <p:cNvSpPr/>
            <p:nvPr/>
          </p:nvSpPr>
          <p:spPr>
            <a:xfrm>
              <a:off x="9657230" y="5302818"/>
              <a:ext cx="80161" cy="68307"/>
            </a:xfrm>
            <a:custGeom>
              <a:avLst/>
              <a:gdLst>
                <a:gd name="connsiteX0" fmla="*/ 73316 w 80161"/>
                <a:gd name="connsiteY0" fmla="*/ 68282 h 68307"/>
                <a:gd name="connsiteX1" fmla="*/ 80119 w 80161"/>
                <a:gd name="connsiteY1" fmla="*/ 61488 h 68307"/>
                <a:gd name="connsiteX2" fmla="*/ 76155 w 80161"/>
                <a:gd name="connsiteY2" fmla="*/ 55338 h 68307"/>
                <a:gd name="connsiteX3" fmla="*/ 23352 w 80161"/>
                <a:gd name="connsiteY3" fmla="*/ 31597 h 68307"/>
                <a:gd name="connsiteX4" fmla="*/ 64884 w 80161"/>
                <a:gd name="connsiteY4" fmla="*/ 12916 h 68307"/>
                <a:gd name="connsiteX5" fmla="*/ 68234 w 80161"/>
                <a:gd name="connsiteY5" fmla="*/ 3929 h 68307"/>
                <a:gd name="connsiteX6" fmla="*/ 59207 w 80161"/>
                <a:gd name="connsiteY6" fmla="*/ 594 h 68307"/>
                <a:gd name="connsiteX7" fmla="*/ 3962 w 80161"/>
                <a:gd name="connsiteY7" fmla="*/ 25436 h 68307"/>
                <a:gd name="connsiteX8" fmla="*/ 555 w 80161"/>
                <a:gd name="connsiteY8" fmla="*/ 34366 h 68307"/>
                <a:gd name="connsiteX9" fmla="*/ 3962 w 80161"/>
                <a:gd name="connsiteY9" fmla="*/ 37758 h 68307"/>
                <a:gd name="connsiteX10" fmla="*/ 70477 w 80161"/>
                <a:gd name="connsiteY10" fmla="*/ 67688 h 68307"/>
                <a:gd name="connsiteX11" fmla="*/ 73316 w 80161"/>
                <a:gd name="connsiteY11" fmla="*/ 68282 h 68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161" h="68307">
                  <a:moveTo>
                    <a:pt x="73316" y="68282"/>
                  </a:moveTo>
                  <a:cubicBezTo>
                    <a:pt x="77079" y="68276"/>
                    <a:pt x="80124" y="65234"/>
                    <a:pt x="80119" y="61488"/>
                  </a:cubicBezTo>
                  <a:cubicBezTo>
                    <a:pt x="80114" y="58844"/>
                    <a:pt x="78567" y="56443"/>
                    <a:pt x="76155" y="55338"/>
                  </a:cubicBezTo>
                  <a:lnTo>
                    <a:pt x="23352" y="31597"/>
                  </a:lnTo>
                  <a:lnTo>
                    <a:pt x="64884" y="12916"/>
                  </a:lnTo>
                  <a:cubicBezTo>
                    <a:pt x="68302" y="11355"/>
                    <a:pt x="69802" y="7331"/>
                    <a:pt x="68234" y="3929"/>
                  </a:cubicBezTo>
                  <a:cubicBezTo>
                    <a:pt x="66666" y="526"/>
                    <a:pt x="62625" y="-967"/>
                    <a:pt x="59207" y="594"/>
                  </a:cubicBezTo>
                  <a:lnTo>
                    <a:pt x="3962" y="25436"/>
                  </a:lnTo>
                  <a:cubicBezTo>
                    <a:pt x="544" y="26965"/>
                    <a:pt x="-981" y="30963"/>
                    <a:pt x="555" y="34366"/>
                  </a:cubicBezTo>
                  <a:cubicBezTo>
                    <a:pt x="1235" y="35874"/>
                    <a:pt x="2448" y="37081"/>
                    <a:pt x="3962" y="37758"/>
                  </a:cubicBezTo>
                  <a:lnTo>
                    <a:pt x="70477" y="67688"/>
                  </a:lnTo>
                  <a:cubicBezTo>
                    <a:pt x="71372" y="68080"/>
                    <a:pt x="72339" y="68282"/>
                    <a:pt x="73316" y="68282"/>
                  </a:cubicBezTo>
                  <a:close/>
                </a:path>
              </a:pathLst>
            </a:custGeom>
            <a:solidFill>
              <a:srgbClr val="000000"/>
            </a:solidFill>
            <a:ln w="2835" cap="flat">
              <a:noFill/>
              <a:prstDash val="solid"/>
              <a:miter/>
            </a:ln>
          </p:spPr>
          <p:txBody>
            <a:bodyPr rtlCol="0" anchor="ctr"/>
            <a:lstStyle/>
            <a:p>
              <a:endParaRPr lang="en-US"/>
            </a:p>
          </p:txBody>
        </p:sp>
      </p:grpSp>
      <p:grpSp>
        <p:nvGrpSpPr>
          <p:cNvPr id="136" name="Group 135">
            <a:extLst>
              <a:ext uri="{FF2B5EF4-FFF2-40B4-BE49-F238E27FC236}">
                <a16:creationId xmlns:a16="http://schemas.microsoft.com/office/drawing/2014/main" id="{2E7A9E63-D912-5477-EBE2-842286CBD2C7}"/>
              </a:ext>
            </a:extLst>
          </p:cNvPr>
          <p:cNvGrpSpPr/>
          <p:nvPr/>
        </p:nvGrpSpPr>
        <p:grpSpPr>
          <a:xfrm>
            <a:off x="9546032" y="5208928"/>
            <a:ext cx="371891" cy="370236"/>
            <a:chOff x="9948586" y="5208928"/>
            <a:chExt cx="371891" cy="370236"/>
          </a:xfrm>
        </p:grpSpPr>
        <p:pic>
          <p:nvPicPr>
            <p:cNvPr id="109" name="Picture 108">
              <a:extLst>
                <a:ext uri="{FF2B5EF4-FFF2-40B4-BE49-F238E27FC236}">
                  <a16:creationId xmlns:a16="http://schemas.microsoft.com/office/drawing/2014/main" id="{45631A38-B63D-6732-6273-D2107CBF06C8}"/>
                </a:ext>
              </a:extLst>
            </p:cNvPr>
            <p:cNvPicPr>
              <a:picLocks noChangeAspect="1"/>
            </p:cNvPicPr>
            <p:nvPr/>
          </p:nvPicPr>
          <p:blipFill>
            <a:blip r:embed="rId16"/>
            <a:stretch>
              <a:fillRect/>
            </a:stretch>
          </p:blipFill>
          <p:spPr>
            <a:xfrm>
              <a:off x="9948586" y="5208928"/>
              <a:ext cx="371891" cy="370236"/>
            </a:xfrm>
            <a:custGeom>
              <a:avLst/>
              <a:gdLst>
                <a:gd name="connsiteX0" fmla="*/ 759 w 371891"/>
                <a:gd name="connsiteY0" fmla="*/ 2 h 370236"/>
                <a:gd name="connsiteX1" fmla="*/ 372651 w 371891"/>
                <a:gd name="connsiteY1" fmla="*/ 2 h 370236"/>
                <a:gd name="connsiteX2" fmla="*/ 372651 w 371891"/>
                <a:gd name="connsiteY2" fmla="*/ 370238 h 370236"/>
                <a:gd name="connsiteX3" fmla="*/ 759 w 371891"/>
                <a:gd name="connsiteY3" fmla="*/ 370238 h 370236"/>
              </a:gdLst>
              <a:ahLst/>
              <a:cxnLst>
                <a:cxn ang="0">
                  <a:pos x="connsiteX0" y="connsiteY0"/>
                </a:cxn>
                <a:cxn ang="0">
                  <a:pos x="connsiteX1" y="connsiteY1"/>
                </a:cxn>
                <a:cxn ang="0">
                  <a:pos x="connsiteX2" y="connsiteY2"/>
                </a:cxn>
                <a:cxn ang="0">
                  <a:pos x="connsiteX3" y="connsiteY3"/>
                </a:cxn>
              </a:cxnLst>
              <a:rect l="l" t="t" r="r" b="b"/>
              <a:pathLst>
                <a:path w="371891" h="370236">
                  <a:moveTo>
                    <a:pt x="759" y="2"/>
                  </a:moveTo>
                  <a:lnTo>
                    <a:pt x="372651" y="2"/>
                  </a:lnTo>
                  <a:lnTo>
                    <a:pt x="372651" y="370238"/>
                  </a:lnTo>
                  <a:lnTo>
                    <a:pt x="759" y="370238"/>
                  </a:lnTo>
                  <a:close/>
                </a:path>
              </a:pathLst>
            </a:custGeom>
          </p:spPr>
        </p:pic>
        <p:sp>
          <p:nvSpPr>
            <p:cNvPr id="110" name="Freeform 109">
              <a:extLst>
                <a:ext uri="{FF2B5EF4-FFF2-40B4-BE49-F238E27FC236}">
                  <a16:creationId xmlns:a16="http://schemas.microsoft.com/office/drawing/2014/main" id="{08CA4F95-CFBF-7F6E-F302-026079215A88}"/>
                </a:ext>
              </a:extLst>
            </p:cNvPr>
            <p:cNvSpPr/>
            <p:nvPr/>
          </p:nvSpPr>
          <p:spPr>
            <a:xfrm>
              <a:off x="10078095" y="5400292"/>
              <a:ext cx="114945" cy="136959"/>
            </a:xfrm>
            <a:custGeom>
              <a:avLst/>
              <a:gdLst>
                <a:gd name="connsiteX0" fmla="*/ 114903 w 114945"/>
                <a:gd name="connsiteY0" fmla="*/ 68454 h 136959"/>
                <a:gd name="connsiteX1" fmla="*/ 57444 w 114945"/>
                <a:gd name="connsiteY1" fmla="*/ 136934 h 136959"/>
                <a:gd name="connsiteX2" fmla="*/ -43 w 114945"/>
                <a:gd name="connsiteY2" fmla="*/ 68454 h 136959"/>
                <a:gd name="connsiteX3" fmla="*/ 57444 w 114945"/>
                <a:gd name="connsiteY3" fmla="*/ -25 h 136959"/>
                <a:gd name="connsiteX4" fmla="*/ 114903 w 114945"/>
                <a:gd name="connsiteY4" fmla="*/ 68454 h 1369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945" h="136959">
                  <a:moveTo>
                    <a:pt x="114903" y="68454"/>
                  </a:moveTo>
                  <a:cubicBezTo>
                    <a:pt x="114903" y="106297"/>
                    <a:pt x="89154" y="136934"/>
                    <a:pt x="57444" y="136934"/>
                  </a:cubicBezTo>
                  <a:cubicBezTo>
                    <a:pt x="25734" y="136934"/>
                    <a:pt x="-43" y="106297"/>
                    <a:pt x="-43" y="68454"/>
                  </a:cubicBezTo>
                  <a:cubicBezTo>
                    <a:pt x="-43" y="30611"/>
                    <a:pt x="25705" y="-25"/>
                    <a:pt x="57444" y="-25"/>
                  </a:cubicBezTo>
                  <a:cubicBezTo>
                    <a:pt x="89183" y="-25"/>
                    <a:pt x="114903" y="30639"/>
                    <a:pt x="114903" y="68454"/>
                  </a:cubicBezTo>
                  <a:close/>
                </a:path>
              </a:pathLst>
            </a:custGeom>
            <a:solidFill>
              <a:srgbClr val="673312"/>
            </a:solidFill>
            <a:ln w="2835" cap="flat">
              <a:noFill/>
              <a:prstDash val="solid"/>
              <a:miter/>
            </a:ln>
          </p:spPr>
          <p:txBody>
            <a:bodyPr rtlCol="0" anchor="ctr"/>
            <a:lstStyle/>
            <a:p>
              <a:endParaRPr lang="en-US"/>
            </a:p>
          </p:txBody>
        </p:sp>
        <p:pic>
          <p:nvPicPr>
            <p:cNvPr id="111" name="Picture 110">
              <a:extLst>
                <a:ext uri="{FF2B5EF4-FFF2-40B4-BE49-F238E27FC236}">
                  <a16:creationId xmlns:a16="http://schemas.microsoft.com/office/drawing/2014/main" id="{44321F4E-9628-E367-AB77-8368B590A4AE}"/>
                </a:ext>
              </a:extLst>
            </p:cNvPr>
            <p:cNvPicPr>
              <a:picLocks noChangeAspect="1"/>
            </p:cNvPicPr>
            <p:nvPr/>
          </p:nvPicPr>
          <p:blipFill>
            <a:blip r:embed="rId17"/>
            <a:stretch>
              <a:fillRect/>
            </a:stretch>
          </p:blipFill>
          <p:spPr>
            <a:xfrm>
              <a:off x="10025235" y="5307846"/>
              <a:ext cx="70971" cy="79134"/>
            </a:xfrm>
            <a:custGeom>
              <a:avLst/>
              <a:gdLst>
                <a:gd name="connsiteX0" fmla="*/ 786 w 70971"/>
                <a:gd name="connsiteY0" fmla="*/ 37 h 79134"/>
                <a:gd name="connsiteX1" fmla="*/ 71758 w 70971"/>
                <a:gd name="connsiteY1" fmla="*/ 37 h 79134"/>
                <a:gd name="connsiteX2" fmla="*/ 71758 w 70971"/>
                <a:gd name="connsiteY2" fmla="*/ 79171 h 79134"/>
                <a:gd name="connsiteX3" fmla="*/ 786 w 70971"/>
                <a:gd name="connsiteY3" fmla="*/ 79171 h 79134"/>
              </a:gdLst>
              <a:ahLst/>
              <a:cxnLst>
                <a:cxn ang="0">
                  <a:pos x="connsiteX0" y="connsiteY0"/>
                </a:cxn>
                <a:cxn ang="0">
                  <a:pos x="connsiteX1" y="connsiteY1"/>
                </a:cxn>
                <a:cxn ang="0">
                  <a:pos x="connsiteX2" y="connsiteY2"/>
                </a:cxn>
                <a:cxn ang="0">
                  <a:pos x="connsiteX3" y="connsiteY3"/>
                </a:cxn>
              </a:cxnLst>
              <a:rect l="l" t="t" r="r" b="b"/>
              <a:pathLst>
                <a:path w="70971" h="79134">
                  <a:moveTo>
                    <a:pt x="786" y="37"/>
                  </a:moveTo>
                  <a:lnTo>
                    <a:pt x="71758" y="37"/>
                  </a:lnTo>
                  <a:lnTo>
                    <a:pt x="71758" y="79171"/>
                  </a:lnTo>
                  <a:lnTo>
                    <a:pt x="786" y="79171"/>
                  </a:lnTo>
                  <a:close/>
                </a:path>
              </a:pathLst>
            </a:custGeom>
          </p:spPr>
        </p:pic>
        <p:pic>
          <p:nvPicPr>
            <p:cNvPr id="112" name="Picture 111">
              <a:extLst>
                <a:ext uri="{FF2B5EF4-FFF2-40B4-BE49-F238E27FC236}">
                  <a16:creationId xmlns:a16="http://schemas.microsoft.com/office/drawing/2014/main" id="{ADC616D2-CF1C-5A9C-3C79-D450DBD0F530}"/>
                </a:ext>
              </a:extLst>
            </p:cNvPr>
            <p:cNvPicPr>
              <a:picLocks noChangeAspect="1"/>
            </p:cNvPicPr>
            <p:nvPr/>
          </p:nvPicPr>
          <p:blipFill>
            <a:blip r:embed="rId18"/>
            <a:stretch>
              <a:fillRect/>
            </a:stretch>
          </p:blipFill>
          <p:spPr>
            <a:xfrm>
              <a:off x="10175696" y="5307846"/>
              <a:ext cx="70971" cy="79134"/>
            </a:xfrm>
            <a:custGeom>
              <a:avLst/>
              <a:gdLst>
                <a:gd name="connsiteX0" fmla="*/ 839 w 70971"/>
                <a:gd name="connsiteY0" fmla="*/ 37 h 79134"/>
                <a:gd name="connsiteX1" fmla="*/ 71811 w 70971"/>
                <a:gd name="connsiteY1" fmla="*/ 37 h 79134"/>
                <a:gd name="connsiteX2" fmla="*/ 71811 w 70971"/>
                <a:gd name="connsiteY2" fmla="*/ 79171 h 79134"/>
                <a:gd name="connsiteX3" fmla="*/ 839 w 70971"/>
                <a:gd name="connsiteY3" fmla="*/ 79171 h 79134"/>
              </a:gdLst>
              <a:ahLst/>
              <a:cxnLst>
                <a:cxn ang="0">
                  <a:pos x="connsiteX0" y="connsiteY0"/>
                </a:cxn>
                <a:cxn ang="0">
                  <a:pos x="connsiteX1" y="connsiteY1"/>
                </a:cxn>
                <a:cxn ang="0">
                  <a:pos x="connsiteX2" y="connsiteY2"/>
                </a:cxn>
                <a:cxn ang="0">
                  <a:pos x="connsiteX3" y="connsiteY3"/>
                </a:cxn>
              </a:cxnLst>
              <a:rect l="l" t="t" r="r" b="b"/>
              <a:pathLst>
                <a:path w="70971" h="79134">
                  <a:moveTo>
                    <a:pt x="839" y="37"/>
                  </a:moveTo>
                  <a:lnTo>
                    <a:pt x="71811" y="37"/>
                  </a:lnTo>
                  <a:lnTo>
                    <a:pt x="71811" y="79171"/>
                  </a:lnTo>
                  <a:lnTo>
                    <a:pt x="839" y="79171"/>
                  </a:lnTo>
                  <a:close/>
                </a:path>
              </a:pathLst>
            </a:custGeom>
          </p:spPr>
        </p:pic>
        <p:sp>
          <p:nvSpPr>
            <p:cNvPr id="113" name="Freeform 112">
              <a:extLst>
                <a:ext uri="{FF2B5EF4-FFF2-40B4-BE49-F238E27FC236}">
                  <a16:creationId xmlns:a16="http://schemas.microsoft.com/office/drawing/2014/main" id="{D8D3989E-5CA4-ACDC-70AA-8F066662BDBC}"/>
                </a:ext>
              </a:extLst>
            </p:cNvPr>
            <p:cNvSpPr/>
            <p:nvPr/>
          </p:nvSpPr>
          <p:spPr>
            <a:xfrm>
              <a:off x="10030563" y="5261526"/>
              <a:ext cx="63013" cy="21066"/>
            </a:xfrm>
            <a:custGeom>
              <a:avLst/>
              <a:gdLst>
                <a:gd name="connsiteX0" fmla="*/ 58731 w 63013"/>
                <a:gd name="connsiteY0" fmla="*/ 21028 h 21066"/>
                <a:gd name="connsiteX1" fmla="*/ 55750 w 63013"/>
                <a:gd name="connsiteY1" fmla="*/ 19728 h 21066"/>
                <a:gd name="connsiteX2" fmla="*/ 9519 w 63013"/>
                <a:gd name="connsiteY2" fmla="*/ 17397 h 21066"/>
                <a:gd name="connsiteX3" fmla="*/ 7177 w 63013"/>
                <a:gd name="connsiteY3" fmla="*/ 19728 h 21066"/>
                <a:gd name="connsiteX4" fmla="*/ 1442 w 63013"/>
                <a:gd name="connsiteY4" fmla="*/ 19982 h 21066"/>
                <a:gd name="connsiteX5" fmla="*/ 1187 w 63013"/>
                <a:gd name="connsiteY5" fmla="*/ 19728 h 21066"/>
                <a:gd name="connsiteX6" fmla="*/ 1187 w 63013"/>
                <a:gd name="connsiteY6" fmla="*/ 13341 h 21066"/>
                <a:gd name="connsiteX7" fmla="*/ 58889 w 63013"/>
                <a:gd name="connsiteY7" fmla="*/ 10503 h 21066"/>
                <a:gd name="connsiteX8" fmla="*/ 61740 w 63013"/>
                <a:gd name="connsiteY8" fmla="*/ 13341 h 21066"/>
                <a:gd name="connsiteX9" fmla="*/ 61740 w 63013"/>
                <a:gd name="connsiteY9" fmla="*/ 19728 h 21066"/>
                <a:gd name="connsiteX10" fmla="*/ 58731 w 63013"/>
                <a:gd name="connsiteY10" fmla="*/ 21028 h 2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013" h="21066">
                  <a:moveTo>
                    <a:pt x="58731" y="21028"/>
                  </a:moveTo>
                  <a:cubicBezTo>
                    <a:pt x="57599" y="21028"/>
                    <a:pt x="56518" y="20556"/>
                    <a:pt x="55750" y="19728"/>
                  </a:cubicBezTo>
                  <a:cubicBezTo>
                    <a:pt x="43630" y="6375"/>
                    <a:pt x="22932" y="5331"/>
                    <a:pt x="9519" y="17397"/>
                  </a:cubicBezTo>
                  <a:cubicBezTo>
                    <a:pt x="8699" y="18134"/>
                    <a:pt x="7918" y="18912"/>
                    <a:pt x="7177" y="19728"/>
                  </a:cubicBezTo>
                  <a:cubicBezTo>
                    <a:pt x="5663" y="21375"/>
                    <a:pt x="3096" y="21488"/>
                    <a:pt x="1442" y="19982"/>
                  </a:cubicBezTo>
                  <a:cubicBezTo>
                    <a:pt x="1353" y="19901"/>
                    <a:pt x="1268" y="19816"/>
                    <a:pt x="1187" y="19728"/>
                  </a:cubicBezTo>
                  <a:cubicBezTo>
                    <a:pt x="-453" y="17912"/>
                    <a:pt x="-453" y="15157"/>
                    <a:pt x="1187" y="13341"/>
                  </a:cubicBezTo>
                  <a:cubicBezTo>
                    <a:pt x="16334" y="-3306"/>
                    <a:pt x="42168" y="-4577"/>
                    <a:pt x="58889" y="10503"/>
                  </a:cubicBezTo>
                  <a:cubicBezTo>
                    <a:pt x="59886" y="11401"/>
                    <a:pt x="60837" y="12349"/>
                    <a:pt x="61740" y="13341"/>
                  </a:cubicBezTo>
                  <a:cubicBezTo>
                    <a:pt x="63380" y="15157"/>
                    <a:pt x="63380" y="17912"/>
                    <a:pt x="61740" y="19728"/>
                  </a:cubicBezTo>
                  <a:cubicBezTo>
                    <a:pt x="60961" y="20558"/>
                    <a:pt x="59872" y="21029"/>
                    <a:pt x="58731" y="21028"/>
                  </a:cubicBezTo>
                  <a:close/>
                </a:path>
              </a:pathLst>
            </a:custGeom>
            <a:solidFill>
              <a:srgbClr val="000000"/>
            </a:solidFill>
            <a:ln w="2835" cap="flat">
              <a:noFill/>
              <a:prstDash val="solid"/>
              <a:miter/>
            </a:ln>
          </p:spPr>
          <p:txBody>
            <a:bodyPr rtlCol="0" anchor="ctr"/>
            <a:lstStyle/>
            <a:p>
              <a:endParaRPr lang="en-US"/>
            </a:p>
          </p:txBody>
        </p:sp>
        <p:sp>
          <p:nvSpPr>
            <p:cNvPr id="114" name="Freeform 113">
              <a:extLst>
                <a:ext uri="{FF2B5EF4-FFF2-40B4-BE49-F238E27FC236}">
                  <a16:creationId xmlns:a16="http://schemas.microsoft.com/office/drawing/2014/main" id="{9FE5BF64-D416-8531-306D-CB1E958A62FB}"/>
                </a:ext>
              </a:extLst>
            </p:cNvPr>
            <p:cNvSpPr/>
            <p:nvPr/>
          </p:nvSpPr>
          <p:spPr>
            <a:xfrm>
              <a:off x="10177560" y="5261526"/>
              <a:ext cx="63043" cy="21066"/>
            </a:xfrm>
            <a:custGeom>
              <a:avLst/>
              <a:gdLst>
                <a:gd name="connsiteX0" fmla="*/ 58759 w 63043"/>
                <a:gd name="connsiteY0" fmla="*/ 21028 h 21066"/>
                <a:gd name="connsiteX1" fmla="*/ 55750 w 63043"/>
                <a:gd name="connsiteY1" fmla="*/ 19728 h 21066"/>
                <a:gd name="connsiteX2" fmla="*/ 9519 w 63043"/>
                <a:gd name="connsiteY2" fmla="*/ 17397 h 21066"/>
                <a:gd name="connsiteX3" fmla="*/ 7177 w 63043"/>
                <a:gd name="connsiteY3" fmla="*/ 19728 h 21066"/>
                <a:gd name="connsiteX4" fmla="*/ 1442 w 63043"/>
                <a:gd name="connsiteY4" fmla="*/ 19982 h 21066"/>
                <a:gd name="connsiteX5" fmla="*/ 1187 w 63043"/>
                <a:gd name="connsiteY5" fmla="*/ 19728 h 21066"/>
                <a:gd name="connsiteX6" fmla="*/ 1187 w 63043"/>
                <a:gd name="connsiteY6" fmla="*/ 13341 h 21066"/>
                <a:gd name="connsiteX7" fmla="*/ 58889 w 63043"/>
                <a:gd name="connsiteY7" fmla="*/ 10503 h 21066"/>
                <a:gd name="connsiteX8" fmla="*/ 61740 w 63043"/>
                <a:gd name="connsiteY8" fmla="*/ 13341 h 21066"/>
                <a:gd name="connsiteX9" fmla="*/ 61740 w 63043"/>
                <a:gd name="connsiteY9" fmla="*/ 19728 h 21066"/>
                <a:gd name="connsiteX10" fmla="*/ 58759 w 63043"/>
                <a:gd name="connsiteY10" fmla="*/ 21028 h 2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043" h="21066">
                  <a:moveTo>
                    <a:pt x="58759" y="21028"/>
                  </a:moveTo>
                  <a:cubicBezTo>
                    <a:pt x="57620" y="21022"/>
                    <a:pt x="56533" y="20552"/>
                    <a:pt x="55750" y="19728"/>
                  </a:cubicBezTo>
                  <a:cubicBezTo>
                    <a:pt x="43630" y="6375"/>
                    <a:pt x="22932" y="5331"/>
                    <a:pt x="9519" y="17397"/>
                  </a:cubicBezTo>
                  <a:cubicBezTo>
                    <a:pt x="8699" y="18134"/>
                    <a:pt x="7918" y="18912"/>
                    <a:pt x="7177" y="19728"/>
                  </a:cubicBezTo>
                  <a:cubicBezTo>
                    <a:pt x="5663" y="21375"/>
                    <a:pt x="3096" y="21488"/>
                    <a:pt x="1442" y="19982"/>
                  </a:cubicBezTo>
                  <a:cubicBezTo>
                    <a:pt x="1353" y="19901"/>
                    <a:pt x="1268" y="19816"/>
                    <a:pt x="1187" y="19728"/>
                  </a:cubicBezTo>
                  <a:cubicBezTo>
                    <a:pt x="-453" y="17912"/>
                    <a:pt x="-453" y="15157"/>
                    <a:pt x="1187" y="13341"/>
                  </a:cubicBezTo>
                  <a:cubicBezTo>
                    <a:pt x="16334" y="-3306"/>
                    <a:pt x="42168" y="-4577"/>
                    <a:pt x="58889" y="10503"/>
                  </a:cubicBezTo>
                  <a:cubicBezTo>
                    <a:pt x="59886" y="11401"/>
                    <a:pt x="60837" y="12349"/>
                    <a:pt x="61740" y="13341"/>
                  </a:cubicBezTo>
                  <a:cubicBezTo>
                    <a:pt x="63421" y="15141"/>
                    <a:pt x="63421" y="17928"/>
                    <a:pt x="61740" y="19728"/>
                  </a:cubicBezTo>
                  <a:cubicBezTo>
                    <a:pt x="60972" y="20556"/>
                    <a:pt x="59892" y="21028"/>
                    <a:pt x="58759" y="21028"/>
                  </a:cubicBezTo>
                  <a:close/>
                </a:path>
              </a:pathLst>
            </a:custGeom>
            <a:solidFill>
              <a:srgbClr val="000000"/>
            </a:solidFill>
            <a:ln w="2835" cap="flat">
              <a:noFill/>
              <a:prstDash val="solid"/>
              <a:miter/>
            </a:ln>
          </p:spPr>
          <p:txBody>
            <a:bodyPr rtlCol="0" anchor="ctr"/>
            <a:lstStyle/>
            <a:p>
              <a:endParaRPr lang="en-US"/>
            </a:p>
          </p:txBody>
        </p:sp>
      </p:grpSp>
      <p:grpSp>
        <p:nvGrpSpPr>
          <p:cNvPr id="137" name="Group 136">
            <a:extLst>
              <a:ext uri="{FF2B5EF4-FFF2-40B4-BE49-F238E27FC236}">
                <a16:creationId xmlns:a16="http://schemas.microsoft.com/office/drawing/2014/main" id="{EEED4EFF-0F4E-53AA-7F40-B064877D114E}"/>
              </a:ext>
            </a:extLst>
          </p:cNvPr>
          <p:cNvGrpSpPr/>
          <p:nvPr/>
        </p:nvGrpSpPr>
        <p:grpSpPr>
          <a:xfrm>
            <a:off x="10003049" y="5208928"/>
            <a:ext cx="371891" cy="370236"/>
            <a:chOff x="10487971" y="5208928"/>
            <a:chExt cx="371891" cy="370236"/>
          </a:xfrm>
        </p:grpSpPr>
        <p:pic>
          <p:nvPicPr>
            <p:cNvPr id="115" name="Picture 114">
              <a:extLst>
                <a:ext uri="{FF2B5EF4-FFF2-40B4-BE49-F238E27FC236}">
                  <a16:creationId xmlns:a16="http://schemas.microsoft.com/office/drawing/2014/main" id="{E00E2352-D925-1756-2591-60CF06703D5A}"/>
                </a:ext>
              </a:extLst>
            </p:cNvPr>
            <p:cNvPicPr>
              <a:picLocks noChangeAspect="1"/>
            </p:cNvPicPr>
            <p:nvPr/>
          </p:nvPicPr>
          <p:blipFill>
            <a:blip r:embed="rId19"/>
            <a:stretch>
              <a:fillRect/>
            </a:stretch>
          </p:blipFill>
          <p:spPr>
            <a:xfrm>
              <a:off x="10487971" y="5208928"/>
              <a:ext cx="371891" cy="370236"/>
            </a:xfrm>
            <a:custGeom>
              <a:avLst/>
              <a:gdLst>
                <a:gd name="connsiteX0" fmla="*/ 949 w 371891"/>
                <a:gd name="connsiteY0" fmla="*/ 2 h 370236"/>
                <a:gd name="connsiteX1" fmla="*/ 372841 w 371891"/>
                <a:gd name="connsiteY1" fmla="*/ 2 h 370236"/>
                <a:gd name="connsiteX2" fmla="*/ 372841 w 371891"/>
                <a:gd name="connsiteY2" fmla="*/ 370238 h 370236"/>
                <a:gd name="connsiteX3" fmla="*/ 949 w 371891"/>
                <a:gd name="connsiteY3" fmla="*/ 370238 h 370236"/>
              </a:gdLst>
              <a:ahLst/>
              <a:cxnLst>
                <a:cxn ang="0">
                  <a:pos x="connsiteX0" y="connsiteY0"/>
                </a:cxn>
                <a:cxn ang="0">
                  <a:pos x="connsiteX1" y="connsiteY1"/>
                </a:cxn>
                <a:cxn ang="0">
                  <a:pos x="connsiteX2" y="connsiteY2"/>
                </a:cxn>
                <a:cxn ang="0">
                  <a:pos x="connsiteX3" y="connsiteY3"/>
                </a:cxn>
              </a:cxnLst>
              <a:rect l="l" t="t" r="r" b="b"/>
              <a:pathLst>
                <a:path w="371891" h="370236">
                  <a:moveTo>
                    <a:pt x="949" y="2"/>
                  </a:moveTo>
                  <a:lnTo>
                    <a:pt x="372841" y="2"/>
                  </a:lnTo>
                  <a:lnTo>
                    <a:pt x="372841" y="370238"/>
                  </a:lnTo>
                  <a:lnTo>
                    <a:pt x="949" y="370238"/>
                  </a:lnTo>
                  <a:close/>
                </a:path>
              </a:pathLst>
            </a:custGeom>
          </p:spPr>
        </p:pic>
        <p:pic>
          <p:nvPicPr>
            <p:cNvPr id="116" name="Picture 115">
              <a:extLst>
                <a:ext uri="{FF2B5EF4-FFF2-40B4-BE49-F238E27FC236}">
                  <a16:creationId xmlns:a16="http://schemas.microsoft.com/office/drawing/2014/main" id="{352B607D-D5D8-BD37-28F8-2A2E385F91D7}"/>
                </a:ext>
              </a:extLst>
            </p:cNvPr>
            <p:cNvPicPr>
              <a:picLocks noChangeAspect="1"/>
            </p:cNvPicPr>
            <p:nvPr/>
          </p:nvPicPr>
          <p:blipFill>
            <a:blip r:embed="rId20"/>
            <a:stretch>
              <a:fillRect/>
            </a:stretch>
          </p:blipFill>
          <p:spPr>
            <a:xfrm>
              <a:off x="10575976" y="5367197"/>
              <a:ext cx="53938" cy="65003"/>
            </a:xfrm>
            <a:custGeom>
              <a:avLst/>
              <a:gdLst>
                <a:gd name="connsiteX0" fmla="*/ 980 w 53938"/>
                <a:gd name="connsiteY0" fmla="*/ 58 h 65003"/>
                <a:gd name="connsiteX1" fmla="*/ 54918 w 53938"/>
                <a:gd name="connsiteY1" fmla="*/ 58 h 65003"/>
                <a:gd name="connsiteX2" fmla="*/ 54918 w 53938"/>
                <a:gd name="connsiteY2" fmla="*/ 65061 h 65003"/>
                <a:gd name="connsiteX3" fmla="*/ 980 w 53938"/>
                <a:gd name="connsiteY3" fmla="*/ 65061 h 65003"/>
              </a:gdLst>
              <a:ahLst/>
              <a:cxnLst>
                <a:cxn ang="0">
                  <a:pos x="connsiteX0" y="connsiteY0"/>
                </a:cxn>
                <a:cxn ang="0">
                  <a:pos x="connsiteX1" y="connsiteY1"/>
                </a:cxn>
                <a:cxn ang="0">
                  <a:pos x="connsiteX2" y="connsiteY2"/>
                </a:cxn>
                <a:cxn ang="0">
                  <a:pos x="connsiteX3" y="connsiteY3"/>
                </a:cxn>
              </a:cxnLst>
              <a:rect l="l" t="t" r="r" b="b"/>
              <a:pathLst>
                <a:path w="53938" h="65003">
                  <a:moveTo>
                    <a:pt x="980" y="58"/>
                  </a:moveTo>
                  <a:lnTo>
                    <a:pt x="54918" y="58"/>
                  </a:lnTo>
                  <a:lnTo>
                    <a:pt x="54918" y="65061"/>
                  </a:lnTo>
                  <a:lnTo>
                    <a:pt x="980" y="65061"/>
                  </a:lnTo>
                  <a:close/>
                </a:path>
              </a:pathLst>
            </a:custGeom>
          </p:spPr>
        </p:pic>
        <p:pic>
          <p:nvPicPr>
            <p:cNvPr id="117" name="Picture 116">
              <a:extLst>
                <a:ext uri="{FF2B5EF4-FFF2-40B4-BE49-F238E27FC236}">
                  <a16:creationId xmlns:a16="http://schemas.microsoft.com/office/drawing/2014/main" id="{239996A4-D6F9-D238-6CE6-085CABDB3078}"/>
                </a:ext>
              </a:extLst>
            </p:cNvPr>
            <p:cNvPicPr>
              <a:picLocks noChangeAspect="1"/>
            </p:cNvPicPr>
            <p:nvPr/>
          </p:nvPicPr>
          <p:blipFill>
            <a:blip r:embed="rId21"/>
            <a:stretch>
              <a:fillRect/>
            </a:stretch>
          </p:blipFill>
          <p:spPr>
            <a:xfrm>
              <a:off x="10720758" y="5367197"/>
              <a:ext cx="53938" cy="65003"/>
            </a:xfrm>
            <a:custGeom>
              <a:avLst/>
              <a:gdLst>
                <a:gd name="connsiteX0" fmla="*/ 1031 w 53938"/>
                <a:gd name="connsiteY0" fmla="*/ 58 h 65003"/>
                <a:gd name="connsiteX1" fmla="*/ 54969 w 53938"/>
                <a:gd name="connsiteY1" fmla="*/ 58 h 65003"/>
                <a:gd name="connsiteX2" fmla="*/ 54969 w 53938"/>
                <a:gd name="connsiteY2" fmla="*/ 65061 h 65003"/>
                <a:gd name="connsiteX3" fmla="*/ 1031 w 53938"/>
                <a:gd name="connsiteY3" fmla="*/ 65061 h 65003"/>
              </a:gdLst>
              <a:ahLst/>
              <a:cxnLst>
                <a:cxn ang="0">
                  <a:pos x="connsiteX0" y="connsiteY0"/>
                </a:cxn>
                <a:cxn ang="0">
                  <a:pos x="connsiteX1" y="connsiteY1"/>
                </a:cxn>
                <a:cxn ang="0">
                  <a:pos x="connsiteX2" y="connsiteY2"/>
                </a:cxn>
                <a:cxn ang="0">
                  <a:pos x="connsiteX3" y="connsiteY3"/>
                </a:cxn>
              </a:cxnLst>
              <a:rect l="l" t="t" r="r" b="b"/>
              <a:pathLst>
                <a:path w="53938" h="65003">
                  <a:moveTo>
                    <a:pt x="1031" y="58"/>
                  </a:moveTo>
                  <a:lnTo>
                    <a:pt x="54969" y="58"/>
                  </a:lnTo>
                  <a:lnTo>
                    <a:pt x="54969" y="65061"/>
                  </a:lnTo>
                  <a:lnTo>
                    <a:pt x="1031" y="65061"/>
                  </a:lnTo>
                  <a:close/>
                </a:path>
              </a:pathLst>
            </a:custGeom>
          </p:spPr>
        </p:pic>
        <p:sp>
          <p:nvSpPr>
            <p:cNvPr id="118" name="Freeform 117">
              <a:extLst>
                <a:ext uri="{FF2B5EF4-FFF2-40B4-BE49-F238E27FC236}">
                  <a16:creationId xmlns:a16="http://schemas.microsoft.com/office/drawing/2014/main" id="{501CE4E2-EDEF-7792-0D1F-B9AABB403D75}"/>
                </a:ext>
              </a:extLst>
            </p:cNvPr>
            <p:cNvSpPr/>
            <p:nvPr/>
          </p:nvSpPr>
          <p:spPr>
            <a:xfrm>
              <a:off x="10612871" y="5470156"/>
              <a:ext cx="123994" cy="29796"/>
            </a:xfrm>
            <a:custGeom>
              <a:avLst/>
              <a:gdLst>
                <a:gd name="connsiteX0" fmla="*/ 123430 w 123994"/>
                <a:gd name="connsiteY0" fmla="*/ 26146 h 29796"/>
                <a:gd name="connsiteX1" fmla="*/ 123164 w 123994"/>
                <a:gd name="connsiteY1" fmla="*/ 29252 h 29796"/>
                <a:gd name="connsiteX2" fmla="*/ 120421 w 123994"/>
                <a:gd name="connsiteY2" fmla="*/ 29339 h 29796"/>
                <a:gd name="connsiteX3" fmla="*/ 61968 w 123994"/>
                <a:gd name="connsiteY3" fmla="*/ 13908 h 29796"/>
                <a:gd name="connsiteX4" fmla="*/ 3488 w 123994"/>
                <a:gd name="connsiteY4" fmla="*/ 29339 h 29796"/>
                <a:gd name="connsiteX5" fmla="*/ 391 w 123994"/>
                <a:gd name="connsiteY5" fmla="*/ 28877 h 29796"/>
                <a:gd name="connsiteX6" fmla="*/ 478 w 123994"/>
                <a:gd name="connsiteY6" fmla="*/ 26146 h 29796"/>
                <a:gd name="connsiteX7" fmla="*/ 61968 w 123994"/>
                <a:gd name="connsiteY7" fmla="*/ -25 h 29796"/>
                <a:gd name="connsiteX8" fmla="*/ 123430 w 123994"/>
                <a:gd name="connsiteY8" fmla="*/ 26146 h 29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3994" h="29796">
                  <a:moveTo>
                    <a:pt x="123430" y="26146"/>
                  </a:moveTo>
                  <a:cubicBezTo>
                    <a:pt x="124218" y="27076"/>
                    <a:pt x="124099" y="28467"/>
                    <a:pt x="123164" y="29252"/>
                  </a:cubicBezTo>
                  <a:cubicBezTo>
                    <a:pt x="122380" y="29910"/>
                    <a:pt x="121245" y="29946"/>
                    <a:pt x="120421" y="29339"/>
                  </a:cubicBezTo>
                  <a:cubicBezTo>
                    <a:pt x="105602" y="19815"/>
                    <a:pt x="84907" y="13908"/>
                    <a:pt x="61968" y="13908"/>
                  </a:cubicBezTo>
                  <a:cubicBezTo>
                    <a:pt x="39030" y="13908"/>
                    <a:pt x="18306" y="19815"/>
                    <a:pt x="3488" y="29339"/>
                  </a:cubicBezTo>
                  <a:cubicBezTo>
                    <a:pt x="2504" y="30063"/>
                    <a:pt x="1118" y="29856"/>
                    <a:pt x="391" y="28877"/>
                  </a:cubicBezTo>
                  <a:cubicBezTo>
                    <a:pt x="-219" y="28056"/>
                    <a:pt x="-183" y="26926"/>
                    <a:pt x="478" y="26146"/>
                  </a:cubicBezTo>
                  <a:cubicBezTo>
                    <a:pt x="12515" y="10545"/>
                    <a:pt x="35539" y="-25"/>
                    <a:pt x="61968" y="-25"/>
                  </a:cubicBezTo>
                  <a:cubicBezTo>
                    <a:pt x="88398" y="-25"/>
                    <a:pt x="111422" y="10545"/>
                    <a:pt x="123430" y="26146"/>
                  </a:cubicBezTo>
                  <a:close/>
                </a:path>
              </a:pathLst>
            </a:custGeom>
            <a:solidFill>
              <a:srgbClr val="673312"/>
            </a:solidFill>
            <a:ln w="2835" cap="flat">
              <a:noFill/>
              <a:prstDash val="solid"/>
              <a:miter/>
            </a:ln>
          </p:spPr>
          <p:txBody>
            <a:bodyPr rtlCol="0" anchor="ctr"/>
            <a:lstStyle/>
            <a:p>
              <a:endParaRPr lang="en-US"/>
            </a:p>
          </p:txBody>
        </p:sp>
        <p:sp>
          <p:nvSpPr>
            <p:cNvPr id="119" name="Freeform 118">
              <a:extLst>
                <a:ext uri="{FF2B5EF4-FFF2-40B4-BE49-F238E27FC236}">
                  <a16:creationId xmlns:a16="http://schemas.microsoft.com/office/drawing/2014/main" id="{732DC411-EE15-64D2-4CA1-75567CEEEA76}"/>
                </a:ext>
              </a:extLst>
            </p:cNvPr>
            <p:cNvSpPr/>
            <p:nvPr/>
          </p:nvSpPr>
          <p:spPr>
            <a:xfrm>
              <a:off x="10550876" y="5311628"/>
              <a:ext cx="71525" cy="44391"/>
            </a:xfrm>
            <a:custGeom>
              <a:avLst/>
              <a:gdLst>
                <a:gd name="connsiteX0" fmla="*/ 71359 w 71525"/>
                <a:gd name="connsiteY0" fmla="*/ 8543 h 44391"/>
                <a:gd name="connsiteX1" fmla="*/ 63751 w 71525"/>
                <a:gd name="connsiteY1" fmla="*/ 12980 h 44391"/>
                <a:gd name="connsiteX2" fmla="*/ 49244 w 71525"/>
                <a:gd name="connsiteY2" fmla="*/ 18633 h 44391"/>
                <a:gd name="connsiteX3" fmla="*/ 19805 w 71525"/>
                <a:gd name="connsiteY3" fmla="*/ 32764 h 44391"/>
                <a:gd name="connsiteX4" fmla="*/ 728 w 71525"/>
                <a:gd name="connsiteY4" fmla="*/ 44295 h 44391"/>
                <a:gd name="connsiteX5" fmla="*/ 28 w 71525"/>
                <a:gd name="connsiteY5" fmla="*/ 44116 h 44391"/>
                <a:gd name="connsiteX6" fmla="*/ 75 w 71525"/>
                <a:gd name="connsiteY6" fmla="*/ 43532 h 44391"/>
                <a:gd name="connsiteX7" fmla="*/ 11998 w 71525"/>
                <a:gd name="connsiteY7" fmla="*/ 30503 h 44391"/>
                <a:gd name="connsiteX8" fmla="*/ 51458 w 71525"/>
                <a:gd name="connsiteY8" fmla="*/ 3230 h 44391"/>
                <a:gd name="connsiteX9" fmla="*/ 59975 w 71525"/>
                <a:gd name="connsiteY9" fmla="*/ 545 h 44391"/>
                <a:gd name="connsiteX10" fmla="*/ 67527 w 71525"/>
                <a:gd name="connsiteY10" fmla="*/ 799 h 44391"/>
                <a:gd name="connsiteX11" fmla="*/ 71359 w 71525"/>
                <a:gd name="connsiteY11" fmla="*/ 8543 h 443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1525" h="44391">
                  <a:moveTo>
                    <a:pt x="71359" y="8543"/>
                  </a:moveTo>
                  <a:cubicBezTo>
                    <a:pt x="70564" y="10804"/>
                    <a:pt x="68009" y="11539"/>
                    <a:pt x="63751" y="12980"/>
                  </a:cubicBezTo>
                  <a:cubicBezTo>
                    <a:pt x="58839" y="14761"/>
                    <a:pt x="54212" y="17248"/>
                    <a:pt x="49244" y="18633"/>
                  </a:cubicBezTo>
                  <a:cubicBezTo>
                    <a:pt x="41097" y="21063"/>
                    <a:pt x="33999" y="25020"/>
                    <a:pt x="19805" y="32764"/>
                  </a:cubicBezTo>
                  <a:cubicBezTo>
                    <a:pt x="14411" y="35590"/>
                    <a:pt x="7910" y="39575"/>
                    <a:pt x="728" y="44295"/>
                  </a:cubicBezTo>
                  <a:cubicBezTo>
                    <a:pt x="485" y="44438"/>
                    <a:pt x="171" y="44358"/>
                    <a:pt x="28" y="44116"/>
                  </a:cubicBezTo>
                  <a:cubicBezTo>
                    <a:pt x="-82" y="43931"/>
                    <a:pt x="-63" y="43697"/>
                    <a:pt x="75" y="43532"/>
                  </a:cubicBezTo>
                  <a:cubicBezTo>
                    <a:pt x="3814" y="38981"/>
                    <a:pt x="7794" y="34632"/>
                    <a:pt x="11998" y="30503"/>
                  </a:cubicBezTo>
                  <a:cubicBezTo>
                    <a:pt x="23770" y="19576"/>
                    <a:pt x="37060" y="10391"/>
                    <a:pt x="51458" y="3230"/>
                  </a:cubicBezTo>
                  <a:cubicBezTo>
                    <a:pt x="54173" y="1981"/>
                    <a:pt x="57034" y="1079"/>
                    <a:pt x="59975" y="545"/>
                  </a:cubicBezTo>
                  <a:cubicBezTo>
                    <a:pt x="62438" y="-295"/>
                    <a:pt x="65126" y="-205"/>
                    <a:pt x="67527" y="799"/>
                  </a:cubicBezTo>
                  <a:cubicBezTo>
                    <a:pt x="70387" y="2249"/>
                    <a:pt x="71947" y="5401"/>
                    <a:pt x="71359" y="8543"/>
                  </a:cubicBezTo>
                  <a:close/>
                </a:path>
              </a:pathLst>
            </a:custGeom>
            <a:solidFill>
              <a:srgbClr val="000000"/>
            </a:solidFill>
            <a:ln w="2835" cap="flat">
              <a:noFill/>
              <a:prstDash val="solid"/>
              <a:miter/>
            </a:ln>
          </p:spPr>
          <p:txBody>
            <a:bodyPr rtlCol="0" anchor="ctr"/>
            <a:lstStyle/>
            <a:p>
              <a:endParaRPr lang="en-US"/>
            </a:p>
          </p:txBody>
        </p:sp>
        <p:sp>
          <p:nvSpPr>
            <p:cNvPr id="120" name="Freeform 119">
              <a:extLst>
                <a:ext uri="{FF2B5EF4-FFF2-40B4-BE49-F238E27FC236}">
                  <a16:creationId xmlns:a16="http://schemas.microsoft.com/office/drawing/2014/main" id="{8E1AAA04-4E3F-A8EB-0043-8FAE1E5A2062}"/>
                </a:ext>
              </a:extLst>
            </p:cNvPr>
            <p:cNvSpPr/>
            <p:nvPr/>
          </p:nvSpPr>
          <p:spPr>
            <a:xfrm>
              <a:off x="10727361" y="5311628"/>
              <a:ext cx="71581" cy="44449"/>
            </a:xfrm>
            <a:custGeom>
              <a:avLst/>
              <a:gdLst>
                <a:gd name="connsiteX0" fmla="*/ 83 w 71581"/>
                <a:gd name="connsiteY0" fmla="*/ 8543 h 44449"/>
                <a:gd name="connsiteX1" fmla="*/ 7691 w 71581"/>
                <a:gd name="connsiteY1" fmla="*/ 12980 h 44449"/>
                <a:gd name="connsiteX2" fmla="*/ 22169 w 71581"/>
                <a:gd name="connsiteY2" fmla="*/ 18633 h 44449"/>
                <a:gd name="connsiteX3" fmla="*/ 51608 w 71581"/>
                <a:gd name="connsiteY3" fmla="*/ 32764 h 44449"/>
                <a:gd name="connsiteX4" fmla="*/ 70685 w 71581"/>
                <a:gd name="connsiteY4" fmla="*/ 44295 h 44449"/>
                <a:gd name="connsiteX5" fmla="*/ 71409 w 71581"/>
                <a:gd name="connsiteY5" fmla="*/ 44253 h 44449"/>
                <a:gd name="connsiteX6" fmla="*/ 71367 w 71581"/>
                <a:gd name="connsiteY6" fmla="*/ 43532 h 44449"/>
                <a:gd name="connsiteX7" fmla="*/ 59415 w 71581"/>
                <a:gd name="connsiteY7" fmla="*/ 30503 h 44449"/>
                <a:gd name="connsiteX8" fmla="*/ 19955 w 71581"/>
                <a:gd name="connsiteY8" fmla="*/ 3230 h 44449"/>
                <a:gd name="connsiteX9" fmla="*/ 11438 w 71581"/>
                <a:gd name="connsiteY9" fmla="*/ 545 h 44449"/>
                <a:gd name="connsiteX10" fmla="*/ 3887 w 71581"/>
                <a:gd name="connsiteY10" fmla="*/ 799 h 44449"/>
                <a:gd name="connsiteX11" fmla="*/ 83 w 71581"/>
                <a:gd name="connsiteY11" fmla="*/ 8543 h 4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1581" h="44449">
                  <a:moveTo>
                    <a:pt x="83" y="8543"/>
                  </a:moveTo>
                  <a:cubicBezTo>
                    <a:pt x="878" y="10804"/>
                    <a:pt x="3404" y="11539"/>
                    <a:pt x="7691" y="12980"/>
                  </a:cubicBezTo>
                  <a:cubicBezTo>
                    <a:pt x="12602" y="14761"/>
                    <a:pt x="17201" y="17248"/>
                    <a:pt x="22169" y="18633"/>
                  </a:cubicBezTo>
                  <a:cubicBezTo>
                    <a:pt x="30317" y="21063"/>
                    <a:pt x="37442" y="25020"/>
                    <a:pt x="51608" y="32764"/>
                  </a:cubicBezTo>
                  <a:cubicBezTo>
                    <a:pt x="57002" y="35590"/>
                    <a:pt x="63503" y="39575"/>
                    <a:pt x="70685" y="44295"/>
                  </a:cubicBezTo>
                  <a:cubicBezTo>
                    <a:pt x="70897" y="44482"/>
                    <a:pt x="71221" y="44463"/>
                    <a:pt x="71409" y="44253"/>
                  </a:cubicBezTo>
                  <a:cubicBezTo>
                    <a:pt x="71597" y="44042"/>
                    <a:pt x="71578" y="43719"/>
                    <a:pt x="71367" y="43532"/>
                  </a:cubicBezTo>
                  <a:cubicBezTo>
                    <a:pt x="67611" y="38987"/>
                    <a:pt x="63622" y="34638"/>
                    <a:pt x="59415" y="30503"/>
                  </a:cubicBezTo>
                  <a:cubicBezTo>
                    <a:pt x="47649" y="19568"/>
                    <a:pt x="34359" y="10382"/>
                    <a:pt x="19955" y="3230"/>
                  </a:cubicBezTo>
                  <a:cubicBezTo>
                    <a:pt x="17245" y="1971"/>
                    <a:pt x="14382" y="1069"/>
                    <a:pt x="11438" y="545"/>
                  </a:cubicBezTo>
                  <a:cubicBezTo>
                    <a:pt x="8975" y="-295"/>
                    <a:pt x="6287" y="-205"/>
                    <a:pt x="3887" y="799"/>
                  </a:cubicBezTo>
                  <a:cubicBezTo>
                    <a:pt x="1037" y="2258"/>
                    <a:pt x="-511" y="5408"/>
                    <a:pt x="83" y="8543"/>
                  </a:cubicBezTo>
                  <a:close/>
                </a:path>
              </a:pathLst>
            </a:custGeom>
            <a:solidFill>
              <a:srgbClr val="000000"/>
            </a:solidFill>
            <a:ln w="2835" cap="flat">
              <a:noFill/>
              <a:prstDash val="solid"/>
              <a:miter/>
            </a:ln>
          </p:spPr>
          <p:txBody>
            <a:bodyPr rtlCol="0" anchor="ctr"/>
            <a:lstStyle/>
            <a:p>
              <a:endParaRPr lang="en-US"/>
            </a:p>
          </p:txBody>
        </p:sp>
        <p:pic>
          <p:nvPicPr>
            <p:cNvPr id="121" name="Picture 120">
              <a:extLst>
                <a:ext uri="{FF2B5EF4-FFF2-40B4-BE49-F238E27FC236}">
                  <a16:creationId xmlns:a16="http://schemas.microsoft.com/office/drawing/2014/main" id="{564468BB-86BF-3AEE-8CFD-F3DE850698FA}"/>
                </a:ext>
              </a:extLst>
            </p:cNvPr>
            <p:cNvPicPr>
              <a:picLocks noChangeAspect="1"/>
            </p:cNvPicPr>
            <p:nvPr/>
          </p:nvPicPr>
          <p:blipFill>
            <a:blip r:embed="rId22"/>
            <a:stretch>
              <a:fillRect/>
            </a:stretch>
          </p:blipFill>
          <p:spPr>
            <a:xfrm>
              <a:off x="10751986" y="5474593"/>
              <a:ext cx="51099" cy="90439"/>
            </a:xfrm>
            <a:custGeom>
              <a:avLst/>
              <a:gdLst>
                <a:gd name="connsiteX0" fmla="*/ 1042 w 51099"/>
                <a:gd name="connsiteY0" fmla="*/ 96 h 90439"/>
                <a:gd name="connsiteX1" fmla="*/ 52142 w 51099"/>
                <a:gd name="connsiteY1" fmla="*/ 96 h 90439"/>
                <a:gd name="connsiteX2" fmla="*/ 52142 w 51099"/>
                <a:gd name="connsiteY2" fmla="*/ 90535 h 90439"/>
                <a:gd name="connsiteX3" fmla="*/ 1042 w 51099"/>
                <a:gd name="connsiteY3" fmla="*/ 90535 h 90439"/>
              </a:gdLst>
              <a:ahLst/>
              <a:cxnLst>
                <a:cxn ang="0">
                  <a:pos x="connsiteX0" y="connsiteY0"/>
                </a:cxn>
                <a:cxn ang="0">
                  <a:pos x="connsiteX1" y="connsiteY1"/>
                </a:cxn>
                <a:cxn ang="0">
                  <a:pos x="connsiteX2" y="connsiteY2"/>
                </a:cxn>
                <a:cxn ang="0">
                  <a:pos x="connsiteX3" y="connsiteY3"/>
                </a:cxn>
              </a:cxnLst>
              <a:rect l="l" t="t" r="r" b="b"/>
              <a:pathLst>
                <a:path w="51099" h="90439">
                  <a:moveTo>
                    <a:pt x="1042" y="96"/>
                  </a:moveTo>
                  <a:lnTo>
                    <a:pt x="52142" y="96"/>
                  </a:lnTo>
                  <a:lnTo>
                    <a:pt x="52142" y="90535"/>
                  </a:lnTo>
                  <a:lnTo>
                    <a:pt x="1042" y="90535"/>
                  </a:lnTo>
                  <a:close/>
                </a:path>
              </a:pathLst>
            </a:custGeom>
          </p:spPr>
        </p:pic>
        <p:sp>
          <p:nvSpPr>
            <p:cNvPr id="122" name="Freeform 121">
              <a:extLst>
                <a:ext uri="{FF2B5EF4-FFF2-40B4-BE49-F238E27FC236}">
                  <a16:creationId xmlns:a16="http://schemas.microsoft.com/office/drawing/2014/main" id="{71FEB9B0-6F9E-6C66-E5BF-1C915CB7AD85}"/>
                </a:ext>
              </a:extLst>
            </p:cNvPr>
            <p:cNvSpPr/>
            <p:nvPr/>
          </p:nvSpPr>
          <p:spPr>
            <a:xfrm>
              <a:off x="10751418" y="5473652"/>
              <a:ext cx="53143" cy="90985"/>
            </a:xfrm>
            <a:custGeom>
              <a:avLst/>
              <a:gdLst>
                <a:gd name="connsiteX0" fmla="*/ 26670 w 53143"/>
                <a:gd name="connsiteY0" fmla="*/ 2244 h 90985"/>
                <a:gd name="connsiteX1" fmla="*/ 27380 w 53143"/>
                <a:gd name="connsiteY1" fmla="*/ 2696 h 90985"/>
                <a:gd name="connsiteX2" fmla="*/ 51028 w 53143"/>
                <a:gd name="connsiteY2" fmla="*/ 64506 h 90985"/>
                <a:gd name="connsiteX3" fmla="*/ 26671 w 53143"/>
                <a:gd name="connsiteY3" fmla="*/ 88755 h 90985"/>
                <a:gd name="connsiteX4" fmla="*/ 2313 w 53143"/>
                <a:gd name="connsiteY4" fmla="*/ 64506 h 90985"/>
                <a:gd name="connsiteX5" fmla="*/ 25961 w 53143"/>
                <a:gd name="connsiteY5" fmla="*/ 2696 h 90985"/>
                <a:gd name="connsiteX6" fmla="*/ 26670 w 53143"/>
                <a:gd name="connsiteY6" fmla="*/ 2244 h 90985"/>
                <a:gd name="connsiteX7" fmla="*/ 26670 w 53143"/>
                <a:gd name="connsiteY7" fmla="*/ -17 h 90985"/>
                <a:gd name="connsiteX8" fmla="*/ 23832 w 53143"/>
                <a:gd name="connsiteY8" fmla="*/ 1707 h 90985"/>
                <a:gd name="connsiteX9" fmla="*/ -43 w 53143"/>
                <a:gd name="connsiteY9" fmla="*/ 64506 h 90985"/>
                <a:gd name="connsiteX10" fmla="*/ 26529 w 53143"/>
                <a:gd name="connsiteY10" fmla="*/ 90960 h 90985"/>
                <a:gd name="connsiteX11" fmla="*/ 53100 w 53143"/>
                <a:gd name="connsiteY11" fmla="*/ 64506 h 90985"/>
                <a:gd name="connsiteX12" fmla="*/ 29225 w 53143"/>
                <a:gd name="connsiteY12" fmla="*/ 1707 h 90985"/>
                <a:gd name="connsiteX13" fmla="*/ 26387 w 53143"/>
                <a:gd name="connsiteY13" fmla="*/ -17 h 90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3143" h="90985">
                  <a:moveTo>
                    <a:pt x="26670" y="2244"/>
                  </a:moveTo>
                  <a:cubicBezTo>
                    <a:pt x="26976" y="2240"/>
                    <a:pt x="27255" y="2418"/>
                    <a:pt x="27380" y="2696"/>
                  </a:cubicBezTo>
                  <a:cubicBezTo>
                    <a:pt x="31383" y="10977"/>
                    <a:pt x="51028" y="52212"/>
                    <a:pt x="51028" y="64506"/>
                  </a:cubicBezTo>
                  <a:cubicBezTo>
                    <a:pt x="51028" y="77899"/>
                    <a:pt x="40123" y="88755"/>
                    <a:pt x="26671" y="88755"/>
                  </a:cubicBezTo>
                  <a:cubicBezTo>
                    <a:pt x="13218" y="88755"/>
                    <a:pt x="2313" y="77899"/>
                    <a:pt x="2313" y="64506"/>
                  </a:cubicBezTo>
                  <a:cubicBezTo>
                    <a:pt x="2313" y="52212"/>
                    <a:pt x="21958" y="10977"/>
                    <a:pt x="25961" y="2696"/>
                  </a:cubicBezTo>
                  <a:cubicBezTo>
                    <a:pt x="26085" y="2418"/>
                    <a:pt x="26364" y="2240"/>
                    <a:pt x="26670" y="2244"/>
                  </a:cubicBezTo>
                  <a:moveTo>
                    <a:pt x="26670" y="-17"/>
                  </a:moveTo>
                  <a:cubicBezTo>
                    <a:pt x="25450" y="-112"/>
                    <a:pt x="24305" y="583"/>
                    <a:pt x="23832" y="1707"/>
                  </a:cubicBezTo>
                  <a:cubicBezTo>
                    <a:pt x="18154" y="13267"/>
                    <a:pt x="-43" y="52042"/>
                    <a:pt x="-43" y="64506"/>
                  </a:cubicBezTo>
                  <a:cubicBezTo>
                    <a:pt x="-43" y="79116"/>
                    <a:pt x="11854" y="90960"/>
                    <a:pt x="26529" y="90960"/>
                  </a:cubicBezTo>
                  <a:cubicBezTo>
                    <a:pt x="41204" y="90960"/>
                    <a:pt x="53100" y="79116"/>
                    <a:pt x="53100" y="64506"/>
                  </a:cubicBezTo>
                  <a:cubicBezTo>
                    <a:pt x="53100" y="52042"/>
                    <a:pt x="34818" y="13267"/>
                    <a:pt x="29225" y="1707"/>
                  </a:cubicBezTo>
                  <a:cubicBezTo>
                    <a:pt x="28719" y="612"/>
                    <a:pt x="27597" y="-70"/>
                    <a:pt x="26387" y="-17"/>
                  </a:cubicBezTo>
                  <a:close/>
                </a:path>
              </a:pathLst>
            </a:custGeom>
            <a:solidFill>
              <a:srgbClr val="3F76AC"/>
            </a:solidFill>
            <a:ln w="2835" cap="flat">
              <a:noFill/>
              <a:prstDash val="solid"/>
              <a:miter/>
            </a:ln>
          </p:spPr>
          <p:txBody>
            <a:bodyPr rtlCol="0" anchor="ctr"/>
            <a:lstStyle/>
            <a:p>
              <a:endParaRPr lang="en-US"/>
            </a:p>
          </p:txBody>
        </p:sp>
      </p:grpSp>
      <p:grpSp>
        <p:nvGrpSpPr>
          <p:cNvPr id="138" name="Group 137">
            <a:extLst>
              <a:ext uri="{FF2B5EF4-FFF2-40B4-BE49-F238E27FC236}">
                <a16:creationId xmlns:a16="http://schemas.microsoft.com/office/drawing/2014/main" id="{DF64E9F9-B2EF-1FC7-FFAB-47BDF5820122}"/>
              </a:ext>
            </a:extLst>
          </p:cNvPr>
          <p:cNvGrpSpPr/>
          <p:nvPr/>
        </p:nvGrpSpPr>
        <p:grpSpPr>
          <a:xfrm>
            <a:off x="10449062" y="5208928"/>
            <a:ext cx="371891" cy="370236"/>
            <a:chOff x="11027356" y="5208928"/>
            <a:chExt cx="371891" cy="370236"/>
          </a:xfrm>
        </p:grpSpPr>
        <p:pic>
          <p:nvPicPr>
            <p:cNvPr id="123" name="Picture 122">
              <a:extLst>
                <a:ext uri="{FF2B5EF4-FFF2-40B4-BE49-F238E27FC236}">
                  <a16:creationId xmlns:a16="http://schemas.microsoft.com/office/drawing/2014/main" id="{BDA20357-1FC7-E769-8B9C-C922AD708EE0}"/>
                </a:ext>
              </a:extLst>
            </p:cNvPr>
            <p:cNvPicPr>
              <a:picLocks noChangeAspect="1"/>
            </p:cNvPicPr>
            <p:nvPr/>
          </p:nvPicPr>
          <p:blipFill>
            <a:blip r:embed="rId23"/>
            <a:stretch>
              <a:fillRect/>
            </a:stretch>
          </p:blipFill>
          <p:spPr>
            <a:xfrm>
              <a:off x="11027356" y="5208928"/>
              <a:ext cx="371891" cy="370236"/>
            </a:xfrm>
            <a:custGeom>
              <a:avLst/>
              <a:gdLst>
                <a:gd name="connsiteX0" fmla="*/ 1139 w 371891"/>
                <a:gd name="connsiteY0" fmla="*/ 2 h 370236"/>
                <a:gd name="connsiteX1" fmla="*/ 373031 w 371891"/>
                <a:gd name="connsiteY1" fmla="*/ 2 h 370236"/>
                <a:gd name="connsiteX2" fmla="*/ 373031 w 371891"/>
                <a:gd name="connsiteY2" fmla="*/ 370238 h 370236"/>
                <a:gd name="connsiteX3" fmla="*/ 1139 w 371891"/>
                <a:gd name="connsiteY3" fmla="*/ 370238 h 370236"/>
              </a:gdLst>
              <a:ahLst/>
              <a:cxnLst>
                <a:cxn ang="0">
                  <a:pos x="connsiteX0" y="connsiteY0"/>
                </a:cxn>
                <a:cxn ang="0">
                  <a:pos x="connsiteX1" y="connsiteY1"/>
                </a:cxn>
                <a:cxn ang="0">
                  <a:pos x="connsiteX2" y="connsiteY2"/>
                </a:cxn>
                <a:cxn ang="0">
                  <a:pos x="connsiteX3" y="connsiteY3"/>
                </a:cxn>
              </a:cxnLst>
              <a:rect l="l" t="t" r="r" b="b"/>
              <a:pathLst>
                <a:path w="371891" h="370236">
                  <a:moveTo>
                    <a:pt x="1139" y="2"/>
                  </a:moveTo>
                  <a:lnTo>
                    <a:pt x="373031" y="2"/>
                  </a:lnTo>
                  <a:lnTo>
                    <a:pt x="373031" y="370238"/>
                  </a:lnTo>
                  <a:lnTo>
                    <a:pt x="1139" y="370238"/>
                  </a:lnTo>
                  <a:close/>
                </a:path>
              </a:pathLst>
            </a:custGeom>
          </p:spPr>
        </p:pic>
        <p:sp>
          <p:nvSpPr>
            <p:cNvPr id="124" name="Freeform 123">
              <a:extLst>
                <a:ext uri="{FF2B5EF4-FFF2-40B4-BE49-F238E27FC236}">
                  <a16:creationId xmlns:a16="http://schemas.microsoft.com/office/drawing/2014/main" id="{E558F0C2-7824-1A9E-1D57-63734DEBA9CB}"/>
                </a:ext>
              </a:extLst>
            </p:cNvPr>
            <p:cNvSpPr/>
            <p:nvPr/>
          </p:nvSpPr>
          <p:spPr>
            <a:xfrm>
              <a:off x="11152644" y="5478663"/>
              <a:ext cx="123132" cy="26227"/>
            </a:xfrm>
            <a:custGeom>
              <a:avLst/>
              <a:gdLst>
                <a:gd name="connsiteX0" fmla="*/ 4973 w 123132"/>
                <a:gd name="connsiteY0" fmla="*/ 26202 h 26227"/>
                <a:gd name="connsiteX1" fmla="*/ -43 w 123132"/>
                <a:gd name="connsiteY1" fmla="*/ 21304 h 26227"/>
                <a:gd name="connsiteX2" fmla="*/ 1907 w 123132"/>
                <a:gd name="connsiteY2" fmla="*/ 17328 h 26227"/>
                <a:gd name="connsiteX3" fmla="*/ 61523 w 123132"/>
                <a:gd name="connsiteY3" fmla="*/ -25 h 26227"/>
                <a:gd name="connsiteX4" fmla="*/ 121139 w 123132"/>
                <a:gd name="connsiteY4" fmla="*/ 17328 h 26227"/>
                <a:gd name="connsiteX5" fmla="*/ 122068 w 123132"/>
                <a:gd name="connsiteY5" fmla="*/ 24261 h 26227"/>
                <a:gd name="connsiteX6" fmla="*/ 118073 w 123132"/>
                <a:gd name="connsiteY6" fmla="*/ 26202 h 26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3132" h="26227">
                  <a:moveTo>
                    <a:pt x="4973" y="26202"/>
                  </a:moveTo>
                  <a:cubicBezTo>
                    <a:pt x="2229" y="26228"/>
                    <a:pt x="-16" y="24036"/>
                    <a:pt x="-43" y="21304"/>
                  </a:cubicBezTo>
                  <a:cubicBezTo>
                    <a:pt x="-58" y="19747"/>
                    <a:pt x="664" y="18274"/>
                    <a:pt x="1907" y="17328"/>
                  </a:cubicBezTo>
                  <a:cubicBezTo>
                    <a:pt x="16442" y="6673"/>
                    <a:pt x="37762" y="-25"/>
                    <a:pt x="61523" y="-25"/>
                  </a:cubicBezTo>
                  <a:cubicBezTo>
                    <a:pt x="85284" y="-25"/>
                    <a:pt x="106576" y="6673"/>
                    <a:pt x="121139" y="17328"/>
                  </a:cubicBezTo>
                  <a:cubicBezTo>
                    <a:pt x="123319" y="18987"/>
                    <a:pt x="123734" y="22091"/>
                    <a:pt x="122068" y="24261"/>
                  </a:cubicBezTo>
                  <a:cubicBezTo>
                    <a:pt x="121117" y="25498"/>
                    <a:pt x="119637" y="26217"/>
                    <a:pt x="118073" y="26202"/>
                  </a:cubicBezTo>
                  <a:close/>
                </a:path>
              </a:pathLst>
            </a:custGeom>
            <a:solidFill>
              <a:srgbClr val="673312"/>
            </a:solidFill>
            <a:ln w="2835" cap="flat">
              <a:noFill/>
              <a:prstDash val="solid"/>
              <a:miter/>
            </a:ln>
          </p:spPr>
          <p:txBody>
            <a:bodyPr rtlCol="0" anchor="ctr"/>
            <a:lstStyle/>
            <a:p>
              <a:endParaRPr lang="en-US"/>
            </a:p>
          </p:txBody>
        </p:sp>
        <p:pic>
          <p:nvPicPr>
            <p:cNvPr id="125" name="Picture 124">
              <a:extLst>
                <a:ext uri="{FF2B5EF4-FFF2-40B4-BE49-F238E27FC236}">
                  <a16:creationId xmlns:a16="http://schemas.microsoft.com/office/drawing/2014/main" id="{A92592BC-B61A-1703-5E44-A7D4CAE111C1}"/>
                </a:ext>
              </a:extLst>
            </p:cNvPr>
            <p:cNvPicPr>
              <a:picLocks noChangeAspect="1"/>
            </p:cNvPicPr>
            <p:nvPr/>
          </p:nvPicPr>
          <p:blipFill>
            <a:blip r:embed="rId24"/>
            <a:stretch>
              <a:fillRect/>
            </a:stretch>
          </p:blipFill>
          <p:spPr>
            <a:xfrm>
              <a:off x="11115361" y="5395459"/>
              <a:ext cx="51099" cy="59350"/>
            </a:xfrm>
            <a:custGeom>
              <a:avLst/>
              <a:gdLst>
                <a:gd name="connsiteX0" fmla="*/ 1170 w 51099"/>
                <a:gd name="connsiteY0" fmla="*/ 68 h 59350"/>
                <a:gd name="connsiteX1" fmla="*/ 52270 w 51099"/>
                <a:gd name="connsiteY1" fmla="*/ 68 h 59350"/>
                <a:gd name="connsiteX2" fmla="*/ 52270 w 51099"/>
                <a:gd name="connsiteY2" fmla="*/ 59418 h 59350"/>
                <a:gd name="connsiteX3" fmla="*/ 1170 w 51099"/>
                <a:gd name="connsiteY3" fmla="*/ 59418 h 59350"/>
              </a:gdLst>
              <a:ahLst/>
              <a:cxnLst>
                <a:cxn ang="0">
                  <a:pos x="connsiteX0" y="connsiteY0"/>
                </a:cxn>
                <a:cxn ang="0">
                  <a:pos x="connsiteX1" y="connsiteY1"/>
                </a:cxn>
                <a:cxn ang="0">
                  <a:pos x="connsiteX2" y="connsiteY2"/>
                </a:cxn>
                <a:cxn ang="0">
                  <a:pos x="connsiteX3" y="connsiteY3"/>
                </a:cxn>
              </a:cxnLst>
              <a:rect l="l" t="t" r="r" b="b"/>
              <a:pathLst>
                <a:path w="51099" h="59350">
                  <a:moveTo>
                    <a:pt x="1170" y="68"/>
                  </a:moveTo>
                  <a:lnTo>
                    <a:pt x="52270" y="68"/>
                  </a:lnTo>
                  <a:lnTo>
                    <a:pt x="52270" y="59418"/>
                  </a:lnTo>
                  <a:lnTo>
                    <a:pt x="1170" y="59418"/>
                  </a:lnTo>
                  <a:close/>
                </a:path>
              </a:pathLst>
            </a:custGeom>
          </p:spPr>
        </p:pic>
        <p:pic>
          <p:nvPicPr>
            <p:cNvPr id="126" name="Picture 125">
              <a:extLst>
                <a:ext uri="{FF2B5EF4-FFF2-40B4-BE49-F238E27FC236}">
                  <a16:creationId xmlns:a16="http://schemas.microsoft.com/office/drawing/2014/main" id="{AB681BC1-1D48-42A9-2F89-470DF349138E}"/>
                </a:ext>
              </a:extLst>
            </p:cNvPr>
            <p:cNvPicPr>
              <a:picLocks noChangeAspect="1"/>
            </p:cNvPicPr>
            <p:nvPr/>
          </p:nvPicPr>
          <p:blipFill>
            <a:blip r:embed="rId25"/>
            <a:stretch>
              <a:fillRect/>
            </a:stretch>
          </p:blipFill>
          <p:spPr>
            <a:xfrm>
              <a:off x="11260144" y="5395459"/>
              <a:ext cx="53938" cy="59350"/>
            </a:xfrm>
            <a:custGeom>
              <a:avLst/>
              <a:gdLst>
                <a:gd name="connsiteX0" fmla="*/ 1221 w 53938"/>
                <a:gd name="connsiteY0" fmla="*/ 68 h 59350"/>
                <a:gd name="connsiteX1" fmla="*/ 55159 w 53938"/>
                <a:gd name="connsiteY1" fmla="*/ 68 h 59350"/>
                <a:gd name="connsiteX2" fmla="*/ 55159 w 53938"/>
                <a:gd name="connsiteY2" fmla="*/ 59418 h 59350"/>
                <a:gd name="connsiteX3" fmla="*/ 1221 w 53938"/>
                <a:gd name="connsiteY3" fmla="*/ 59418 h 59350"/>
              </a:gdLst>
              <a:ahLst/>
              <a:cxnLst>
                <a:cxn ang="0">
                  <a:pos x="connsiteX0" y="connsiteY0"/>
                </a:cxn>
                <a:cxn ang="0">
                  <a:pos x="connsiteX1" y="connsiteY1"/>
                </a:cxn>
                <a:cxn ang="0">
                  <a:pos x="connsiteX2" y="connsiteY2"/>
                </a:cxn>
                <a:cxn ang="0">
                  <a:pos x="connsiteX3" y="connsiteY3"/>
                </a:cxn>
              </a:cxnLst>
              <a:rect l="l" t="t" r="r" b="b"/>
              <a:pathLst>
                <a:path w="53938" h="59350">
                  <a:moveTo>
                    <a:pt x="1221" y="68"/>
                  </a:moveTo>
                  <a:lnTo>
                    <a:pt x="55159" y="68"/>
                  </a:lnTo>
                  <a:lnTo>
                    <a:pt x="55159" y="59418"/>
                  </a:lnTo>
                  <a:lnTo>
                    <a:pt x="1221" y="59418"/>
                  </a:lnTo>
                  <a:close/>
                </a:path>
              </a:pathLst>
            </a:custGeom>
          </p:spPr>
        </p:pic>
        <p:sp>
          <p:nvSpPr>
            <p:cNvPr id="127" name="Freeform 126">
              <a:extLst>
                <a:ext uri="{FF2B5EF4-FFF2-40B4-BE49-F238E27FC236}">
                  <a16:creationId xmlns:a16="http://schemas.microsoft.com/office/drawing/2014/main" id="{3329B571-9C85-7D5C-3843-34082D012FFF}"/>
                </a:ext>
              </a:extLst>
            </p:cNvPr>
            <p:cNvSpPr/>
            <p:nvPr/>
          </p:nvSpPr>
          <p:spPr>
            <a:xfrm>
              <a:off x="11244735" y="5375887"/>
              <a:ext cx="95353" cy="30570"/>
            </a:xfrm>
            <a:custGeom>
              <a:avLst/>
              <a:gdLst>
                <a:gd name="connsiteX0" fmla="*/ 94031 w 95353"/>
                <a:gd name="connsiteY0" fmla="*/ 9062 h 30570"/>
                <a:gd name="connsiteX1" fmla="*/ 48808 w 95353"/>
                <a:gd name="connsiteY1" fmla="*/ 26612 h 30570"/>
                <a:gd name="connsiteX2" fmla="*/ 21015 w 95353"/>
                <a:gd name="connsiteY2" fmla="*/ 30541 h 30570"/>
                <a:gd name="connsiteX3" fmla="*/ 6083 w 95353"/>
                <a:gd name="connsiteY3" fmla="*/ 27234 h 30570"/>
                <a:gd name="connsiteX4" fmla="*/ 803 w 95353"/>
                <a:gd name="connsiteY4" fmla="*/ 22684 h 30570"/>
                <a:gd name="connsiteX5" fmla="*/ 93 w 95353"/>
                <a:gd name="connsiteY5" fmla="*/ 21101 h 30570"/>
                <a:gd name="connsiteX6" fmla="*/ 3277 w 95353"/>
                <a:gd name="connsiteY6" fmla="*/ 15778 h 30570"/>
                <a:gd name="connsiteX7" fmla="*/ 4209 w 95353"/>
                <a:gd name="connsiteY7" fmla="*/ 15647 h 30570"/>
                <a:gd name="connsiteX8" fmla="*/ 18716 w 95353"/>
                <a:gd name="connsiteY8" fmla="*/ 14007 h 30570"/>
                <a:gd name="connsiteX9" fmla="*/ 66977 w 95353"/>
                <a:gd name="connsiteY9" fmla="*/ 5953 h 30570"/>
                <a:gd name="connsiteX10" fmla="*/ 87956 w 95353"/>
                <a:gd name="connsiteY10" fmla="*/ 300 h 30570"/>
                <a:gd name="connsiteX11" fmla="*/ 95195 w 95353"/>
                <a:gd name="connsiteY11" fmla="*/ 3720 h 30570"/>
                <a:gd name="connsiteX12" fmla="*/ 95195 w 95353"/>
                <a:gd name="connsiteY12" fmla="*/ 3720 h 30570"/>
                <a:gd name="connsiteX13" fmla="*/ 94031 w 95353"/>
                <a:gd name="connsiteY13" fmla="*/ 9062 h 30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5353" h="30570">
                  <a:moveTo>
                    <a:pt x="94031" y="9062"/>
                  </a:moveTo>
                  <a:cubicBezTo>
                    <a:pt x="89688" y="16353"/>
                    <a:pt x="65358" y="22430"/>
                    <a:pt x="48808" y="26612"/>
                  </a:cubicBezTo>
                  <a:cubicBezTo>
                    <a:pt x="39732" y="29011"/>
                    <a:pt x="30403" y="30330"/>
                    <a:pt x="21015" y="30541"/>
                  </a:cubicBezTo>
                  <a:cubicBezTo>
                    <a:pt x="15846" y="30619"/>
                    <a:pt x="10731" y="29486"/>
                    <a:pt x="6083" y="27234"/>
                  </a:cubicBezTo>
                  <a:cubicBezTo>
                    <a:pt x="3902" y="26282"/>
                    <a:pt x="2062" y="24696"/>
                    <a:pt x="803" y="22684"/>
                  </a:cubicBezTo>
                  <a:cubicBezTo>
                    <a:pt x="512" y="22182"/>
                    <a:pt x="274" y="21652"/>
                    <a:pt x="93" y="21101"/>
                  </a:cubicBezTo>
                  <a:cubicBezTo>
                    <a:pt x="-504" y="18756"/>
                    <a:pt x="921" y="16373"/>
                    <a:pt x="3277" y="15778"/>
                  </a:cubicBezTo>
                  <a:cubicBezTo>
                    <a:pt x="3582" y="15701"/>
                    <a:pt x="3895" y="15657"/>
                    <a:pt x="4209" y="15647"/>
                  </a:cubicBezTo>
                  <a:cubicBezTo>
                    <a:pt x="8212" y="15251"/>
                    <a:pt x="13123" y="14714"/>
                    <a:pt x="18716" y="14007"/>
                  </a:cubicBezTo>
                  <a:cubicBezTo>
                    <a:pt x="34948" y="12273"/>
                    <a:pt x="51064" y="9583"/>
                    <a:pt x="66977" y="5953"/>
                  </a:cubicBezTo>
                  <a:cubicBezTo>
                    <a:pt x="72314" y="4681"/>
                    <a:pt x="79496" y="2816"/>
                    <a:pt x="87956" y="300"/>
                  </a:cubicBezTo>
                  <a:cubicBezTo>
                    <a:pt x="90903" y="-739"/>
                    <a:pt x="94139" y="790"/>
                    <a:pt x="95195" y="3720"/>
                  </a:cubicBezTo>
                  <a:lnTo>
                    <a:pt x="95195" y="3720"/>
                  </a:lnTo>
                  <a:cubicBezTo>
                    <a:pt x="95536" y="5584"/>
                    <a:pt x="95117" y="7506"/>
                    <a:pt x="94031" y="9062"/>
                  </a:cubicBezTo>
                  <a:close/>
                </a:path>
              </a:pathLst>
            </a:custGeom>
            <a:solidFill>
              <a:srgbClr val="000000"/>
            </a:solidFill>
            <a:ln w="2835" cap="flat">
              <a:noFill/>
              <a:prstDash val="solid"/>
              <a:miter/>
            </a:ln>
          </p:spPr>
          <p:txBody>
            <a:bodyPr rtlCol="0" anchor="ctr"/>
            <a:lstStyle/>
            <a:p>
              <a:endParaRPr lang="en-US"/>
            </a:p>
          </p:txBody>
        </p:sp>
        <p:sp>
          <p:nvSpPr>
            <p:cNvPr id="128" name="Freeform 127">
              <a:extLst>
                <a:ext uri="{FF2B5EF4-FFF2-40B4-BE49-F238E27FC236}">
                  <a16:creationId xmlns:a16="http://schemas.microsoft.com/office/drawing/2014/main" id="{34A59F9F-C83F-B866-FF2B-9D5D28878A6E}"/>
                </a:ext>
              </a:extLst>
            </p:cNvPr>
            <p:cNvSpPr/>
            <p:nvPr/>
          </p:nvSpPr>
          <p:spPr>
            <a:xfrm>
              <a:off x="11088272" y="5375887"/>
              <a:ext cx="95358" cy="30570"/>
            </a:xfrm>
            <a:custGeom>
              <a:avLst/>
              <a:gdLst>
                <a:gd name="connsiteX0" fmla="*/ 1213 w 95358"/>
                <a:gd name="connsiteY0" fmla="*/ 9062 h 30570"/>
                <a:gd name="connsiteX1" fmla="*/ 46464 w 95358"/>
                <a:gd name="connsiteY1" fmla="*/ 26612 h 30570"/>
                <a:gd name="connsiteX2" fmla="*/ 74257 w 95358"/>
                <a:gd name="connsiteY2" fmla="*/ 30541 h 30570"/>
                <a:gd name="connsiteX3" fmla="*/ 89189 w 95358"/>
                <a:gd name="connsiteY3" fmla="*/ 27234 h 30570"/>
                <a:gd name="connsiteX4" fmla="*/ 94470 w 95358"/>
                <a:gd name="connsiteY4" fmla="*/ 22684 h 30570"/>
                <a:gd name="connsiteX5" fmla="*/ 95179 w 95358"/>
                <a:gd name="connsiteY5" fmla="*/ 21101 h 30570"/>
                <a:gd name="connsiteX6" fmla="*/ 91995 w 95358"/>
                <a:gd name="connsiteY6" fmla="*/ 15778 h 30570"/>
                <a:gd name="connsiteX7" fmla="*/ 91063 w 95358"/>
                <a:gd name="connsiteY7" fmla="*/ 15647 h 30570"/>
                <a:gd name="connsiteX8" fmla="*/ 76556 w 95358"/>
                <a:gd name="connsiteY8" fmla="*/ 14007 h 30570"/>
                <a:gd name="connsiteX9" fmla="*/ 28295 w 95358"/>
                <a:gd name="connsiteY9" fmla="*/ 5953 h 30570"/>
                <a:gd name="connsiteX10" fmla="*/ 7316 w 95358"/>
                <a:gd name="connsiteY10" fmla="*/ 300 h 30570"/>
                <a:gd name="connsiteX11" fmla="*/ 77 w 95358"/>
                <a:gd name="connsiteY11" fmla="*/ 3720 h 30570"/>
                <a:gd name="connsiteX12" fmla="*/ 77 w 95358"/>
                <a:gd name="connsiteY12" fmla="*/ 3720 h 30570"/>
                <a:gd name="connsiteX13" fmla="*/ 1213 w 95358"/>
                <a:gd name="connsiteY13" fmla="*/ 9062 h 30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5358" h="30570">
                  <a:moveTo>
                    <a:pt x="1213" y="9062"/>
                  </a:moveTo>
                  <a:cubicBezTo>
                    <a:pt x="5584" y="16353"/>
                    <a:pt x="29914" y="22430"/>
                    <a:pt x="46464" y="26612"/>
                  </a:cubicBezTo>
                  <a:cubicBezTo>
                    <a:pt x="55540" y="29011"/>
                    <a:pt x="64869" y="30330"/>
                    <a:pt x="74257" y="30541"/>
                  </a:cubicBezTo>
                  <a:cubicBezTo>
                    <a:pt x="79426" y="30619"/>
                    <a:pt x="84541" y="29486"/>
                    <a:pt x="89189" y="27234"/>
                  </a:cubicBezTo>
                  <a:cubicBezTo>
                    <a:pt x="91370" y="26282"/>
                    <a:pt x="93211" y="24696"/>
                    <a:pt x="94470" y="22684"/>
                  </a:cubicBezTo>
                  <a:cubicBezTo>
                    <a:pt x="94760" y="22182"/>
                    <a:pt x="94998" y="21652"/>
                    <a:pt x="95179" y="21101"/>
                  </a:cubicBezTo>
                  <a:cubicBezTo>
                    <a:pt x="95776" y="18756"/>
                    <a:pt x="94351" y="16373"/>
                    <a:pt x="91995" y="15778"/>
                  </a:cubicBezTo>
                  <a:cubicBezTo>
                    <a:pt x="91690" y="15701"/>
                    <a:pt x="91377" y="15657"/>
                    <a:pt x="91063" y="15647"/>
                  </a:cubicBezTo>
                  <a:cubicBezTo>
                    <a:pt x="87060" y="15251"/>
                    <a:pt x="82149" y="14714"/>
                    <a:pt x="76556" y="14007"/>
                  </a:cubicBezTo>
                  <a:cubicBezTo>
                    <a:pt x="60324" y="12273"/>
                    <a:pt x="44208" y="9583"/>
                    <a:pt x="28295" y="5953"/>
                  </a:cubicBezTo>
                  <a:cubicBezTo>
                    <a:pt x="22959" y="4681"/>
                    <a:pt x="15776" y="2816"/>
                    <a:pt x="7316" y="300"/>
                  </a:cubicBezTo>
                  <a:cubicBezTo>
                    <a:pt x="4369" y="-739"/>
                    <a:pt x="1133" y="790"/>
                    <a:pt x="77" y="3720"/>
                  </a:cubicBezTo>
                  <a:lnTo>
                    <a:pt x="77" y="3720"/>
                  </a:lnTo>
                  <a:cubicBezTo>
                    <a:pt x="-269" y="5580"/>
                    <a:pt x="139" y="7501"/>
                    <a:pt x="1213" y="9062"/>
                  </a:cubicBezTo>
                  <a:close/>
                </a:path>
              </a:pathLst>
            </a:custGeom>
            <a:solidFill>
              <a:srgbClr val="000000"/>
            </a:solidFill>
            <a:ln w="2835" cap="flat">
              <a:noFill/>
              <a:prstDash val="solid"/>
              <a:miter/>
            </a:ln>
          </p:spPr>
          <p:txBody>
            <a:bodyPr rtlCol="0" anchor="ctr"/>
            <a:lstStyle/>
            <a:p>
              <a:endParaRPr lang="en-US"/>
            </a:p>
          </p:txBody>
        </p:sp>
      </p:grpSp>
      <p:grpSp>
        <p:nvGrpSpPr>
          <p:cNvPr id="132" name="Group 131">
            <a:extLst>
              <a:ext uri="{FF2B5EF4-FFF2-40B4-BE49-F238E27FC236}">
                <a16:creationId xmlns:a16="http://schemas.microsoft.com/office/drawing/2014/main" id="{93F05C22-26B3-DD3D-8790-689927A6BF30}"/>
              </a:ext>
            </a:extLst>
          </p:cNvPr>
          <p:cNvGrpSpPr/>
          <p:nvPr/>
        </p:nvGrpSpPr>
        <p:grpSpPr>
          <a:xfrm>
            <a:off x="7775954" y="5208928"/>
            <a:ext cx="369053" cy="370236"/>
            <a:chOff x="7775954" y="5208928"/>
            <a:chExt cx="369053" cy="370236"/>
          </a:xfrm>
        </p:grpSpPr>
        <p:pic>
          <p:nvPicPr>
            <p:cNvPr id="129" name="Picture 128">
              <a:extLst>
                <a:ext uri="{FF2B5EF4-FFF2-40B4-BE49-F238E27FC236}">
                  <a16:creationId xmlns:a16="http://schemas.microsoft.com/office/drawing/2014/main" id="{FA7EB8DD-187B-8B52-C859-030FFD280B08}"/>
                </a:ext>
              </a:extLst>
            </p:cNvPr>
            <p:cNvPicPr>
              <a:picLocks noChangeAspect="1"/>
            </p:cNvPicPr>
            <p:nvPr/>
          </p:nvPicPr>
          <p:blipFill>
            <a:blip r:embed="rId26"/>
            <a:stretch>
              <a:fillRect/>
            </a:stretch>
          </p:blipFill>
          <p:spPr>
            <a:xfrm>
              <a:off x="7775954" y="5208928"/>
              <a:ext cx="369053" cy="370236"/>
            </a:xfrm>
            <a:custGeom>
              <a:avLst/>
              <a:gdLst>
                <a:gd name="connsiteX0" fmla="*/ 0 w 369053"/>
                <a:gd name="connsiteY0" fmla="*/ 2 h 370236"/>
                <a:gd name="connsiteX1" fmla="*/ 369053 w 369053"/>
                <a:gd name="connsiteY1" fmla="*/ 2 h 370236"/>
                <a:gd name="connsiteX2" fmla="*/ 369053 w 369053"/>
                <a:gd name="connsiteY2" fmla="*/ 370238 h 370236"/>
                <a:gd name="connsiteX3" fmla="*/ 0 w 369053"/>
                <a:gd name="connsiteY3" fmla="*/ 370238 h 370236"/>
              </a:gdLst>
              <a:ahLst/>
              <a:cxnLst>
                <a:cxn ang="0">
                  <a:pos x="connsiteX0" y="connsiteY0"/>
                </a:cxn>
                <a:cxn ang="0">
                  <a:pos x="connsiteX1" y="connsiteY1"/>
                </a:cxn>
                <a:cxn ang="0">
                  <a:pos x="connsiteX2" y="connsiteY2"/>
                </a:cxn>
                <a:cxn ang="0">
                  <a:pos x="connsiteX3" y="connsiteY3"/>
                </a:cxn>
              </a:cxnLst>
              <a:rect l="l" t="t" r="r" b="b"/>
              <a:pathLst>
                <a:path w="369053" h="370236">
                  <a:moveTo>
                    <a:pt x="0" y="2"/>
                  </a:moveTo>
                  <a:lnTo>
                    <a:pt x="369053" y="2"/>
                  </a:lnTo>
                  <a:lnTo>
                    <a:pt x="369053" y="370238"/>
                  </a:lnTo>
                  <a:lnTo>
                    <a:pt x="0" y="370238"/>
                  </a:lnTo>
                  <a:close/>
                </a:path>
              </a:pathLst>
            </a:custGeom>
          </p:spPr>
        </p:pic>
        <p:sp>
          <p:nvSpPr>
            <p:cNvPr id="130" name="Freeform 129">
              <a:extLst>
                <a:ext uri="{FF2B5EF4-FFF2-40B4-BE49-F238E27FC236}">
                  <a16:creationId xmlns:a16="http://schemas.microsoft.com/office/drawing/2014/main" id="{7DA25F06-5F87-95D4-B7CB-2C64875A0046}"/>
                </a:ext>
              </a:extLst>
            </p:cNvPr>
            <p:cNvSpPr/>
            <p:nvPr/>
          </p:nvSpPr>
          <p:spPr>
            <a:xfrm>
              <a:off x="7917216" y="5290946"/>
              <a:ext cx="144153" cy="187887"/>
            </a:xfrm>
            <a:custGeom>
              <a:avLst/>
              <a:gdLst>
                <a:gd name="connsiteX0" fmla="*/ 143377 w 144153"/>
                <a:gd name="connsiteY0" fmla="*/ 86937 h 187887"/>
                <a:gd name="connsiteX1" fmla="*/ 131226 w 144153"/>
                <a:gd name="connsiteY1" fmla="*/ 99203 h 187887"/>
                <a:gd name="connsiteX2" fmla="*/ 132504 w 144153"/>
                <a:gd name="connsiteY2" fmla="*/ 100390 h 187887"/>
                <a:gd name="connsiteX3" fmla="*/ 132513 w 144153"/>
                <a:gd name="connsiteY3" fmla="*/ 124132 h 187887"/>
                <a:gd name="connsiteX4" fmla="*/ 126826 w 144153"/>
                <a:gd name="connsiteY4" fmla="*/ 127861 h 187887"/>
                <a:gd name="connsiteX5" fmla="*/ 128984 w 144153"/>
                <a:gd name="connsiteY5" fmla="*/ 129698 h 187887"/>
                <a:gd name="connsiteX6" fmla="*/ 128725 w 144153"/>
                <a:gd name="connsiteY6" fmla="*/ 153678 h 187887"/>
                <a:gd name="connsiteX7" fmla="*/ 117628 w 144153"/>
                <a:gd name="connsiteY7" fmla="*/ 158497 h 187887"/>
                <a:gd name="connsiteX8" fmla="*/ 118139 w 144153"/>
                <a:gd name="connsiteY8" fmla="*/ 159006 h 187887"/>
                <a:gd name="connsiteX9" fmla="*/ 122681 w 144153"/>
                <a:gd name="connsiteY9" fmla="*/ 174890 h 187887"/>
                <a:gd name="connsiteX10" fmla="*/ 105648 w 144153"/>
                <a:gd name="connsiteY10" fmla="*/ 187862 h 187887"/>
                <a:gd name="connsiteX11" fmla="*/ 25138 w 144153"/>
                <a:gd name="connsiteY11" fmla="*/ 187862 h 187887"/>
                <a:gd name="connsiteX12" fmla="*/ -43 w 144153"/>
                <a:gd name="connsiteY12" fmla="*/ 162793 h 187887"/>
                <a:gd name="connsiteX13" fmla="*/ -43 w 144153"/>
                <a:gd name="connsiteY13" fmla="*/ 113136 h 187887"/>
                <a:gd name="connsiteX14" fmla="*/ 7906 w 144153"/>
                <a:gd name="connsiteY14" fmla="*/ 93720 h 187887"/>
                <a:gd name="connsiteX15" fmla="*/ 17672 w 144153"/>
                <a:gd name="connsiteY15" fmla="*/ 83885 h 187887"/>
                <a:gd name="connsiteX16" fmla="*/ 33796 w 144153"/>
                <a:gd name="connsiteY16" fmla="*/ 44459 h 187887"/>
                <a:gd name="connsiteX17" fmla="*/ 33796 w 144153"/>
                <a:gd name="connsiteY17" fmla="*/ 16875 h 187887"/>
                <a:gd name="connsiteX18" fmla="*/ 38793 w 144153"/>
                <a:gd name="connsiteY18" fmla="*/ 4948 h 187887"/>
                <a:gd name="connsiteX19" fmla="*/ 54747 w 144153"/>
                <a:gd name="connsiteY19" fmla="*/ 426 h 187887"/>
                <a:gd name="connsiteX20" fmla="*/ 67778 w 144153"/>
                <a:gd name="connsiteY20" fmla="*/ 17384 h 187887"/>
                <a:gd name="connsiteX21" fmla="*/ 67778 w 144153"/>
                <a:gd name="connsiteY21" fmla="*/ 60625 h 187887"/>
                <a:gd name="connsiteX22" fmla="*/ 73455 w 144153"/>
                <a:gd name="connsiteY22" fmla="*/ 66108 h 187887"/>
                <a:gd name="connsiteX23" fmla="*/ 127110 w 144153"/>
                <a:gd name="connsiteY23" fmla="*/ 66108 h 187887"/>
                <a:gd name="connsiteX24" fmla="*/ 144110 w 144153"/>
                <a:gd name="connsiteY24" fmla="*/ 83098 h 187887"/>
                <a:gd name="connsiteX25" fmla="*/ 143661 w 144153"/>
                <a:gd name="connsiteY25" fmla="*/ 86937 h 187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4153" h="187887">
                  <a:moveTo>
                    <a:pt x="143377" y="86937"/>
                  </a:moveTo>
                  <a:cubicBezTo>
                    <a:pt x="141870" y="92922"/>
                    <a:pt x="137216" y="97620"/>
                    <a:pt x="131226" y="99203"/>
                  </a:cubicBezTo>
                  <a:cubicBezTo>
                    <a:pt x="131679" y="99569"/>
                    <a:pt x="132106" y="99966"/>
                    <a:pt x="132504" y="100390"/>
                  </a:cubicBezTo>
                  <a:cubicBezTo>
                    <a:pt x="139092" y="106944"/>
                    <a:pt x="139096" y="117573"/>
                    <a:pt x="132513" y="124132"/>
                  </a:cubicBezTo>
                  <a:cubicBezTo>
                    <a:pt x="130892" y="125747"/>
                    <a:pt x="128957" y="127016"/>
                    <a:pt x="126826" y="127861"/>
                  </a:cubicBezTo>
                  <a:cubicBezTo>
                    <a:pt x="127597" y="128410"/>
                    <a:pt x="128319" y="129025"/>
                    <a:pt x="128984" y="129698"/>
                  </a:cubicBezTo>
                  <a:cubicBezTo>
                    <a:pt x="135564" y="136391"/>
                    <a:pt x="135448" y="147127"/>
                    <a:pt x="128725" y="153678"/>
                  </a:cubicBezTo>
                  <a:cubicBezTo>
                    <a:pt x="125744" y="156583"/>
                    <a:pt x="121795" y="158298"/>
                    <a:pt x="117628" y="158497"/>
                  </a:cubicBezTo>
                  <a:cubicBezTo>
                    <a:pt x="117819" y="158645"/>
                    <a:pt x="117991" y="158816"/>
                    <a:pt x="118139" y="159006"/>
                  </a:cubicBezTo>
                  <a:cubicBezTo>
                    <a:pt x="122315" y="163159"/>
                    <a:pt x="124034" y="169169"/>
                    <a:pt x="122681" y="174890"/>
                  </a:cubicBezTo>
                  <a:cubicBezTo>
                    <a:pt x="120646" y="182579"/>
                    <a:pt x="113635" y="187918"/>
                    <a:pt x="105648" y="187862"/>
                  </a:cubicBezTo>
                  <a:lnTo>
                    <a:pt x="25138" y="187862"/>
                  </a:lnTo>
                  <a:cubicBezTo>
                    <a:pt x="11244" y="187831"/>
                    <a:pt x="-12" y="176625"/>
                    <a:pt x="-43" y="162793"/>
                  </a:cubicBezTo>
                  <a:lnTo>
                    <a:pt x="-43" y="113136"/>
                  </a:lnTo>
                  <a:cubicBezTo>
                    <a:pt x="-61" y="105876"/>
                    <a:pt x="2795" y="98900"/>
                    <a:pt x="7906" y="93720"/>
                  </a:cubicBezTo>
                  <a:lnTo>
                    <a:pt x="17672" y="83885"/>
                  </a:lnTo>
                  <a:cubicBezTo>
                    <a:pt x="28048" y="73367"/>
                    <a:pt x="33842" y="59201"/>
                    <a:pt x="33796" y="44459"/>
                  </a:cubicBezTo>
                  <a:lnTo>
                    <a:pt x="33796" y="16875"/>
                  </a:lnTo>
                  <a:cubicBezTo>
                    <a:pt x="33787" y="12393"/>
                    <a:pt x="35587" y="8095"/>
                    <a:pt x="38793" y="4948"/>
                  </a:cubicBezTo>
                  <a:cubicBezTo>
                    <a:pt x="42965" y="790"/>
                    <a:pt x="49001" y="-921"/>
                    <a:pt x="54747" y="426"/>
                  </a:cubicBezTo>
                  <a:cubicBezTo>
                    <a:pt x="62477" y="2444"/>
                    <a:pt x="67844" y="9429"/>
                    <a:pt x="67778" y="17384"/>
                  </a:cubicBezTo>
                  <a:lnTo>
                    <a:pt x="67778" y="60625"/>
                  </a:lnTo>
                  <a:cubicBezTo>
                    <a:pt x="67870" y="63680"/>
                    <a:pt x="70385" y="66109"/>
                    <a:pt x="73455" y="66108"/>
                  </a:cubicBezTo>
                  <a:lnTo>
                    <a:pt x="127110" y="66108"/>
                  </a:lnTo>
                  <a:cubicBezTo>
                    <a:pt x="136517" y="66126"/>
                    <a:pt x="144129" y="73732"/>
                    <a:pt x="144110" y="83098"/>
                  </a:cubicBezTo>
                  <a:cubicBezTo>
                    <a:pt x="144108" y="84390"/>
                    <a:pt x="143957" y="85679"/>
                    <a:pt x="143661" y="86937"/>
                  </a:cubicBezTo>
                  <a:close/>
                </a:path>
              </a:pathLst>
            </a:custGeom>
            <a:solidFill>
              <a:srgbClr val="FFFFFF"/>
            </a:solidFill>
            <a:ln w="2835" cap="flat">
              <a:noFill/>
              <a:prstDash val="solid"/>
              <a:miter/>
            </a:ln>
          </p:spPr>
          <p:txBody>
            <a:bodyPr rtlCol="0" anchor="ctr"/>
            <a:lstStyle/>
            <a:p>
              <a:endParaRPr lang="en-US"/>
            </a:p>
          </p:txBody>
        </p:sp>
        <p:sp>
          <p:nvSpPr>
            <p:cNvPr id="131" name="Freeform 130">
              <a:extLst>
                <a:ext uri="{FF2B5EF4-FFF2-40B4-BE49-F238E27FC236}">
                  <a16:creationId xmlns:a16="http://schemas.microsoft.com/office/drawing/2014/main" id="{EC072F17-CA65-AD28-7082-873EBC805664}"/>
                </a:ext>
              </a:extLst>
            </p:cNvPr>
            <p:cNvSpPr/>
            <p:nvPr/>
          </p:nvSpPr>
          <p:spPr>
            <a:xfrm>
              <a:off x="7859743" y="5382230"/>
              <a:ext cx="44741" cy="97396"/>
            </a:xfrm>
            <a:custGeom>
              <a:avLst/>
              <a:gdLst>
                <a:gd name="connsiteX0" fmla="*/ 44684 w 44741"/>
                <a:gd name="connsiteY0" fmla="*/ 23039 h 97396"/>
                <a:gd name="connsiteX1" fmla="*/ 44684 w 44741"/>
                <a:gd name="connsiteY1" fmla="*/ 74307 h 97396"/>
                <a:gd name="connsiteX2" fmla="*/ 23124 w 44741"/>
                <a:gd name="connsiteY2" fmla="*/ 97356 h 97396"/>
                <a:gd name="connsiteX3" fmla="*/ -29 w 44741"/>
                <a:gd name="connsiteY3" fmla="*/ 75893 h 97396"/>
                <a:gd name="connsiteX4" fmla="*/ -29 w 44741"/>
                <a:gd name="connsiteY4" fmla="*/ 74307 h 97396"/>
                <a:gd name="connsiteX5" fmla="*/ -29 w 44741"/>
                <a:gd name="connsiteY5" fmla="*/ 23039 h 97396"/>
                <a:gd name="connsiteX6" fmla="*/ 21531 w 44741"/>
                <a:gd name="connsiteY6" fmla="*/ -11 h 97396"/>
                <a:gd name="connsiteX7" fmla="*/ 44684 w 44741"/>
                <a:gd name="connsiteY7" fmla="*/ 21452 h 97396"/>
                <a:gd name="connsiteX8" fmla="*/ 44684 w 44741"/>
                <a:gd name="connsiteY8" fmla="*/ 23039 h 97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741" h="97396">
                  <a:moveTo>
                    <a:pt x="44684" y="23039"/>
                  </a:moveTo>
                  <a:lnTo>
                    <a:pt x="44684" y="74307"/>
                  </a:lnTo>
                  <a:cubicBezTo>
                    <a:pt x="45124" y="86599"/>
                    <a:pt x="35471" y="96918"/>
                    <a:pt x="23124" y="97356"/>
                  </a:cubicBezTo>
                  <a:cubicBezTo>
                    <a:pt x="10777" y="97795"/>
                    <a:pt x="411" y="88185"/>
                    <a:pt x="-29" y="75893"/>
                  </a:cubicBezTo>
                  <a:cubicBezTo>
                    <a:pt x="-48" y="75364"/>
                    <a:pt x="-48" y="74835"/>
                    <a:pt x="-29" y="74307"/>
                  </a:cubicBezTo>
                  <a:lnTo>
                    <a:pt x="-29" y="23039"/>
                  </a:lnTo>
                  <a:cubicBezTo>
                    <a:pt x="-469" y="10747"/>
                    <a:pt x="9184" y="427"/>
                    <a:pt x="21531" y="-11"/>
                  </a:cubicBezTo>
                  <a:cubicBezTo>
                    <a:pt x="33878" y="-449"/>
                    <a:pt x="44243" y="9160"/>
                    <a:pt x="44684" y="21452"/>
                  </a:cubicBezTo>
                  <a:cubicBezTo>
                    <a:pt x="44702" y="21981"/>
                    <a:pt x="44702" y="22510"/>
                    <a:pt x="44684" y="23039"/>
                  </a:cubicBezTo>
                  <a:close/>
                </a:path>
              </a:pathLst>
            </a:custGeom>
            <a:solidFill>
              <a:srgbClr val="FFFFFF"/>
            </a:solidFill>
            <a:ln w="2835" cap="flat">
              <a:noFill/>
              <a:prstDash val="solid"/>
              <a:miter/>
            </a:ln>
          </p:spPr>
          <p:txBody>
            <a:bodyPr rtlCol="0" anchor="ctr"/>
            <a:lstStyle/>
            <a:p>
              <a:endParaRPr lang="en-US"/>
            </a:p>
          </p:txBody>
        </p:sp>
      </p:grpSp>
      <p:sp>
        <p:nvSpPr>
          <p:cNvPr id="139" name="Rounded Rectangle 138">
            <a:extLst>
              <a:ext uri="{FF2B5EF4-FFF2-40B4-BE49-F238E27FC236}">
                <a16:creationId xmlns:a16="http://schemas.microsoft.com/office/drawing/2014/main" id="{983EAA6D-E8E4-D862-460A-F0A195C9FE79}"/>
              </a:ext>
            </a:extLst>
          </p:cNvPr>
          <p:cNvSpPr/>
          <p:nvPr/>
        </p:nvSpPr>
        <p:spPr>
          <a:xfrm>
            <a:off x="4741131" y="5208927"/>
            <a:ext cx="2763185" cy="381541"/>
          </a:xfrm>
          <a:prstGeom prst="roundRect">
            <a:avLst>
              <a:gd name="adj" fmla="val 50000"/>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TextBox 139">
            <a:extLst>
              <a:ext uri="{FF2B5EF4-FFF2-40B4-BE49-F238E27FC236}">
                <a16:creationId xmlns:a16="http://schemas.microsoft.com/office/drawing/2014/main" id="{82F25304-6D5D-A315-91C6-32B3BD4E3CBB}"/>
              </a:ext>
            </a:extLst>
          </p:cNvPr>
          <p:cNvSpPr txBox="1"/>
          <p:nvPr/>
        </p:nvSpPr>
        <p:spPr>
          <a:xfrm>
            <a:off x="4814047" y="5226083"/>
            <a:ext cx="1165412" cy="338554"/>
          </a:xfrm>
          <a:prstGeom prst="rect">
            <a:avLst/>
          </a:prstGeom>
          <a:noFill/>
        </p:spPr>
        <p:txBody>
          <a:bodyPr wrap="square" rtlCol="0">
            <a:spAutoFit/>
          </a:bodyPr>
          <a:lstStyle/>
          <a:p>
            <a:r>
              <a:rPr lang="en-US" sz="1600" dirty="0">
                <a:solidFill>
                  <a:schemeClr val="bg1">
                    <a:lumMod val="65000"/>
                  </a:schemeClr>
                </a:solidFill>
                <a:latin typeface="+mj-lt"/>
              </a:rPr>
              <a:t>Reply…</a:t>
            </a:r>
          </a:p>
        </p:txBody>
      </p:sp>
      <p:sp>
        <p:nvSpPr>
          <p:cNvPr id="141" name="TextBox 140">
            <a:extLst>
              <a:ext uri="{FF2B5EF4-FFF2-40B4-BE49-F238E27FC236}">
                <a16:creationId xmlns:a16="http://schemas.microsoft.com/office/drawing/2014/main" id="{DFCD7F68-C353-A844-C5FE-7228AC0C57BA}"/>
              </a:ext>
            </a:extLst>
          </p:cNvPr>
          <p:cNvSpPr txBox="1"/>
          <p:nvPr/>
        </p:nvSpPr>
        <p:spPr>
          <a:xfrm>
            <a:off x="82311" y="582706"/>
            <a:ext cx="1271100" cy="461665"/>
          </a:xfrm>
          <a:prstGeom prst="rect">
            <a:avLst/>
          </a:prstGeom>
          <a:noFill/>
        </p:spPr>
        <p:txBody>
          <a:bodyPr wrap="square" rtlCol="0">
            <a:spAutoFit/>
          </a:bodyPr>
          <a:lstStyle/>
          <a:p>
            <a:r>
              <a:rPr lang="en-US" sz="2400" b="1" dirty="0">
                <a:latin typeface="+mj-lt"/>
              </a:rPr>
              <a:t>Stories</a:t>
            </a:r>
          </a:p>
        </p:txBody>
      </p:sp>
      <p:sp>
        <p:nvSpPr>
          <p:cNvPr id="142" name="TextBox 141">
            <a:extLst>
              <a:ext uri="{FF2B5EF4-FFF2-40B4-BE49-F238E27FC236}">
                <a16:creationId xmlns:a16="http://schemas.microsoft.com/office/drawing/2014/main" id="{C0D54D94-6F9F-4081-2305-05AAD75F6AF0}"/>
              </a:ext>
            </a:extLst>
          </p:cNvPr>
          <p:cNvSpPr txBox="1"/>
          <p:nvPr/>
        </p:nvSpPr>
        <p:spPr>
          <a:xfrm>
            <a:off x="82310" y="1005355"/>
            <a:ext cx="1746489" cy="307777"/>
          </a:xfrm>
          <a:prstGeom prst="rect">
            <a:avLst/>
          </a:prstGeom>
          <a:noFill/>
        </p:spPr>
        <p:txBody>
          <a:bodyPr wrap="square" rtlCol="0">
            <a:spAutoFit/>
          </a:bodyPr>
          <a:lstStyle/>
          <a:p>
            <a:r>
              <a:rPr lang="en-US" sz="1400" b="1" dirty="0">
                <a:solidFill>
                  <a:srgbClr val="1977F2"/>
                </a:solidFill>
                <a:latin typeface="+mj-lt"/>
              </a:rPr>
              <a:t>Archive Settings</a:t>
            </a:r>
          </a:p>
        </p:txBody>
      </p:sp>
      <p:sp>
        <p:nvSpPr>
          <p:cNvPr id="143" name="TextBox 142">
            <a:extLst>
              <a:ext uri="{FF2B5EF4-FFF2-40B4-BE49-F238E27FC236}">
                <a16:creationId xmlns:a16="http://schemas.microsoft.com/office/drawing/2014/main" id="{A422EBDA-B08C-A0EB-1F2C-B885037D5C3C}"/>
              </a:ext>
            </a:extLst>
          </p:cNvPr>
          <p:cNvSpPr txBox="1"/>
          <p:nvPr/>
        </p:nvSpPr>
        <p:spPr>
          <a:xfrm>
            <a:off x="91275" y="1401109"/>
            <a:ext cx="1746489" cy="307777"/>
          </a:xfrm>
          <a:prstGeom prst="rect">
            <a:avLst/>
          </a:prstGeom>
          <a:noFill/>
        </p:spPr>
        <p:txBody>
          <a:bodyPr wrap="square" rtlCol="0">
            <a:spAutoFit/>
          </a:bodyPr>
          <a:lstStyle/>
          <a:p>
            <a:r>
              <a:rPr lang="en-US" sz="1400" b="1" dirty="0">
                <a:latin typeface="+mj-lt"/>
              </a:rPr>
              <a:t>Your Story</a:t>
            </a:r>
          </a:p>
        </p:txBody>
      </p:sp>
      <p:sp>
        <p:nvSpPr>
          <p:cNvPr id="144" name="TextBox 143">
            <a:extLst>
              <a:ext uri="{FF2B5EF4-FFF2-40B4-BE49-F238E27FC236}">
                <a16:creationId xmlns:a16="http://schemas.microsoft.com/office/drawing/2014/main" id="{1CF4CBB3-C47C-375E-BCDA-0DFB3C3065EE}"/>
              </a:ext>
            </a:extLst>
          </p:cNvPr>
          <p:cNvSpPr txBox="1"/>
          <p:nvPr/>
        </p:nvSpPr>
        <p:spPr>
          <a:xfrm>
            <a:off x="91275" y="2566521"/>
            <a:ext cx="1746489" cy="307777"/>
          </a:xfrm>
          <a:prstGeom prst="rect">
            <a:avLst/>
          </a:prstGeom>
          <a:noFill/>
        </p:spPr>
        <p:txBody>
          <a:bodyPr wrap="square" rtlCol="0">
            <a:spAutoFit/>
          </a:bodyPr>
          <a:lstStyle/>
          <a:p>
            <a:r>
              <a:rPr lang="en-US" sz="1400" b="1" dirty="0">
                <a:latin typeface="+mj-lt"/>
              </a:rPr>
              <a:t>All Topics</a:t>
            </a:r>
          </a:p>
        </p:txBody>
      </p:sp>
      <p:cxnSp>
        <p:nvCxnSpPr>
          <p:cNvPr id="146" name="Straight Connector 145">
            <a:extLst>
              <a:ext uri="{FF2B5EF4-FFF2-40B4-BE49-F238E27FC236}">
                <a16:creationId xmlns:a16="http://schemas.microsoft.com/office/drawing/2014/main" id="{6C391391-7F76-A482-679F-9A9D6B6A2034}"/>
              </a:ext>
            </a:extLst>
          </p:cNvPr>
          <p:cNvCxnSpPr/>
          <p:nvPr/>
        </p:nvCxnSpPr>
        <p:spPr>
          <a:xfrm>
            <a:off x="0" y="542103"/>
            <a:ext cx="3370729"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55" name="TextBox 154">
            <a:extLst>
              <a:ext uri="{FF2B5EF4-FFF2-40B4-BE49-F238E27FC236}">
                <a16:creationId xmlns:a16="http://schemas.microsoft.com/office/drawing/2014/main" id="{552F4444-8FA1-6C98-2B17-AB4FDD55F56F}"/>
              </a:ext>
            </a:extLst>
          </p:cNvPr>
          <p:cNvSpPr txBox="1"/>
          <p:nvPr/>
        </p:nvSpPr>
        <p:spPr>
          <a:xfrm>
            <a:off x="717861" y="3000141"/>
            <a:ext cx="1746489" cy="307777"/>
          </a:xfrm>
          <a:prstGeom prst="rect">
            <a:avLst/>
          </a:prstGeom>
          <a:noFill/>
        </p:spPr>
        <p:txBody>
          <a:bodyPr wrap="square" rtlCol="0">
            <a:spAutoFit/>
          </a:bodyPr>
          <a:lstStyle/>
          <a:p>
            <a:r>
              <a:rPr lang="en-US" sz="1400" b="1" dirty="0">
                <a:latin typeface="+mj-lt"/>
              </a:rPr>
              <a:t>your title topic 1</a:t>
            </a:r>
          </a:p>
        </p:txBody>
      </p:sp>
      <p:sp>
        <p:nvSpPr>
          <p:cNvPr id="156" name="TextBox 155">
            <a:extLst>
              <a:ext uri="{FF2B5EF4-FFF2-40B4-BE49-F238E27FC236}">
                <a16:creationId xmlns:a16="http://schemas.microsoft.com/office/drawing/2014/main" id="{D597961F-A630-18D0-224D-38BCBF538E20}"/>
              </a:ext>
            </a:extLst>
          </p:cNvPr>
          <p:cNvSpPr txBox="1"/>
          <p:nvPr/>
        </p:nvSpPr>
        <p:spPr>
          <a:xfrm>
            <a:off x="717861" y="3725914"/>
            <a:ext cx="1746489" cy="307777"/>
          </a:xfrm>
          <a:prstGeom prst="rect">
            <a:avLst/>
          </a:prstGeom>
          <a:noFill/>
        </p:spPr>
        <p:txBody>
          <a:bodyPr wrap="square" rtlCol="0">
            <a:spAutoFit/>
          </a:bodyPr>
          <a:lstStyle/>
          <a:p>
            <a:r>
              <a:rPr lang="en-US" sz="1400" b="1" dirty="0">
                <a:latin typeface="+mj-lt"/>
              </a:rPr>
              <a:t>your title topic 2</a:t>
            </a:r>
          </a:p>
        </p:txBody>
      </p:sp>
      <p:sp>
        <p:nvSpPr>
          <p:cNvPr id="157" name="TextBox 156">
            <a:extLst>
              <a:ext uri="{FF2B5EF4-FFF2-40B4-BE49-F238E27FC236}">
                <a16:creationId xmlns:a16="http://schemas.microsoft.com/office/drawing/2014/main" id="{66B20879-071B-7717-8507-900685041CF0}"/>
              </a:ext>
            </a:extLst>
          </p:cNvPr>
          <p:cNvSpPr txBox="1"/>
          <p:nvPr/>
        </p:nvSpPr>
        <p:spPr>
          <a:xfrm>
            <a:off x="717861" y="4461020"/>
            <a:ext cx="1746489" cy="307777"/>
          </a:xfrm>
          <a:prstGeom prst="rect">
            <a:avLst/>
          </a:prstGeom>
          <a:noFill/>
        </p:spPr>
        <p:txBody>
          <a:bodyPr wrap="square" rtlCol="0">
            <a:spAutoFit/>
          </a:bodyPr>
          <a:lstStyle/>
          <a:p>
            <a:r>
              <a:rPr lang="en-US" sz="1400" b="1" dirty="0">
                <a:latin typeface="+mj-lt"/>
              </a:rPr>
              <a:t>your title topic 3</a:t>
            </a:r>
          </a:p>
        </p:txBody>
      </p:sp>
      <p:sp>
        <p:nvSpPr>
          <p:cNvPr id="158" name="TextBox 157">
            <a:extLst>
              <a:ext uri="{FF2B5EF4-FFF2-40B4-BE49-F238E27FC236}">
                <a16:creationId xmlns:a16="http://schemas.microsoft.com/office/drawing/2014/main" id="{F875CBC4-C859-E8A1-5D52-5454DA374847}"/>
              </a:ext>
            </a:extLst>
          </p:cNvPr>
          <p:cNvSpPr txBox="1"/>
          <p:nvPr/>
        </p:nvSpPr>
        <p:spPr>
          <a:xfrm>
            <a:off x="717861" y="5178196"/>
            <a:ext cx="1746489" cy="307777"/>
          </a:xfrm>
          <a:prstGeom prst="rect">
            <a:avLst/>
          </a:prstGeom>
          <a:noFill/>
        </p:spPr>
        <p:txBody>
          <a:bodyPr wrap="square" rtlCol="0">
            <a:spAutoFit/>
          </a:bodyPr>
          <a:lstStyle/>
          <a:p>
            <a:r>
              <a:rPr lang="en-US" sz="1400" b="1" dirty="0">
                <a:latin typeface="+mj-lt"/>
              </a:rPr>
              <a:t>your title topic 4</a:t>
            </a:r>
          </a:p>
        </p:txBody>
      </p:sp>
      <p:sp>
        <p:nvSpPr>
          <p:cNvPr id="159" name="Oval 158">
            <a:extLst>
              <a:ext uri="{FF2B5EF4-FFF2-40B4-BE49-F238E27FC236}">
                <a16:creationId xmlns:a16="http://schemas.microsoft.com/office/drawing/2014/main" id="{B5E1AE4D-5BEB-DF7B-FB75-54F0D9062C85}"/>
              </a:ext>
            </a:extLst>
          </p:cNvPr>
          <p:cNvSpPr/>
          <p:nvPr/>
        </p:nvSpPr>
        <p:spPr>
          <a:xfrm>
            <a:off x="142080" y="1821474"/>
            <a:ext cx="547258" cy="547258"/>
          </a:xfrm>
          <a:prstGeom prst="ellipse">
            <a:avLst/>
          </a:prstGeom>
          <a:solidFill>
            <a:srgbClr val="E3E6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1977F2"/>
                </a:solidFill>
                <a:latin typeface="+mj-lt"/>
              </a:rPr>
              <a:t>+</a:t>
            </a:r>
          </a:p>
        </p:txBody>
      </p:sp>
      <p:sp>
        <p:nvSpPr>
          <p:cNvPr id="161" name="TextBox 160">
            <a:extLst>
              <a:ext uri="{FF2B5EF4-FFF2-40B4-BE49-F238E27FC236}">
                <a16:creationId xmlns:a16="http://schemas.microsoft.com/office/drawing/2014/main" id="{AFFB4301-9BF3-B854-E7E1-ECB9BBA120E2}"/>
              </a:ext>
            </a:extLst>
          </p:cNvPr>
          <p:cNvSpPr txBox="1"/>
          <p:nvPr/>
        </p:nvSpPr>
        <p:spPr>
          <a:xfrm>
            <a:off x="745699" y="3228603"/>
            <a:ext cx="1746489" cy="307777"/>
          </a:xfrm>
          <a:prstGeom prst="rect">
            <a:avLst/>
          </a:prstGeom>
          <a:noFill/>
        </p:spPr>
        <p:txBody>
          <a:bodyPr wrap="square" rtlCol="0">
            <a:spAutoFit/>
          </a:bodyPr>
          <a:lstStyle/>
          <a:p>
            <a:r>
              <a:rPr lang="en-US" sz="1400" b="1" dirty="0">
                <a:solidFill>
                  <a:srgbClr val="1977F2"/>
                </a:solidFill>
                <a:latin typeface="+mj-lt"/>
              </a:rPr>
              <a:t>5 minutes</a:t>
            </a:r>
          </a:p>
        </p:txBody>
      </p:sp>
      <p:sp>
        <p:nvSpPr>
          <p:cNvPr id="162" name="TextBox 161">
            <a:extLst>
              <a:ext uri="{FF2B5EF4-FFF2-40B4-BE49-F238E27FC236}">
                <a16:creationId xmlns:a16="http://schemas.microsoft.com/office/drawing/2014/main" id="{F7FCB3D3-358B-A17E-59F7-21A8F4A2851E}"/>
              </a:ext>
            </a:extLst>
          </p:cNvPr>
          <p:cNvSpPr txBox="1"/>
          <p:nvPr/>
        </p:nvSpPr>
        <p:spPr>
          <a:xfrm>
            <a:off x="745699" y="3927850"/>
            <a:ext cx="1746489" cy="307777"/>
          </a:xfrm>
          <a:prstGeom prst="rect">
            <a:avLst/>
          </a:prstGeom>
          <a:noFill/>
        </p:spPr>
        <p:txBody>
          <a:bodyPr wrap="square" rtlCol="0">
            <a:spAutoFit/>
          </a:bodyPr>
          <a:lstStyle/>
          <a:p>
            <a:r>
              <a:rPr lang="en-US" sz="1400" b="1" dirty="0">
                <a:solidFill>
                  <a:srgbClr val="1977F2"/>
                </a:solidFill>
                <a:latin typeface="+mj-lt"/>
              </a:rPr>
              <a:t>10 minutes</a:t>
            </a:r>
          </a:p>
        </p:txBody>
      </p:sp>
      <p:sp>
        <p:nvSpPr>
          <p:cNvPr id="163" name="TextBox 162">
            <a:extLst>
              <a:ext uri="{FF2B5EF4-FFF2-40B4-BE49-F238E27FC236}">
                <a16:creationId xmlns:a16="http://schemas.microsoft.com/office/drawing/2014/main" id="{EC8757B1-0B4C-BADB-1D52-4AAA81B8028F}"/>
              </a:ext>
            </a:extLst>
          </p:cNvPr>
          <p:cNvSpPr txBox="1"/>
          <p:nvPr/>
        </p:nvSpPr>
        <p:spPr>
          <a:xfrm>
            <a:off x="745699" y="4671921"/>
            <a:ext cx="1746489" cy="307777"/>
          </a:xfrm>
          <a:prstGeom prst="rect">
            <a:avLst/>
          </a:prstGeom>
          <a:noFill/>
        </p:spPr>
        <p:txBody>
          <a:bodyPr wrap="square" rtlCol="0">
            <a:spAutoFit/>
          </a:bodyPr>
          <a:lstStyle/>
          <a:p>
            <a:r>
              <a:rPr lang="en-US" sz="1400" b="1" dirty="0">
                <a:solidFill>
                  <a:srgbClr val="1977F2"/>
                </a:solidFill>
                <a:latin typeface="+mj-lt"/>
              </a:rPr>
              <a:t>20 minutes</a:t>
            </a:r>
          </a:p>
        </p:txBody>
      </p:sp>
      <p:sp>
        <p:nvSpPr>
          <p:cNvPr id="164" name="TextBox 163">
            <a:extLst>
              <a:ext uri="{FF2B5EF4-FFF2-40B4-BE49-F238E27FC236}">
                <a16:creationId xmlns:a16="http://schemas.microsoft.com/office/drawing/2014/main" id="{CCD091E6-AC9E-1EEE-007C-BB709B30C6FA}"/>
              </a:ext>
            </a:extLst>
          </p:cNvPr>
          <p:cNvSpPr txBox="1"/>
          <p:nvPr/>
        </p:nvSpPr>
        <p:spPr>
          <a:xfrm>
            <a:off x="745699" y="5398062"/>
            <a:ext cx="1746489" cy="307777"/>
          </a:xfrm>
          <a:prstGeom prst="rect">
            <a:avLst/>
          </a:prstGeom>
          <a:noFill/>
        </p:spPr>
        <p:txBody>
          <a:bodyPr wrap="square" rtlCol="0">
            <a:spAutoFit/>
          </a:bodyPr>
          <a:lstStyle/>
          <a:p>
            <a:r>
              <a:rPr lang="en-US" sz="1400" b="1" dirty="0">
                <a:solidFill>
                  <a:srgbClr val="1977F2"/>
                </a:solidFill>
                <a:latin typeface="+mj-lt"/>
              </a:rPr>
              <a:t>5 minutes</a:t>
            </a:r>
          </a:p>
        </p:txBody>
      </p:sp>
      <p:sp>
        <p:nvSpPr>
          <p:cNvPr id="165" name="TextBox 164">
            <a:extLst>
              <a:ext uri="{FF2B5EF4-FFF2-40B4-BE49-F238E27FC236}">
                <a16:creationId xmlns:a16="http://schemas.microsoft.com/office/drawing/2014/main" id="{7B04AC0F-7EAE-053B-AC96-3E1591CB4DEB}"/>
              </a:ext>
            </a:extLst>
          </p:cNvPr>
          <p:cNvSpPr txBox="1"/>
          <p:nvPr/>
        </p:nvSpPr>
        <p:spPr>
          <a:xfrm>
            <a:off x="717861" y="1843326"/>
            <a:ext cx="2294185" cy="307777"/>
          </a:xfrm>
          <a:prstGeom prst="rect">
            <a:avLst/>
          </a:prstGeom>
          <a:noFill/>
        </p:spPr>
        <p:txBody>
          <a:bodyPr wrap="square" rtlCol="0">
            <a:spAutoFit/>
          </a:bodyPr>
          <a:lstStyle/>
          <a:p>
            <a:r>
              <a:rPr lang="en-US" sz="1400" b="1" dirty="0">
                <a:latin typeface="+mj-lt"/>
              </a:rPr>
              <a:t>Next Topic Presentation</a:t>
            </a:r>
          </a:p>
        </p:txBody>
      </p:sp>
      <p:sp>
        <p:nvSpPr>
          <p:cNvPr id="166" name="TextBox 165">
            <a:extLst>
              <a:ext uri="{FF2B5EF4-FFF2-40B4-BE49-F238E27FC236}">
                <a16:creationId xmlns:a16="http://schemas.microsoft.com/office/drawing/2014/main" id="{FABACBA3-71A2-E5AE-158E-4815DFBD6E77}"/>
              </a:ext>
            </a:extLst>
          </p:cNvPr>
          <p:cNvSpPr txBox="1"/>
          <p:nvPr/>
        </p:nvSpPr>
        <p:spPr>
          <a:xfrm>
            <a:off x="717861" y="2067444"/>
            <a:ext cx="2294185" cy="261610"/>
          </a:xfrm>
          <a:prstGeom prst="rect">
            <a:avLst/>
          </a:prstGeom>
          <a:noFill/>
        </p:spPr>
        <p:txBody>
          <a:bodyPr wrap="square" rtlCol="0">
            <a:spAutoFit/>
          </a:bodyPr>
          <a:lstStyle/>
          <a:p>
            <a:r>
              <a:rPr lang="en-US" sz="1100" b="1" dirty="0">
                <a:solidFill>
                  <a:schemeClr val="tx1">
                    <a:lumMod val="50000"/>
                    <a:lumOff val="50000"/>
                  </a:schemeClr>
                </a:solidFill>
                <a:latin typeface="+mj-lt"/>
              </a:rPr>
              <a:t>What would you like to be the next </a:t>
            </a:r>
          </a:p>
        </p:txBody>
      </p:sp>
      <p:sp>
        <p:nvSpPr>
          <p:cNvPr id="167" name="Rounded Rectangle 166">
            <a:extLst>
              <a:ext uri="{FF2B5EF4-FFF2-40B4-BE49-F238E27FC236}">
                <a16:creationId xmlns:a16="http://schemas.microsoft.com/office/drawing/2014/main" id="{78215603-E693-DE6C-B0FD-FC0FA40A7C9C}"/>
              </a:ext>
            </a:extLst>
          </p:cNvPr>
          <p:cNvSpPr/>
          <p:nvPr/>
        </p:nvSpPr>
        <p:spPr>
          <a:xfrm>
            <a:off x="3322329" y="582706"/>
            <a:ext cx="45719" cy="2799785"/>
          </a:xfrm>
          <a:prstGeom prst="roundRect">
            <a:avLst/>
          </a:prstGeom>
          <a:solidFill>
            <a:srgbClr val="6366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7A6670D1-4FED-72E7-BE07-50841874732F}"/>
              </a:ext>
            </a:extLst>
          </p:cNvPr>
          <p:cNvSpPr txBox="1"/>
          <p:nvPr/>
        </p:nvSpPr>
        <p:spPr>
          <a:xfrm>
            <a:off x="10071615" y="1240084"/>
            <a:ext cx="2118629" cy="3108543"/>
          </a:xfrm>
          <a:prstGeom prst="rect">
            <a:avLst/>
          </a:prstGeom>
          <a:noFill/>
        </p:spPr>
        <p:txBody>
          <a:bodyPr wrap="square">
            <a:spAutoFit/>
          </a:bodyPr>
          <a:lstStyle/>
          <a:p>
            <a:r>
              <a:rPr lang="en-US" sz="1400" b="0" i="0" dirty="0">
                <a:solidFill>
                  <a:schemeClr val="bg1"/>
                </a:solidFill>
                <a:effectLst/>
                <a:latin typeface="+mj-lt"/>
              </a:rPr>
              <a:t>Lorem ipsum dolor sit </a:t>
            </a:r>
            <a:r>
              <a:rPr lang="en-US" sz="1400" b="0" i="0" dirty="0" err="1">
                <a:solidFill>
                  <a:schemeClr val="bg1"/>
                </a:solidFill>
                <a:effectLst/>
                <a:latin typeface="+mj-lt"/>
              </a:rPr>
              <a:t>amet</a:t>
            </a:r>
            <a:r>
              <a:rPr lang="en-US" sz="1400" b="0" i="0" dirty="0">
                <a:solidFill>
                  <a:schemeClr val="bg1"/>
                </a:solidFill>
                <a:effectLst/>
                <a:latin typeface="+mj-lt"/>
              </a:rPr>
              <a:t>, </a:t>
            </a:r>
            <a:r>
              <a:rPr lang="en-US" sz="1400" b="0" i="0" dirty="0" err="1">
                <a:solidFill>
                  <a:schemeClr val="bg1"/>
                </a:solidFill>
                <a:effectLst/>
                <a:latin typeface="+mj-lt"/>
              </a:rPr>
              <a:t>consectetur</a:t>
            </a:r>
            <a:r>
              <a:rPr lang="en-US" sz="1400" b="0" i="0" dirty="0">
                <a:solidFill>
                  <a:schemeClr val="bg1"/>
                </a:solidFill>
                <a:effectLst/>
                <a:latin typeface="+mj-lt"/>
              </a:rPr>
              <a:t> </a:t>
            </a:r>
            <a:r>
              <a:rPr lang="en-US" sz="1400" b="0" i="0" dirty="0" err="1">
                <a:solidFill>
                  <a:schemeClr val="bg1"/>
                </a:solidFill>
                <a:effectLst/>
                <a:latin typeface="+mj-lt"/>
              </a:rPr>
              <a:t>adipiscing</a:t>
            </a:r>
            <a:r>
              <a:rPr lang="en-US" sz="1400" b="0" i="0" dirty="0">
                <a:solidFill>
                  <a:schemeClr val="bg1"/>
                </a:solidFill>
                <a:effectLst/>
                <a:latin typeface="+mj-lt"/>
              </a:rPr>
              <a:t> </a:t>
            </a:r>
            <a:r>
              <a:rPr lang="en-US" sz="1400" b="0" i="0" dirty="0" err="1">
                <a:solidFill>
                  <a:schemeClr val="bg1"/>
                </a:solidFill>
                <a:effectLst/>
                <a:latin typeface="+mj-lt"/>
              </a:rPr>
              <a:t>elit</a:t>
            </a:r>
            <a:r>
              <a:rPr lang="en-US" sz="1400" b="0" i="0" dirty="0">
                <a:solidFill>
                  <a:schemeClr val="bg1"/>
                </a:solidFill>
                <a:effectLst/>
                <a:latin typeface="+mj-lt"/>
              </a:rPr>
              <a:t>. </a:t>
            </a:r>
            <a:r>
              <a:rPr lang="en-US" sz="1400" b="0" i="0" dirty="0" err="1">
                <a:solidFill>
                  <a:schemeClr val="bg1"/>
                </a:solidFill>
                <a:effectLst/>
                <a:latin typeface="+mj-lt"/>
              </a:rPr>
              <a:t>Nulla</a:t>
            </a:r>
            <a:r>
              <a:rPr lang="en-US" sz="1400" b="0" i="0" dirty="0">
                <a:solidFill>
                  <a:schemeClr val="bg1"/>
                </a:solidFill>
                <a:effectLst/>
                <a:latin typeface="+mj-lt"/>
              </a:rPr>
              <a:t> </a:t>
            </a:r>
            <a:r>
              <a:rPr lang="en-US" sz="1400" b="0" i="0" dirty="0" err="1">
                <a:solidFill>
                  <a:schemeClr val="bg1"/>
                </a:solidFill>
                <a:effectLst/>
                <a:latin typeface="+mj-lt"/>
              </a:rPr>
              <a:t>purus</a:t>
            </a:r>
            <a:r>
              <a:rPr lang="en-US" sz="1400" b="0" i="0" dirty="0">
                <a:solidFill>
                  <a:schemeClr val="bg1"/>
                </a:solidFill>
                <a:effectLst/>
                <a:latin typeface="+mj-lt"/>
              </a:rPr>
              <a:t> </a:t>
            </a:r>
            <a:r>
              <a:rPr lang="en-US" sz="1400" b="0" i="0" dirty="0" err="1">
                <a:solidFill>
                  <a:schemeClr val="bg1"/>
                </a:solidFill>
                <a:effectLst/>
                <a:latin typeface="+mj-lt"/>
              </a:rPr>
              <a:t>urna</a:t>
            </a:r>
            <a:r>
              <a:rPr lang="en-US" sz="1400" b="0" i="0" dirty="0">
                <a:solidFill>
                  <a:schemeClr val="bg1"/>
                </a:solidFill>
                <a:effectLst/>
                <a:latin typeface="+mj-lt"/>
              </a:rPr>
              <a:t>, </a:t>
            </a:r>
            <a:r>
              <a:rPr lang="en-US" sz="1400" b="0" i="0" dirty="0" err="1">
                <a:solidFill>
                  <a:schemeClr val="bg1"/>
                </a:solidFill>
                <a:effectLst/>
                <a:latin typeface="+mj-lt"/>
              </a:rPr>
              <a:t>bibendum</a:t>
            </a:r>
            <a:r>
              <a:rPr lang="en-US" sz="1400" b="0" i="0" dirty="0">
                <a:solidFill>
                  <a:schemeClr val="bg1"/>
                </a:solidFill>
                <a:effectLst/>
                <a:latin typeface="+mj-lt"/>
              </a:rPr>
              <a:t> sed </a:t>
            </a:r>
            <a:r>
              <a:rPr lang="en-US" sz="1400" b="0" i="0" dirty="0" err="1">
                <a:solidFill>
                  <a:schemeClr val="bg1"/>
                </a:solidFill>
                <a:effectLst/>
                <a:latin typeface="+mj-lt"/>
              </a:rPr>
              <a:t>ultrices</a:t>
            </a:r>
            <a:r>
              <a:rPr lang="en-US" sz="1400" b="0" i="0" dirty="0">
                <a:solidFill>
                  <a:schemeClr val="bg1"/>
                </a:solidFill>
                <a:effectLst/>
                <a:latin typeface="+mj-lt"/>
              </a:rPr>
              <a:t> </a:t>
            </a:r>
            <a:r>
              <a:rPr lang="en-US" sz="1400" b="0" i="0" dirty="0" err="1">
                <a:solidFill>
                  <a:schemeClr val="bg1"/>
                </a:solidFill>
                <a:effectLst/>
                <a:latin typeface="+mj-lt"/>
              </a:rPr>
              <a:t>eget</a:t>
            </a:r>
            <a:r>
              <a:rPr lang="en-US" sz="1400" b="0" i="0" dirty="0">
                <a:solidFill>
                  <a:schemeClr val="bg1"/>
                </a:solidFill>
                <a:effectLst/>
                <a:latin typeface="+mj-lt"/>
              </a:rPr>
              <a:t>, </a:t>
            </a:r>
            <a:r>
              <a:rPr lang="en-US" sz="1400" b="0" i="0" dirty="0" err="1">
                <a:solidFill>
                  <a:schemeClr val="bg1"/>
                </a:solidFill>
                <a:effectLst/>
                <a:latin typeface="+mj-lt"/>
              </a:rPr>
              <a:t>sagittis</a:t>
            </a:r>
            <a:r>
              <a:rPr lang="en-US" sz="1400" b="0" i="0" dirty="0">
                <a:solidFill>
                  <a:schemeClr val="bg1"/>
                </a:solidFill>
                <a:effectLst/>
                <a:latin typeface="+mj-lt"/>
              </a:rPr>
              <a:t> </a:t>
            </a:r>
            <a:r>
              <a:rPr lang="en-US" sz="1400" b="0" i="0" dirty="0" err="1">
                <a:solidFill>
                  <a:schemeClr val="bg1"/>
                </a:solidFill>
                <a:effectLst/>
                <a:latin typeface="+mj-lt"/>
              </a:rPr>
              <a:t>efficitur</a:t>
            </a:r>
            <a:r>
              <a:rPr lang="en-US" sz="1400" b="0" i="0" dirty="0">
                <a:solidFill>
                  <a:schemeClr val="bg1"/>
                </a:solidFill>
                <a:effectLst/>
                <a:latin typeface="+mj-lt"/>
              </a:rPr>
              <a:t> </a:t>
            </a:r>
            <a:r>
              <a:rPr lang="en-US" sz="1400" b="0" i="0" dirty="0" err="1">
                <a:solidFill>
                  <a:schemeClr val="bg1"/>
                </a:solidFill>
                <a:effectLst/>
                <a:latin typeface="+mj-lt"/>
              </a:rPr>
              <a:t>augue</a:t>
            </a:r>
            <a:r>
              <a:rPr lang="en-US" sz="1400" b="0" i="0" dirty="0">
                <a:solidFill>
                  <a:schemeClr val="bg1"/>
                </a:solidFill>
                <a:effectLst/>
                <a:latin typeface="+mj-lt"/>
              </a:rPr>
              <a:t>. Sed </a:t>
            </a:r>
            <a:r>
              <a:rPr lang="en-US" sz="1400" b="0" i="0" dirty="0" err="1">
                <a:solidFill>
                  <a:schemeClr val="bg1"/>
                </a:solidFill>
                <a:effectLst/>
                <a:latin typeface="+mj-lt"/>
              </a:rPr>
              <a:t>elementum</a:t>
            </a:r>
            <a:r>
              <a:rPr lang="en-US" sz="1400" b="0" i="0" dirty="0">
                <a:solidFill>
                  <a:schemeClr val="bg1"/>
                </a:solidFill>
                <a:effectLst/>
                <a:latin typeface="+mj-lt"/>
              </a:rPr>
              <a:t> </a:t>
            </a:r>
            <a:r>
              <a:rPr lang="en-US" sz="1400" b="0" i="0" dirty="0" err="1">
                <a:solidFill>
                  <a:schemeClr val="bg1"/>
                </a:solidFill>
                <a:effectLst/>
                <a:latin typeface="+mj-lt"/>
              </a:rPr>
              <a:t>suscipit</a:t>
            </a:r>
            <a:r>
              <a:rPr lang="en-US" sz="1400" b="0" i="0" dirty="0">
                <a:solidFill>
                  <a:schemeClr val="bg1"/>
                </a:solidFill>
                <a:effectLst/>
                <a:latin typeface="+mj-lt"/>
              </a:rPr>
              <a:t> ipsum, id </a:t>
            </a:r>
            <a:r>
              <a:rPr lang="en-US" sz="1400" b="0" i="0" dirty="0" err="1">
                <a:solidFill>
                  <a:schemeClr val="bg1"/>
                </a:solidFill>
                <a:effectLst/>
                <a:latin typeface="+mj-lt"/>
              </a:rPr>
              <a:t>pretium</a:t>
            </a:r>
            <a:r>
              <a:rPr lang="en-US" sz="1400" b="0" i="0" dirty="0">
                <a:solidFill>
                  <a:schemeClr val="bg1"/>
                </a:solidFill>
                <a:effectLst/>
                <a:latin typeface="+mj-lt"/>
              </a:rPr>
              <a:t> </a:t>
            </a:r>
            <a:r>
              <a:rPr lang="en-US" sz="1400" b="0" i="0" dirty="0" err="1">
                <a:solidFill>
                  <a:schemeClr val="bg1"/>
                </a:solidFill>
                <a:effectLst/>
                <a:latin typeface="+mj-lt"/>
              </a:rPr>
              <a:t>nisl</a:t>
            </a:r>
            <a:r>
              <a:rPr lang="en-US" sz="1400" b="0" i="0" dirty="0">
                <a:solidFill>
                  <a:schemeClr val="bg1"/>
                </a:solidFill>
                <a:effectLst/>
                <a:latin typeface="+mj-lt"/>
              </a:rPr>
              <a:t> </a:t>
            </a:r>
            <a:r>
              <a:rPr lang="en-US" sz="1400" b="0" i="0" dirty="0" err="1">
                <a:solidFill>
                  <a:schemeClr val="bg1"/>
                </a:solidFill>
                <a:effectLst/>
                <a:latin typeface="+mj-lt"/>
              </a:rPr>
              <a:t>consectetur</a:t>
            </a:r>
            <a:r>
              <a:rPr lang="en-US" sz="1400" b="0" i="0" dirty="0">
                <a:solidFill>
                  <a:schemeClr val="bg1"/>
                </a:solidFill>
                <a:effectLst/>
                <a:latin typeface="+mj-lt"/>
              </a:rPr>
              <a:t> a. </a:t>
            </a:r>
            <a:r>
              <a:rPr lang="en-US" sz="1400" b="0" i="0" dirty="0" err="1">
                <a:solidFill>
                  <a:schemeClr val="bg1"/>
                </a:solidFill>
                <a:effectLst/>
                <a:latin typeface="+mj-lt"/>
              </a:rPr>
              <a:t>Pellentesque</a:t>
            </a:r>
            <a:r>
              <a:rPr lang="en-US" sz="1400" b="0" i="0" dirty="0">
                <a:solidFill>
                  <a:schemeClr val="bg1"/>
                </a:solidFill>
                <a:effectLst/>
                <a:latin typeface="+mj-lt"/>
              </a:rPr>
              <a:t> ac ante </a:t>
            </a:r>
            <a:r>
              <a:rPr lang="en-US" sz="1400" b="0" i="0" dirty="0" err="1">
                <a:solidFill>
                  <a:schemeClr val="bg1"/>
                </a:solidFill>
                <a:effectLst/>
                <a:latin typeface="+mj-lt"/>
              </a:rPr>
              <a:t>augue</a:t>
            </a:r>
            <a:r>
              <a:rPr lang="en-US" sz="1400" b="0" i="0" dirty="0">
                <a:solidFill>
                  <a:schemeClr val="bg1"/>
                </a:solidFill>
                <a:effectLst/>
                <a:latin typeface="+mj-lt"/>
              </a:rPr>
              <a:t>. </a:t>
            </a:r>
            <a:r>
              <a:rPr lang="en-US" sz="1400" b="0" i="0" dirty="0" err="1">
                <a:solidFill>
                  <a:schemeClr val="bg1"/>
                </a:solidFill>
                <a:effectLst/>
                <a:latin typeface="+mj-lt"/>
              </a:rPr>
              <a:t>Phasellus</a:t>
            </a:r>
            <a:r>
              <a:rPr lang="en-US" sz="1400" b="0" i="0" dirty="0">
                <a:solidFill>
                  <a:schemeClr val="bg1"/>
                </a:solidFill>
                <a:effectLst/>
                <a:latin typeface="+mj-lt"/>
              </a:rPr>
              <a:t> </a:t>
            </a:r>
            <a:r>
              <a:rPr lang="en-US" sz="1400" b="0" i="0" dirty="0" err="1">
                <a:solidFill>
                  <a:schemeClr val="bg1"/>
                </a:solidFill>
                <a:effectLst/>
                <a:latin typeface="+mj-lt"/>
              </a:rPr>
              <a:t>mollis</a:t>
            </a:r>
            <a:r>
              <a:rPr lang="en-US" sz="1400" b="0" i="0" dirty="0">
                <a:solidFill>
                  <a:schemeClr val="bg1"/>
                </a:solidFill>
                <a:effectLst/>
                <a:latin typeface="+mj-lt"/>
              </a:rPr>
              <a:t> a </a:t>
            </a:r>
            <a:r>
              <a:rPr lang="en-US" sz="1400" b="0" i="0" dirty="0" err="1">
                <a:solidFill>
                  <a:schemeClr val="bg1"/>
                </a:solidFill>
                <a:effectLst/>
                <a:latin typeface="+mj-lt"/>
              </a:rPr>
              <a:t>lacus</a:t>
            </a:r>
            <a:r>
              <a:rPr lang="en-US" sz="1400" b="0" i="0" dirty="0">
                <a:solidFill>
                  <a:schemeClr val="bg1"/>
                </a:solidFill>
                <a:effectLst/>
                <a:latin typeface="+mj-lt"/>
              </a:rPr>
              <a:t> porta </a:t>
            </a:r>
            <a:r>
              <a:rPr lang="en-US" sz="1400" b="0" i="0" dirty="0" err="1">
                <a:solidFill>
                  <a:schemeClr val="bg1"/>
                </a:solidFill>
                <a:effectLst/>
                <a:latin typeface="+mj-lt"/>
              </a:rPr>
              <a:t>consequat</a:t>
            </a:r>
            <a:r>
              <a:rPr lang="en-US" sz="1400" b="0" i="0" dirty="0">
                <a:solidFill>
                  <a:schemeClr val="bg1"/>
                </a:solidFill>
                <a:effectLst/>
                <a:latin typeface="+mj-lt"/>
              </a:rPr>
              <a:t>. Ut </a:t>
            </a:r>
            <a:r>
              <a:rPr lang="en-US" sz="1400" b="0" i="0" dirty="0" err="1">
                <a:solidFill>
                  <a:schemeClr val="bg1"/>
                </a:solidFill>
                <a:effectLst/>
                <a:latin typeface="+mj-lt"/>
              </a:rPr>
              <a:t>sapien</a:t>
            </a:r>
            <a:r>
              <a:rPr lang="en-US" sz="1400" b="0" i="0" dirty="0">
                <a:solidFill>
                  <a:schemeClr val="bg1"/>
                </a:solidFill>
                <a:effectLst/>
                <a:latin typeface="+mj-lt"/>
              </a:rPr>
              <a:t> </a:t>
            </a:r>
            <a:r>
              <a:rPr lang="en-US" sz="1400" b="0" i="0" dirty="0" err="1">
                <a:solidFill>
                  <a:schemeClr val="bg1"/>
                </a:solidFill>
                <a:effectLst/>
                <a:latin typeface="+mj-lt"/>
              </a:rPr>
              <a:t>arcu</a:t>
            </a:r>
            <a:r>
              <a:rPr lang="en-US" sz="1400" b="0" i="0" dirty="0">
                <a:solidFill>
                  <a:schemeClr val="bg1"/>
                </a:solidFill>
                <a:effectLst/>
                <a:latin typeface="+mj-lt"/>
              </a:rPr>
              <a:t>, </a:t>
            </a:r>
            <a:r>
              <a:rPr lang="en-US" sz="1400" b="0" i="0" dirty="0" err="1">
                <a:solidFill>
                  <a:schemeClr val="bg1"/>
                </a:solidFill>
                <a:effectLst/>
                <a:latin typeface="+mj-lt"/>
              </a:rPr>
              <a:t>rhoncus</a:t>
            </a:r>
            <a:r>
              <a:rPr lang="en-US" sz="1400" b="0" i="0" dirty="0">
                <a:solidFill>
                  <a:schemeClr val="bg1"/>
                </a:solidFill>
                <a:effectLst/>
                <a:latin typeface="+mj-lt"/>
              </a:rPr>
              <a:t> </a:t>
            </a:r>
            <a:r>
              <a:rPr lang="en-US" sz="1400" b="0" i="0" dirty="0" err="1">
                <a:solidFill>
                  <a:schemeClr val="bg1"/>
                </a:solidFill>
                <a:effectLst/>
                <a:latin typeface="+mj-lt"/>
              </a:rPr>
              <a:t>eget</a:t>
            </a:r>
            <a:r>
              <a:rPr lang="en-US" sz="1400" b="0" i="0" dirty="0">
                <a:solidFill>
                  <a:schemeClr val="bg1"/>
                </a:solidFill>
                <a:effectLst/>
                <a:latin typeface="+mj-lt"/>
              </a:rPr>
              <a:t> </a:t>
            </a:r>
            <a:r>
              <a:rPr lang="en-US" sz="1400" b="0" i="0" dirty="0" err="1">
                <a:solidFill>
                  <a:schemeClr val="bg1"/>
                </a:solidFill>
                <a:effectLst/>
                <a:latin typeface="+mj-lt"/>
              </a:rPr>
              <a:t>feugiat</a:t>
            </a:r>
            <a:r>
              <a:rPr lang="en-US" sz="1400" b="0" i="0" dirty="0">
                <a:solidFill>
                  <a:schemeClr val="bg1"/>
                </a:solidFill>
                <a:effectLst/>
                <a:latin typeface="+mj-lt"/>
              </a:rPr>
              <a:t> sed, dictum at </a:t>
            </a:r>
            <a:r>
              <a:rPr lang="en-US" sz="1400" b="0" i="0" dirty="0" err="1">
                <a:solidFill>
                  <a:schemeClr val="bg1"/>
                </a:solidFill>
                <a:effectLst/>
                <a:latin typeface="+mj-lt"/>
              </a:rPr>
              <a:t>augue</a:t>
            </a:r>
            <a:r>
              <a:rPr lang="en-US" sz="1400" b="0" i="0" dirty="0">
                <a:solidFill>
                  <a:schemeClr val="bg1"/>
                </a:solidFill>
                <a:effectLst/>
                <a:latin typeface="+mj-lt"/>
              </a:rPr>
              <a:t>. </a:t>
            </a:r>
            <a:endParaRPr lang="en-US" sz="1400" dirty="0">
              <a:solidFill>
                <a:schemeClr val="bg1"/>
              </a:solidFill>
              <a:latin typeface="+mj-lt"/>
            </a:endParaRPr>
          </a:p>
        </p:txBody>
      </p:sp>
      <p:sp>
        <p:nvSpPr>
          <p:cNvPr id="7" name="TextBox 6">
            <a:extLst>
              <a:ext uri="{FF2B5EF4-FFF2-40B4-BE49-F238E27FC236}">
                <a16:creationId xmlns:a16="http://schemas.microsoft.com/office/drawing/2014/main" id="{E96EE249-3D7F-684C-A742-133DA79F76B3}"/>
              </a:ext>
            </a:extLst>
          </p:cNvPr>
          <p:cNvSpPr txBox="1"/>
          <p:nvPr/>
        </p:nvSpPr>
        <p:spPr>
          <a:xfrm>
            <a:off x="3545829" y="2095103"/>
            <a:ext cx="2589029" cy="1384995"/>
          </a:xfrm>
          <a:prstGeom prst="rect">
            <a:avLst/>
          </a:prstGeom>
          <a:noFill/>
        </p:spPr>
        <p:txBody>
          <a:bodyPr wrap="square" rtlCol="0">
            <a:spAutoFit/>
          </a:bodyPr>
          <a:lstStyle/>
          <a:p>
            <a:pPr algn="ctr"/>
            <a:r>
              <a:rPr lang="en-US" sz="2800" b="1" dirty="0">
                <a:solidFill>
                  <a:schemeClr val="bg1"/>
                </a:solidFill>
                <a:effectLst>
                  <a:outerShdw blurRad="50800" dist="38100" dir="16200000" rotWithShape="0">
                    <a:prstClr val="black">
                      <a:alpha val="40000"/>
                    </a:prstClr>
                  </a:outerShdw>
                </a:effectLst>
                <a:latin typeface="Montserrat ExtraBold" pitchFamily="2" charset="77"/>
              </a:rPr>
              <a:t>YOUR TITLE TOPIC</a:t>
            </a:r>
          </a:p>
          <a:p>
            <a:pPr algn="ctr"/>
            <a:r>
              <a:rPr lang="en-US" sz="2800" b="1" dirty="0">
                <a:solidFill>
                  <a:schemeClr val="bg1"/>
                </a:solidFill>
                <a:effectLst>
                  <a:outerShdw blurRad="50800" dist="38100" dir="16200000" rotWithShape="0">
                    <a:prstClr val="black">
                      <a:alpha val="40000"/>
                    </a:prstClr>
                  </a:outerShdw>
                </a:effectLst>
                <a:latin typeface="Montserrat ExtraBold" pitchFamily="2" charset="77"/>
              </a:rPr>
              <a:t> 1</a:t>
            </a:r>
          </a:p>
        </p:txBody>
      </p:sp>
      <p:sp>
        <p:nvSpPr>
          <p:cNvPr id="9" name="TextBox 8">
            <a:extLst>
              <a:ext uri="{FF2B5EF4-FFF2-40B4-BE49-F238E27FC236}">
                <a16:creationId xmlns:a16="http://schemas.microsoft.com/office/drawing/2014/main" id="{1B54FB1E-C1F6-80F8-F4BD-BAC52B98659A}"/>
              </a:ext>
            </a:extLst>
          </p:cNvPr>
          <p:cNvSpPr txBox="1"/>
          <p:nvPr/>
        </p:nvSpPr>
        <p:spPr>
          <a:xfrm>
            <a:off x="4716605" y="5879933"/>
            <a:ext cx="6263234" cy="923330"/>
          </a:xfrm>
          <a:prstGeom prst="rect">
            <a:avLst/>
          </a:prstGeom>
          <a:noFill/>
        </p:spPr>
        <p:txBody>
          <a:bodyPr wrap="square">
            <a:spAutoFit/>
          </a:bodyPr>
          <a:lstStyle/>
          <a:p>
            <a:r>
              <a:rPr lang="en-US" sz="1800" b="0" i="0" dirty="0" err="1">
                <a:solidFill>
                  <a:schemeClr val="bg1"/>
                </a:solidFill>
                <a:effectLst/>
                <a:latin typeface="+mj-lt"/>
              </a:rPr>
              <a:t>Phasellus</a:t>
            </a:r>
            <a:r>
              <a:rPr lang="en-US" sz="1800" b="0" i="0" dirty="0">
                <a:solidFill>
                  <a:schemeClr val="bg1"/>
                </a:solidFill>
                <a:effectLst/>
                <a:latin typeface="+mj-lt"/>
              </a:rPr>
              <a:t> </a:t>
            </a:r>
            <a:r>
              <a:rPr lang="en-US" sz="1800" b="0" i="0" dirty="0" err="1">
                <a:solidFill>
                  <a:schemeClr val="bg1"/>
                </a:solidFill>
                <a:effectLst/>
                <a:latin typeface="+mj-lt"/>
              </a:rPr>
              <a:t>rhoncus</a:t>
            </a:r>
            <a:r>
              <a:rPr lang="en-US" sz="1800" b="0" i="0" dirty="0">
                <a:solidFill>
                  <a:schemeClr val="bg1"/>
                </a:solidFill>
                <a:effectLst/>
                <a:latin typeface="+mj-lt"/>
              </a:rPr>
              <a:t> lacinia dui, non </a:t>
            </a:r>
            <a:r>
              <a:rPr lang="en-US" sz="1800" b="0" i="0" dirty="0" err="1">
                <a:solidFill>
                  <a:schemeClr val="bg1"/>
                </a:solidFill>
                <a:effectLst/>
                <a:latin typeface="+mj-lt"/>
              </a:rPr>
              <a:t>ornare</a:t>
            </a:r>
            <a:r>
              <a:rPr lang="en-US" sz="1800" b="0" i="0" dirty="0">
                <a:solidFill>
                  <a:schemeClr val="bg1"/>
                </a:solidFill>
                <a:effectLst/>
                <a:latin typeface="+mj-lt"/>
              </a:rPr>
              <a:t> </a:t>
            </a:r>
            <a:r>
              <a:rPr lang="en-US" sz="1800" b="0" i="0" dirty="0" err="1">
                <a:solidFill>
                  <a:schemeClr val="bg1"/>
                </a:solidFill>
                <a:effectLst/>
                <a:latin typeface="+mj-lt"/>
              </a:rPr>
              <a:t>sem</a:t>
            </a:r>
            <a:r>
              <a:rPr lang="en-US" sz="1800" b="0" i="0" dirty="0">
                <a:solidFill>
                  <a:schemeClr val="bg1"/>
                </a:solidFill>
                <a:effectLst/>
                <a:latin typeface="+mj-lt"/>
              </a:rPr>
              <a:t> </a:t>
            </a:r>
            <a:r>
              <a:rPr lang="en-US" sz="1800" b="0" i="0" dirty="0" err="1">
                <a:solidFill>
                  <a:schemeClr val="bg1"/>
                </a:solidFill>
                <a:effectLst/>
                <a:latin typeface="+mj-lt"/>
              </a:rPr>
              <a:t>pretium</a:t>
            </a:r>
            <a:r>
              <a:rPr lang="en-US" sz="1800" b="0" i="0" dirty="0">
                <a:solidFill>
                  <a:schemeClr val="bg1"/>
                </a:solidFill>
                <a:effectLst/>
                <a:latin typeface="+mj-lt"/>
              </a:rPr>
              <a:t> id. </a:t>
            </a:r>
            <a:r>
              <a:rPr lang="en-US" sz="1800" b="0" i="0" dirty="0" err="1">
                <a:solidFill>
                  <a:schemeClr val="bg1"/>
                </a:solidFill>
                <a:effectLst/>
                <a:latin typeface="+mj-lt"/>
              </a:rPr>
              <a:t>Curabitur</a:t>
            </a:r>
            <a:r>
              <a:rPr lang="en-US" sz="1800" b="0" i="0" dirty="0">
                <a:solidFill>
                  <a:schemeClr val="bg1"/>
                </a:solidFill>
                <a:effectLst/>
                <a:latin typeface="+mj-lt"/>
              </a:rPr>
              <a:t> </a:t>
            </a:r>
            <a:r>
              <a:rPr lang="en-US" sz="1800" b="0" i="0" dirty="0" err="1">
                <a:solidFill>
                  <a:schemeClr val="bg1"/>
                </a:solidFill>
                <a:effectLst/>
                <a:latin typeface="+mj-lt"/>
              </a:rPr>
              <a:t>consectetur</a:t>
            </a:r>
            <a:r>
              <a:rPr lang="en-US" sz="1800" b="0" i="0" dirty="0">
                <a:solidFill>
                  <a:schemeClr val="bg1"/>
                </a:solidFill>
                <a:effectLst/>
                <a:latin typeface="+mj-lt"/>
              </a:rPr>
              <a:t> dolor id </a:t>
            </a:r>
            <a:r>
              <a:rPr lang="en-US" sz="1800" b="0" i="0" dirty="0" err="1">
                <a:solidFill>
                  <a:schemeClr val="bg1"/>
                </a:solidFill>
                <a:effectLst/>
                <a:latin typeface="+mj-lt"/>
              </a:rPr>
              <a:t>orci</a:t>
            </a:r>
            <a:r>
              <a:rPr lang="en-US" sz="1800" b="0" i="0" dirty="0">
                <a:solidFill>
                  <a:schemeClr val="bg1"/>
                </a:solidFill>
                <a:effectLst/>
                <a:latin typeface="+mj-lt"/>
              </a:rPr>
              <a:t> semper, </a:t>
            </a:r>
            <a:r>
              <a:rPr lang="en-US" sz="1800" b="0" i="0" dirty="0" err="1">
                <a:solidFill>
                  <a:schemeClr val="bg1"/>
                </a:solidFill>
                <a:effectLst/>
                <a:latin typeface="+mj-lt"/>
              </a:rPr>
              <a:t>ultricies</a:t>
            </a:r>
            <a:r>
              <a:rPr lang="en-US" sz="1800" b="0" i="0" dirty="0">
                <a:solidFill>
                  <a:schemeClr val="bg1"/>
                </a:solidFill>
                <a:effectLst/>
                <a:latin typeface="+mj-lt"/>
              </a:rPr>
              <a:t> </a:t>
            </a:r>
            <a:r>
              <a:rPr lang="en-US" sz="1800" b="0" i="0" dirty="0" err="1">
                <a:solidFill>
                  <a:schemeClr val="bg1"/>
                </a:solidFill>
                <a:effectLst/>
                <a:latin typeface="+mj-lt"/>
              </a:rPr>
              <a:t>efficitur</a:t>
            </a:r>
            <a:r>
              <a:rPr lang="en-US" sz="1800" b="0" i="0" dirty="0">
                <a:solidFill>
                  <a:schemeClr val="bg1"/>
                </a:solidFill>
                <a:effectLst/>
                <a:latin typeface="+mj-lt"/>
              </a:rPr>
              <a:t> </a:t>
            </a:r>
            <a:r>
              <a:rPr lang="en-US" sz="1800" b="0" i="0" dirty="0" err="1">
                <a:solidFill>
                  <a:schemeClr val="bg1"/>
                </a:solidFill>
                <a:effectLst/>
                <a:latin typeface="+mj-lt"/>
              </a:rPr>
              <a:t>turpis</a:t>
            </a:r>
            <a:r>
              <a:rPr lang="en-US" sz="1800" b="0" i="0" dirty="0">
                <a:solidFill>
                  <a:schemeClr val="bg1"/>
                </a:solidFill>
                <a:effectLst/>
                <a:latin typeface="+mj-lt"/>
              </a:rPr>
              <a:t> pharetra.</a:t>
            </a:r>
            <a:endParaRPr lang="en-US" dirty="0"/>
          </a:p>
        </p:txBody>
      </p:sp>
      <p:sp>
        <p:nvSpPr>
          <p:cNvPr id="5" name="Picture Placeholder 4">
            <a:extLst>
              <a:ext uri="{FF2B5EF4-FFF2-40B4-BE49-F238E27FC236}">
                <a16:creationId xmlns:a16="http://schemas.microsoft.com/office/drawing/2014/main" id="{25F02E67-2EA0-D28D-0B30-D36AEA0EAE30}"/>
              </a:ext>
            </a:extLst>
          </p:cNvPr>
          <p:cNvSpPr>
            <a:spLocks noGrp="1"/>
          </p:cNvSpPr>
          <p:nvPr>
            <p:ph type="pic" sz="quarter" idx="10"/>
          </p:nvPr>
        </p:nvSpPr>
        <p:spPr/>
        <p:txBody>
          <a:bodyPr/>
          <a:lstStyle/>
          <a:p>
            <a:endParaRPr lang="es-CO"/>
          </a:p>
        </p:txBody>
      </p:sp>
      <p:pic>
        <p:nvPicPr>
          <p:cNvPr id="8" name="Picture Placeholder 67">
            <a:extLst>
              <a:ext uri="{FF2B5EF4-FFF2-40B4-BE49-F238E27FC236}">
                <a16:creationId xmlns:a16="http://schemas.microsoft.com/office/drawing/2014/main" id="{F43B1C64-54A7-A0C6-F3D4-FD4EDE9A18B6}"/>
              </a:ext>
            </a:extLst>
          </p:cNvPr>
          <p:cNvPicPr>
            <a:picLocks noChangeAspect="1"/>
          </p:cNvPicPr>
          <p:nvPr/>
        </p:nvPicPr>
        <p:blipFill>
          <a:blip r:embed="rId27">
            <a:extLst>
              <a:ext uri="{28A0092B-C50C-407E-A947-70E740481C1C}">
                <a14:useLocalDpi xmlns:a14="http://schemas.microsoft.com/office/drawing/2010/main" val="0"/>
              </a:ext>
            </a:extLst>
          </a:blip>
          <a:srcRect l="30695" r="30695"/>
          <a:stretch>
            <a:fillRect/>
          </a:stretch>
        </p:blipFill>
        <p:spPr>
          <a:xfrm>
            <a:off x="6432960" y="93752"/>
            <a:ext cx="2806339" cy="4986407"/>
          </a:xfrm>
          <a:prstGeom prst="roundRect">
            <a:avLst/>
          </a:prstGeom>
        </p:spPr>
      </p:pic>
      <p:sp>
        <p:nvSpPr>
          <p:cNvPr id="13" name="Oval 12">
            <a:hlinkClick r:id="rId28" action="ppaction://hlinksldjump"/>
            <a:extLst>
              <a:ext uri="{FF2B5EF4-FFF2-40B4-BE49-F238E27FC236}">
                <a16:creationId xmlns:a16="http://schemas.microsoft.com/office/drawing/2014/main" id="{D70545B0-EAC3-5B2B-0040-70B22989BDA3}"/>
              </a:ext>
            </a:extLst>
          </p:cNvPr>
          <p:cNvSpPr/>
          <p:nvPr/>
        </p:nvSpPr>
        <p:spPr>
          <a:xfrm>
            <a:off x="164171" y="2978414"/>
            <a:ext cx="520257" cy="520257"/>
          </a:xfrm>
          <a:prstGeom prst="ellipse">
            <a:avLst/>
          </a:prstGeom>
          <a:blipFill dpi="0" rotWithShape="1">
            <a:blip r:embed="rId27">
              <a:extLst>
                <a:ext uri="{28A0092B-C50C-407E-A947-70E740481C1C}">
                  <a14:useLocalDpi xmlns:a14="http://schemas.microsoft.com/office/drawing/2010/main" val="0"/>
                </a:ext>
              </a:extLst>
            </a:blip>
            <a:srcRect/>
            <a:stretch>
              <a:fillRect/>
            </a:stretch>
          </a:blipFill>
          <a:ln w="38100">
            <a:solidFill>
              <a:srgbClr val="1977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hlinkClick r:id="rId29" action="ppaction://hlinksldjump"/>
            <a:extLst>
              <a:ext uri="{FF2B5EF4-FFF2-40B4-BE49-F238E27FC236}">
                <a16:creationId xmlns:a16="http://schemas.microsoft.com/office/drawing/2014/main" id="{23C4656A-5D82-CBDC-D21D-B77B8D3360E5}"/>
              </a:ext>
            </a:extLst>
          </p:cNvPr>
          <p:cNvSpPr/>
          <p:nvPr/>
        </p:nvSpPr>
        <p:spPr>
          <a:xfrm>
            <a:off x="168274" y="3758107"/>
            <a:ext cx="520257" cy="520257"/>
          </a:xfrm>
          <a:prstGeom prst="ellipse">
            <a:avLst/>
          </a:prstGeom>
          <a:blipFill dpi="0" rotWithShape="1">
            <a:blip r:embed="rId30">
              <a:extLst>
                <a:ext uri="{28A0092B-C50C-407E-A947-70E740481C1C}">
                  <a14:useLocalDpi xmlns:a14="http://schemas.microsoft.com/office/drawing/2010/main" val="0"/>
                </a:ext>
              </a:extLst>
            </a:blip>
            <a:srcRect/>
            <a:stretch>
              <a:fillRect/>
            </a:stretch>
          </a:blipFill>
          <a:ln w="38100">
            <a:solidFill>
              <a:srgbClr val="1977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Oval 15">
            <a:hlinkClick r:id="rId31" action="ppaction://hlinksldjump"/>
            <a:extLst>
              <a:ext uri="{FF2B5EF4-FFF2-40B4-BE49-F238E27FC236}">
                <a16:creationId xmlns:a16="http://schemas.microsoft.com/office/drawing/2014/main" id="{F5F607A7-6FE1-416F-733E-C9B11D37896D}"/>
              </a:ext>
            </a:extLst>
          </p:cNvPr>
          <p:cNvSpPr/>
          <p:nvPr/>
        </p:nvSpPr>
        <p:spPr>
          <a:xfrm>
            <a:off x="168274" y="4502386"/>
            <a:ext cx="520257" cy="520257"/>
          </a:xfrm>
          <a:prstGeom prst="ellipse">
            <a:avLst/>
          </a:prstGeom>
          <a:blipFill dpi="0" rotWithShape="1">
            <a:blip r:embed="rId32">
              <a:extLst>
                <a:ext uri="{28A0092B-C50C-407E-A947-70E740481C1C}">
                  <a14:useLocalDpi xmlns:a14="http://schemas.microsoft.com/office/drawing/2010/main" val="0"/>
                </a:ext>
              </a:extLst>
            </a:blip>
            <a:srcRect/>
            <a:stretch>
              <a:fillRect/>
            </a:stretch>
          </a:blipFill>
          <a:ln w="38100">
            <a:solidFill>
              <a:srgbClr val="1977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Oval 16">
            <a:hlinkClick r:id="rId33" action="ppaction://hlinksldjump"/>
            <a:extLst>
              <a:ext uri="{FF2B5EF4-FFF2-40B4-BE49-F238E27FC236}">
                <a16:creationId xmlns:a16="http://schemas.microsoft.com/office/drawing/2014/main" id="{1702EDDC-A21F-56D7-6D62-7F6CA4A5D5D0}"/>
              </a:ext>
            </a:extLst>
          </p:cNvPr>
          <p:cNvSpPr/>
          <p:nvPr/>
        </p:nvSpPr>
        <p:spPr>
          <a:xfrm>
            <a:off x="168274" y="5172237"/>
            <a:ext cx="520257" cy="520257"/>
          </a:xfrm>
          <a:prstGeom prst="ellipse">
            <a:avLst/>
          </a:prstGeom>
          <a:blipFill dpi="0" rotWithShape="1">
            <a:blip r:embed="rId34">
              <a:extLst>
                <a:ext uri="{28A0092B-C50C-407E-A947-70E740481C1C}">
                  <a14:useLocalDpi xmlns:a14="http://schemas.microsoft.com/office/drawing/2010/main" val="0"/>
                </a:ext>
              </a:extLst>
            </a:blip>
            <a:srcRect/>
            <a:stretch>
              <a:fillRect/>
            </a:stretch>
          </a:blipFill>
          <a:ln w="38100">
            <a:solidFill>
              <a:srgbClr val="1977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97558387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 name="Rectangle 146">
            <a:extLst>
              <a:ext uri="{FF2B5EF4-FFF2-40B4-BE49-F238E27FC236}">
                <a16:creationId xmlns:a16="http://schemas.microsoft.com/office/drawing/2014/main" id="{B2754EB5-59B9-8B83-A9DA-C74005FD9ECC}"/>
              </a:ext>
            </a:extLst>
          </p:cNvPr>
          <p:cNvSpPr/>
          <p:nvPr/>
        </p:nvSpPr>
        <p:spPr>
          <a:xfrm>
            <a:off x="-79689" y="-29484"/>
            <a:ext cx="3503718" cy="68874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Rounded Rectangle 159">
            <a:extLst>
              <a:ext uri="{FF2B5EF4-FFF2-40B4-BE49-F238E27FC236}">
                <a16:creationId xmlns:a16="http://schemas.microsoft.com/office/drawing/2014/main" id="{FF70F46D-1587-D60A-3AE7-43CDD4221A8F}"/>
              </a:ext>
            </a:extLst>
          </p:cNvPr>
          <p:cNvSpPr/>
          <p:nvPr/>
        </p:nvSpPr>
        <p:spPr>
          <a:xfrm>
            <a:off x="-302451" y="3686516"/>
            <a:ext cx="3584936" cy="652091"/>
          </a:xfrm>
          <a:prstGeom prst="roundRect">
            <a:avLst/>
          </a:prstGeom>
          <a:solidFill>
            <a:srgbClr val="E3E6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Rectangle 148">
            <a:extLst>
              <a:ext uri="{FF2B5EF4-FFF2-40B4-BE49-F238E27FC236}">
                <a16:creationId xmlns:a16="http://schemas.microsoft.com/office/drawing/2014/main" id="{719EC3DE-5598-CD0E-DEB8-18AF46A17CE7}"/>
              </a:ext>
            </a:extLst>
          </p:cNvPr>
          <p:cNvSpPr/>
          <p:nvPr/>
        </p:nvSpPr>
        <p:spPr>
          <a:xfrm>
            <a:off x="3412442" y="-29878"/>
            <a:ext cx="8779557" cy="688748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A722EF2C-46FC-B7E3-93BC-37CBCB6AD4BA}"/>
              </a:ext>
            </a:extLst>
          </p:cNvPr>
          <p:cNvGrpSpPr/>
          <p:nvPr/>
        </p:nvGrpSpPr>
        <p:grpSpPr>
          <a:xfrm>
            <a:off x="10374940" y="58190"/>
            <a:ext cx="332905" cy="332905"/>
            <a:chOff x="9568115" y="69501"/>
            <a:chExt cx="332905" cy="332905"/>
          </a:xfrm>
        </p:grpSpPr>
        <p:sp>
          <p:nvSpPr>
            <p:cNvPr id="45" name="Oval 44">
              <a:extLst>
                <a:ext uri="{FF2B5EF4-FFF2-40B4-BE49-F238E27FC236}">
                  <a16:creationId xmlns:a16="http://schemas.microsoft.com/office/drawing/2014/main" id="{BDD17080-559B-3FEB-0F6D-6A3FBDAE1CAF}"/>
                </a:ext>
              </a:extLst>
            </p:cNvPr>
            <p:cNvSpPr/>
            <p:nvPr/>
          </p:nvSpPr>
          <p:spPr>
            <a:xfrm>
              <a:off x="9568115" y="69501"/>
              <a:ext cx="332905" cy="332905"/>
            </a:xfrm>
            <a:prstGeom prst="ellipse">
              <a:avLst/>
            </a:prstGeom>
            <a:solidFill>
              <a:srgbClr val="E3E6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301BC09F-11B9-B275-0753-2276272A92F8}"/>
                </a:ext>
              </a:extLst>
            </p:cNvPr>
            <p:cNvGrpSpPr/>
            <p:nvPr/>
          </p:nvGrpSpPr>
          <p:grpSpPr>
            <a:xfrm>
              <a:off x="9624280" y="153369"/>
              <a:ext cx="203903" cy="163988"/>
              <a:chOff x="5695950" y="3105150"/>
              <a:chExt cx="800099" cy="643475"/>
            </a:xfrm>
            <a:solidFill>
              <a:schemeClr val="tx1">
                <a:lumMod val="85000"/>
                <a:lumOff val="15000"/>
              </a:schemeClr>
            </a:solidFill>
          </p:grpSpPr>
          <p:sp>
            <p:nvSpPr>
              <p:cNvPr id="47" name="Freeform 46">
                <a:extLst>
                  <a:ext uri="{FF2B5EF4-FFF2-40B4-BE49-F238E27FC236}">
                    <a16:creationId xmlns:a16="http://schemas.microsoft.com/office/drawing/2014/main" id="{6D6F864F-1793-66E4-E05D-2117C8158BC8}"/>
                  </a:ext>
                </a:extLst>
              </p:cNvPr>
              <p:cNvSpPr/>
              <p:nvPr/>
            </p:nvSpPr>
            <p:spPr>
              <a:xfrm>
                <a:off x="5695950" y="3105150"/>
                <a:ext cx="180728" cy="180229"/>
              </a:xfrm>
              <a:custGeom>
                <a:avLst/>
                <a:gdLst>
                  <a:gd name="connsiteX0" fmla="*/ 180728 w 180728"/>
                  <a:gd name="connsiteY0" fmla="*/ 90115 h 180229"/>
                  <a:gd name="connsiteX1" fmla="*/ 90364 w 180728"/>
                  <a:gd name="connsiteY1" fmla="*/ 180230 h 180229"/>
                  <a:gd name="connsiteX2" fmla="*/ 0 w 180728"/>
                  <a:gd name="connsiteY2" fmla="*/ 90115 h 180229"/>
                  <a:gd name="connsiteX3" fmla="*/ 90364 w 180728"/>
                  <a:gd name="connsiteY3" fmla="*/ 0 h 180229"/>
                  <a:gd name="connsiteX4" fmla="*/ 180728 w 180728"/>
                  <a:gd name="connsiteY4" fmla="*/ 90115 h 1802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728" h="180229">
                    <a:moveTo>
                      <a:pt x="180728" y="90115"/>
                    </a:moveTo>
                    <a:cubicBezTo>
                      <a:pt x="180728" y="139884"/>
                      <a:pt x="140271" y="180230"/>
                      <a:pt x="90364" y="180230"/>
                    </a:cubicBezTo>
                    <a:cubicBezTo>
                      <a:pt x="40457" y="180230"/>
                      <a:pt x="0" y="139884"/>
                      <a:pt x="0" y="90115"/>
                    </a:cubicBezTo>
                    <a:cubicBezTo>
                      <a:pt x="0" y="40346"/>
                      <a:pt x="40457" y="0"/>
                      <a:pt x="90364" y="0"/>
                    </a:cubicBezTo>
                    <a:cubicBezTo>
                      <a:pt x="140271" y="0"/>
                      <a:pt x="180728" y="40346"/>
                      <a:pt x="180728" y="90115"/>
                    </a:cubicBezTo>
                    <a:close/>
                  </a:path>
                </a:pathLst>
              </a:custGeom>
              <a:grpFill/>
              <a:ln w="9413"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982E9A28-56F5-BE1A-623A-5C50D53B03DE}"/>
                  </a:ext>
                </a:extLst>
              </p:cNvPr>
              <p:cNvSpPr/>
              <p:nvPr/>
            </p:nvSpPr>
            <p:spPr>
              <a:xfrm>
                <a:off x="6005635" y="3105150"/>
                <a:ext cx="180728" cy="180229"/>
              </a:xfrm>
              <a:custGeom>
                <a:avLst/>
                <a:gdLst>
                  <a:gd name="connsiteX0" fmla="*/ 180728 w 180728"/>
                  <a:gd name="connsiteY0" fmla="*/ 90115 h 180229"/>
                  <a:gd name="connsiteX1" fmla="*/ 90364 w 180728"/>
                  <a:gd name="connsiteY1" fmla="*/ 180230 h 180229"/>
                  <a:gd name="connsiteX2" fmla="*/ 0 w 180728"/>
                  <a:gd name="connsiteY2" fmla="*/ 90115 h 180229"/>
                  <a:gd name="connsiteX3" fmla="*/ 90364 w 180728"/>
                  <a:gd name="connsiteY3" fmla="*/ 0 h 180229"/>
                  <a:gd name="connsiteX4" fmla="*/ 180728 w 180728"/>
                  <a:gd name="connsiteY4" fmla="*/ 90115 h 1802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728" h="180229">
                    <a:moveTo>
                      <a:pt x="180728" y="90115"/>
                    </a:moveTo>
                    <a:cubicBezTo>
                      <a:pt x="180728" y="139884"/>
                      <a:pt x="140271" y="180230"/>
                      <a:pt x="90364" y="180230"/>
                    </a:cubicBezTo>
                    <a:cubicBezTo>
                      <a:pt x="40457" y="180230"/>
                      <a:pt x="0" y="139884"/>
                      <a:pt x="0" y="90115"/>
                    </a:cubicBezTo>
                    <a:cubicBezTo>
                      <a:pt x="0" y="40346"/>
                      <a:pt x="40457" y="0"/>
                      <a:pt x="90364" y="0"/>
                    </a:cubicBezTo>
                    <a:cubicBezTo>
                      <a:pt x="140271" y="0"/>
                      <a:pt x="180728" y="40346"/>
                      <a:pt x="180728" y="90115"/>
                    </a:cubicBezTo>
                    <a:close/>
                  </a:path>
                </a:pathLst>
              </a:custGeom>
              <a:grpFill/>
              <a:ln w="9413"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C328156A-8F94-6B1B-50F5-2A0799639BB2}"/>
                  </a:ext>
                </a:extLst>
              </p:cNvPr>
              <p:cNvSpPr/>
              <p:nvPr/>
            </p:nvSpPr>
            <p:spPr>
              <a:xfrm>
                <a:off x="6315321" y="3105150"/>
                <a:ext cx="180728" cy="180229"/>
              </a:xfrm>
              <a:custGeom>
                <a:avLst/>
                <a:gdLst>
                  <a:gd name="connsiteX0" fmla="*/ 180728 w 180728"/>
                  <a:gd name="connsiteY0" fmla="*/ 90115 h 180229"/>
                  <a:gd name="connsiteX1" fmla="*/ 90364 w 180728"/>
                  <a:gd name="connsiteY1" fmla="*/ 180230 h 180229"/>
                  <a:gd name="connsiteX2" fmla="*/ 0 w 180728"/>
                  <a:gd name="connsiteY2" fmla="*/ 90115 h 180229"/>
                  <a:gd name="connsiteX3" fmla="*/ 90364 w 180728"/>
                  <a:gd name="connsiteY3" fmla="*/ 0 h 180229"/>
                  <a:gd name="connsiteX4" fmla="*/ 180728 w 180728"/>
                  <a:gd name="connsiteY4" fmla="*/ 90115 h 1802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728" h="180229">
                    <a:moveTo>
                      <a:pt x="180728" y="90115"/>
                    </a:moveTo>
                    <a:cubicBezTo>
                      <a:pt x="180728" y="139884"/>
                      <a:pt x="140271" y="180230"/>
                      <a:pt x="90364" y="180230"/>
                    </a:cubicBezTo>
                    <a:cubicBezTo>
                      <a:pt x="40457" y="180230"/>
                      <a:pt x="0" y="139884"/>
                      <a:pt x="0" y="90115"/>
                    </a:cubicBezTo>
                    <a:cubicBezTo>
                      <a:pt x="0" y="40346"/>
                      <a:pt x="40457" y="0"/>
                      <a:pt x="90364" y="0"/>
                    </a:cubicBezTo>
                    <a:cubicBezTo>
                      <a:pt x="140271" y="0"/>
                      <a:pt x="180728" y="40346"/>
                      <a:pt x="180728" y="90115"/>
                    </a:cubicBezTo>
                    <a:close/>
                  </a:path>
                </a:pathLst>
              </a:custGeom>
              <a:grpFill/>
              <a:ln w="9413"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8BF82BAA-5B9E-BFEC-C791-9F7641570E05}"/>
                  </a:ext>
                </a:extLst>
              </p:cNvPr>
              <p:cNvSpPr/>
              <p:nvPr/>
            </p:nvSpPr>
            <p:spPr>
              <a:xfrm>
                <a:off x="5695950" y="3336726"/>
                <a:ext cx="180728" cy="180229"/>
              </a:xfrm>
              <a:custGeom>
                <a:avLst/>
                <a:gdLst>
                  <a:gd name="connsiteX0" fmla="*/ 180728 w 180728"/>
                  <a:gd name="connsiteY0" fmla="*/ 90115 h 180229"/>
                  <a:gd name="connsiteX1" fmla="*/ 90364 w 180728"/>
                  <a:gd name="connsiteY1" fmla="*/ 180230 h 180229"/>
                  <a:gd name="connsiteX2" fmla="*/ 0 w 180728"/>
                  <a:gd name="connsiteY2" fmla="*/ 90115 h 180229"/>
                  <a:gd name="connsiteX3" fmla="*/ 90364 w 180728"/>
                  <a:gd name="connsiteY3" fmla="*/ 0 h 180229"/>
                  <a:gd name="connsiteX4" fmla="*/ 180728 w 180728"/>
                  <a:gd name="connsiteY4" fmla="*/ 90115 h 1802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728" h="180229">
                    <a:moveTo>
                      <a:pt x="180728" y="90115"/>
                    </a:moveTo>
                    <a:cubicBezTo>
                      <a:pt x="180728" y="139884"/>
                      <a:pt x="140271" y="180230"/>
                      <a:pt x="90364" y="180230"/>
                    </a:cubicBezTo>
                    <a:cubicBezTo>
                      <a:pt x="40457" y="180230"/>
                      <a:pt x="0" y="139884"/>
                      <a:pt x="0" y="90115"/>
                    </a:cubicBezTo>
                    <a:cubicBezTo>
                      <a:pt x="0" y="40346"/>
                      <a:pt x="40457" y="0"/>
                      <a:pt x="90364" y="0"/>
                    </a:cubicBezTo>
                    <a:cubicBezTo>
                      <a:pt x="140271" y="0"/>
                      <a:pt x="180728" y="40346"/>
                      <a:pt x="180728" y="90115"/>
                    </a:cubicBezTo>
                    <a:close/>
                  </a:path>
                </a:pathLst>
              </a:custGeom>
              <a:grpFill/>
              <a:ln w="9413"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955A323A-B3D1-2A9F-F71E-2D8C05EC5B5A}"/>
                  </a:ext>
                </a:extLst>
              </p:cNvPr>
              <p:cNvSpPr/>
              <p:nvPr/>
            </p:nvSpPr>
            <p:spPr>
              <a:xfrm>
                <a:off x="6005635" y="3336726"/>
                <a:ext cx="180728" cy="180229"/>
              </a:xfrm>
              <a:custGeom>
                <a:avLst/>
                <a:gdLst>
                  <a:gd name="connsiteX0" fmla="*/ 180728 w 180728"/>
                  <a:gd name="connsiteY0" fmla="*/ 90115 h 180229"/>
                  <a:gd name="connsiteX1" fmla="*/ 90364 w 180728"/>
                  <a:gd name="connsiteY1" fmla="*/ 180230 h 180229"/>
                  <a:gd name="connsiteX2" fmla="*/ 0 w 180728"/>
                  <a:gd name="connsiteY2" fmla="*/ 90115 h 180229"/>
                  <a:gd name="connsiteX3" fmla="*/ 90364 w 180728"/>
                  <a:gd name="connsiteY3" fmla="*/ 0 h 180229"/>
                  <a:gd name="connsiteX4" fmla="*/ 180728 w 180728"/>
                  <a:gd name="connsiteY4" fmla="*/ 90115 h 1802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728" h="180229">
                    <a:moveTo>
                      <a:pt x="180728" y="90115"/>
                    </a:moveTo>
                    <a:cubicBezTo>
                      <a:pt x="180728" y="139884"/>
                      <a:pt x="140271" y="180230"/>
                      <a:pt x="90364" y="180230"/>
                    </a:cubicBezTo>
                    <a:cubicBezTo>
                      <a:pt x="40457" y="180230"/>
                      <a:pt x="0" y="139884"/>
                      <a:pt x="0" y="90115"/>
                    </a:cubicBezTo>
                    <a:cubicBezTo>
                      <a:pt x="0" y="40346"/>
                      <a:pt x="40457" y="0"/>
                      <a:pt x="90364" y="0"/>
                    </a:cubicBezTo>
                    <a:cubicBezTo>
                      <a:pt x="140271" y="0"/>
                      <a:pt x="180728" y="40346"/>
                      <a:pt x="180728" y="90115"/>
                    </a:cubicBezTo>
                    <a:close/>
                  </a:path>
                </a:pathLst>
              </a:custGeom>
              <a:grpFill/>
              <a:ln w="9413"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8A4E3F53-855B-5AC6-5F76-FCE1E55B66FB}"/>
                  </a:ext>
                </a:extLst>
              </p:cNvPr>
              <p:cNvSpPr/>
              <p:nvPr/>
            </p:nvSpPr>
            <p:spPr>
              <a:xfrm>
                <a:off x="6315321" y="3336726"/>
                <a:ext cx="180728" cy="180229"/>
              </a:xfrm>
              <a:custGeom>
                <a:avLst/>
                <a:gdLst>
                  <a:gd name="connsiteX0" fmla="*/ 180728 w 180728"/>
                  <a:gd name="connsiteY0" fmla="*/ 90115 h 180229"/>
                  <a:gd name="connsiteX1" fmla="*/ 90364 w 180728"/>
                  <a:gd name="connsiteY1" fmla="*/ 180230 h 180229"/>
                  <a:gd name="connsiteX2" fmla="*/ 0 w 180728"/>
                  <a:gd name="connsiteY2" fmla="*/ 90115 h 180229"/>
                  <a:gd name="connsiteX3" fmla="*/ 90364 w 180728"/>
                  <a:gd name="connsiteY3" fmla="*/ 0 h 180229"/>
                  <a:gd name="connsiteX4" fmla="*/ 180728 w 180728"/>
                  <a:gd name="connsiteY4" fmla="*/ 90115 h 1802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728" h="180229">
                    <a:moveTo>
                      <a:pt x="180728" y="90115"/>
                    </a:moveTo>
                    <a:cubicBezTo>
                      <a:pt x="180728" y="139884"/>
                      <a:pt x="140271" y="180230"/>
                      <a:pt x="90364" y="180230"/>
                    </a:cubicBezTo>
                    <a:cubicBezTo>
                      <a:pt x="40457" y="180230"/>
                      <a:pt x="0" y="139884"/>
                      <a:pt x="0" y="90115"/>
                    </a:cubicBezTo>
                    <a:cubicBezTo>
                      <a:pt x="0" y="40346"/>
                      <a:pt x="40457" y="0"/>
                      <a:pt x="90364" y="0"/>
                    </a:cubicBezTo>
                    <a:cubicBezTo>
                      <a:pt x="140271" y="0"/>
                      <a:pt x="180728" y="40346"/>
                      <a:pt x="180728" y="90115"/>
                    </a:cubicBezTo>
                    <a:close/>
                  </a:path>
                </a:pathLst>
              </a:custGeom>
              <a:grpFill/>
              <a:ln w="9413"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8131660F-5E02-C913-1C1C-15B40A9B5DC8}"/>
                  </a:ext>
                </a:extLst>
              </p:cNvPr>
              <p:cNvSpPr/>
              <p:nvPr/>
            </p:nvSpPr>
            <p:spPr>
              <a:xfrm>
                <a:off x="5695950" y="3568396"/>
                <a:ext cx="180728" cy="180229"/>
              </a:xfrm>
              <a:custGeom>
                <a:avLst/>
                <a:gdLst>
                  <a:gd name="connsiteX0" fmla="*/ 180728 w 180728"/>
                  <a:gd name="connsiteY0" fmla="*/ 90115 h 180229"/>
                  <a:gd name="connsiteX1" fmla="*/ 90364 w 180728"/>
                  <a:gd name="connsiteY1" fmla="*/ 180230 h 180229"/>
                  <a:gd name="connsiteX2" fmla="*/ 0 w 180728"/>
                  <a:gd name="connsiteY2" fmla="*/ 90115 h 180229"/>
                  <a:gd name="connsiteX3" fmla="*/ 90364 w 180728"/>
                  <a:gd name="connsiteY3" fmla="*/ 0 h 180229"/>
                  <a:gd name="connsiteX4" fmla="*/ 180728 w 180728"/>
                  <a:gd name="connsiteY4" fmla="*/ 90115 h 1802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728" h="180229">
                    <a:moveTo>
                      <a:pt x="180728" y="90115"/>
                    </a:moveTo>
                    <a:cubicBezTo>
                      <a:pt x="180728" y="139884"/>
                      <a:pt x="140271" y="180230"/>
                      <a:pt x="90364" y="180230"/>
                    </a:cubicBezTo>
                    <a:cubicBezTo>
                      <a:pt x="40457" y="180230"/>
                      <a:pt x="0" y="139884"/>
                      <a:pt x="0" y="90115"/>
                    </a:cubicBezTo>
                    <a:cubicBezTo>
                      <a:pt x="0" y="40346"/>
                      <a:pt x="40457" y="0"/>
                      <a:pt x="90364" y="0"/>
                    </a:cubicBezTo>
                    <a:cubicBezTo>
                      <a:pt x="140271" y="0"/>
                      <a:pt x="180728" y="40346"/>
                      <a:pt x="180728" y="90115"/>
                    </a:cubicBezTo>
                    <a:close/>
                  </a:path>
                </a:pathLst>
              </a:custGeom>
              <a:grpFill/>
              <a:ln w="9413"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7C002973-466A-18FC-05CC-032251DCC61E}"/>
                  </a:ext>
                </a:extLst>
              </p:cNvPr>
              <p:cNvSpPr/>
              <p:nvPr/>
            </p:nvSpPr>
            <p:spPr>
              <a:xfrm>
                <a:off x="6005635" y="3568396"/>
                <a:ext cx="180728" cy="180229"/>
              </a:xfrm>
              <a:custGeom>
                <a:avLst/>
                <a:gdLst>
                  <a:gd name="connsiteX0" fmla="*/ 180728 w 180728"/>
                  <a:gd name="connsiteY0" fmla="*/ 90115 h 180229"/>
                  <a:gd name="connsiteX1" fmla="*/ 90364 w 180728"/>
                  <a:gd name="connsiteY1" fmla="*/ 180230 h 180229"/>
                  <a:gd name="connsiteX2" fmla="*/ 0 w 180728"/>
                  <a:gd name="connsiteY2" fmla="*/ 90115 h 180229"/>
                  <a:gd name="connsiteX3" fmla="*/ 90364 w 180728"/>
                  <a:gd name="connsiteY3" fmla="*/ 0 h 180229"/>
                  <a:gd name="connsiteX4" fmla="*/ 180728 w 180728"/>
                  <a:gd name="connsiteY4" fmla="*/ 90115 h 1802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728" h="180229">
                    <a:moveTo>
                      <a:pt x="180728" y="90115"/>
                    </a:moveTo>
                    <a:cubicBezTo>
                      <a:pt x="180728" y="139884"/>
                      <a:pt x="140271" y="180230"/>
                      <a:pt x="90364" y="180230"/>
                    </a:cubicBezTo>
                    <a:cubicBezTo>
                      <a:pt x="40457" y="180230"/>
                      <a:pt x="0" y="139884"/>
                      <a:pt x="0" y="90115"/>
                    </a:cubicBezTo>
                    <a:cubicBezTo>
                      <a:pt x="0" y="40346"/>
                      <a:pt x="40457" y="0"/>
                      <a:pt x="90364" y="0"/>
                    </a:cubicBezTo>
                    <a:cubicBezTo>
                      <a:pt x="140271" y="0"/>
                      <a:pt x="180728" y="40346"/>
                      <a:pt x="180728" y="90115"/>
                    </a:cubicBezTo>
                    <a:close/>
                  </a:path>
                </a:pathLst>
              </a:custGeom>
              <a:grpFill/>
              <a:ln w="9413" cap="flat">
                <a:noFill/>
                <a:prstDash val="solid"/>
                <a:miter/>
              </a:ln>
            </p:spPr>
            <p:txBody>
              <a:bodyPr rtlCol="0" anchor="ctr"/>
              <a:lstStyle/>
              <a:p>
                <a:endParaRPr lang="en-US"/>
              </a:p>
            </p:txBody>
          </p:sp>
          <p:sp>
            <p:nvSpPr>
              <p:cNvPr id="55" name="Freeform 54">
                <a:extLst>
                  <a:ext uri="{FF2B5EF4-FFF2-40B4-BE49-F238E27FC236}">
                    <a16:creationId xmlns:a16="http://schemas.microsoft.com/office/drawing/2014/main" id="{30A52E49-691D-31C1-BDFD-8C06395AF64E}"/>
                  </a:ext>
                </a:extLst>
              </p:cNvPr>
              <p:cNvSpPr/>
              <p:nvPr/>
            </p:nvSpPr>
            <p:spPr>
              <a:xfrm>
                <a:off x="6315321" y="3568396"/>
                <a:ext cx="180728" cy="180229"/>
              </a:xfrm>
              <a:custGeom>
                <a:avLst/>
                <a:gdLst>
                  <a:gd name="connsiteX0" fmla="*/ 180728 w 180728"/>
                  <a:gd name="connsiteY0" fmla="*/ 90115 h 180229"/>
                  <a:gd name="connsiteX1" fmla="*/ 90364 w 180728"/>
                  <a:gd name="connsiteY1" fmla="*/ 180230 h 180229"/>
                  <a:gd name="connsiteX2" fmla="*/ 0 w 180728"/>
                  <a:gd name="connsiteY2" fmla="*/ 90115 h 180229"/>
                  <a:gd name="connsiteX3" fmla="*/ 90364 w 180728"/>
                  <a:gd name="connsiteY3" fmla="*/ 0 h 180229"/>
                  <a:gd name="connsiteX4" fmla="*/ 180728 w 180728"/>
                  <a:gd name="connsiteY4" fmla="*/ 90115 h 1802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728" h="180229">
                    <a:moveTo>
                      <a:pt x="180728" y="90115"/>
                    </a:moveTo>
                    <a:cubicBezTo>
                      <a:pt x="180728" y="139884"/>
                      <a:pt x="140271" y="180230"/>
                      <a:pt x="90364" y="180230"/>
                    </a:cubicBezTo>
                    <a:cubicBezTo>
                      <a:pt x="40457" y="180230"/>
                      <a:pt x="0" y="139884"/>
                      <a:pt x="0" y="90115"/>
                    </a:cubicBezTo>
                    <a:cubicBezTo>
                      <a:pt x="0" y="40346"/>
                      <a:pt x="40457" y="0"/>
                      <a:pt x="90364" y="0"/>
                    </a:cubicBezTo>
                    <a:cubicBezTo>
                      <a:pt x="140271" y="0"/>
                      <a:pt x="180728" y="40346"/>
                      <a:pt x="180728" y="90115"/>
                    </a:cubicBezTo>
                    <a:close/>
                  </a:path>
                </a:pathLst>
              </a:custGeom>
              <a:grpFill/>
              <a:ln w="9413" cap="flat">
                <a:noFill/>
                <a:prstDash val="solid"/>
                <a:miter/>
              </a:ln>
            </p:spPr>
            <p:txBody>
              <a:bodyPr rtlCol="0" anchor="ctr"/>
              <a:lstStyle/>
              <a:p>
                <a:endParaRPr lang="en-US"/>
              </a:p>
            </p:txBody>
          </p:sp>
        </p:grpSp>
      </p:grpSp>
      <p:grpSp>
        <p:nvGrpSpPr>
          <p:cNvPr id="56" name="Group 55">
            <a:extLst>
              <a:ext uri="{FF2B5EF4-FFF2-40B4-BE49-F238E27FC236}">
                <a16:creationId xmlns:a16="http://schemas.microsoft.com/office/drawing/2014/main" id="{141D91FC-F57F-2362-608F-67387344FB97}"/>
              </a:ext>
            </a:extLst>
          </p:cNvPr>
          <p:cNvGrpSpPr/>
          <p:nvPr/>
        </p:nvGrpSpPr>
        <p:grpSpPr>
          <a:xfrm>
            <a:off x="10822821" y="69501"/>
            <a:ext cx="332905" cy="332905"/>
            <a:chOff x="8730525" y="150904"/>
            <a:chExt cx="332905" cy="332905"/>
          </a:xfrm>
        </p:grpSpPr>
        <p:sp>
          <p:nvSpPr>
            <p:cNvPr id="57" name="Oval 56">
              <a:extLst>
                <a:ext uri="{FF2B5EF4-FFF2-40B4-BE49-F238E27FC236}">
                  <a16:creationId xmlns:a16="http://schemas.microsoft.com/office/drawing/2014/main" id="{23D50D5E-0D0D-8FE7-2D81-8EA435955E91}"/>
                </a:ext>
              </a:extLst>
            </p:cNvPr>
            <p:cNvSpPr/>
            <p:nvPr/>
          </p:nvSpPr>
          <p:spPr>
            <a:xfrm>
              <a:off x="8730525" y="150904"/>
              <a:ext cx="332905" cy="332905"/>
            </a:xfrm>
            <a:prstGeom prst="ellipse">
              <a:avLst/>
            </a:prstGeom>
            <a:solidFill>
              <a:srgbClr val="E3E6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1D245165-790B-4E10-7104-1A8DEF342BFA}"/>
                </a:ext>
              </a:extLst>
            </p:cNvPr>
            <p:cNvGrpSpPr/>
            <p:nvPr/>
          </p:nvGrpSpPr>
          <p:grpSpPr>
            <a:xfrm>
              <a:off x="8794240" y="227445"/>
              <a:ext cx="203739" cy="193605"/>
              <a:chOff x="7557774" y="2425700"/>
              <a:chExt cx="1038243" cy="986601"/>
            </a:xfrm>
          </p:grpSpPr>
          <p:sp>
            <p:nvSpPr>
              <p:cNvPr id="59" name="Freeform 58">
                <a:extLst>
                  <a:ext uri="{FF2B5EF4-FFF2-40B4-BE49-F238E27FC236}">
                    <a16:creationId xmlns:a16="http://schemas.microsoft.com/office/drawing/2014/main" id="{E3ECB89F-1599-8B95-3E63-D6D865766C47}"/>
                  </a:ext>
                </a:extLst>
              </p:cNvPr>
              <p:cNvSpPr/>
              <p:nvPr/>
            </p:nvSpPr>
            <p:spPr>
              <a:xfrm>
                <a:off x="7557774" y="2425700"/>
                <a:ext cx="1038243" cy="986601"/>
              </a:xfrm>
              <a:custGeom>
                <a:avLst/>
                <a:gdLst>
                  <a:gd name="connsiteX0" fmla="*/ 1038615 w 1038243"/>
                  <a:gd name="connsiteY0" fmla="*/ 473174 h 986601"/>
                  <a:gd name="connsiteX1" fmla="*/ 519446 w 1038243"/>
                  <a:gd name="connsiteY1" fmla="*/ 946674 h 986601"/>
                  <a:gd name="connsiteX2" fmla="*/ 348322 w 1038243"/>
                  <a:gd name="connsiteY2" fmla="*/ 920237 h 986601"/>
                  <a:gd name="connsiteX3" fmla="*/ 339386 w 1038243"/>
                  <a:gd name="connsiteY3" fmla="*/ 927749 h 986601"/>
                  <a:gd name="connsiteX4" fmla="*/ 219599 w 1038243"/>
                  <a:gd name="connsiteY4" fmla="*/ 984239 h 986601"/>
                  <a:gd name="connsiteX5" fmla="*/ 187217 w 1038243"/>
                  <a:gd name="connsiteY5" fmla="*/ 972573 h 986601"/>
                  <a:gd name="connsiteX6" fmla="*/ 184995 w 1038243"/>
                  <a:gd name="connsiteY6" fmla="*/ 960083 h 986601"/>
                  <a:gd name="connsiteX7" fmla="*/ 194501 w 1038243"/>
                  <a:gd name="connsiteY7" fmla="*/ 842160 h 986601"/>
                  <a:gd name="connsiteX8" fmla="*/ 371 w 1038243"/>
                  <a:gd name="connsiteY8" fmla="*/ 473174 h 986601"/>
                  <a:gd name="connsiteX9" fmla="*/ 519446 w 1038243"/>
                  <a:gd name="connsiteY9" fmla="*/ -42 h 986601"/>
                  <a:gd name="connsiteX10" fmla="*/ 1038615 w 1038243"/>
                  <a:gd name="connsiteY10" fmla="*/ 473174 h 986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38243" h="986601">
                    <a:moveTo>
                      <a:pt x="1038615" y="473174"/>
                    </a:moveTo>
                    <a:cubicBezTo>
                      <a:pt x="1038615" y="734602"/>
                      <a:pt x="806173" y="946674"/>
                      <a:pt x="519446" y="946674"/>
                    </a:cubicBezTo>
                    <a:cubicBezTo>
                      <a:pt x="461379" y="946800"/>
                      <a:pt x="403646" y="937881"/>
                      <a:pt x="348322" y="920237"/>
                    </a:cubicBezTo>
                    <a:cubicBezTo>
                      <a:pt x="346065" y="923492"/>
                      <a:pt x="342980" y="926086"/>
                      <a:pt x="339386" y="927749"/>
                    </a:cubicBezTo>
                    <a:lnTo>
                      <a:pt x="219599" y="984239"/>
                    </a:lnTo>
                    <a:cubicBezTo>
                      <a:pt x="207437" y="989962"/>
                      <a:pt x="192939" y="984739"/>
                      <a:pt x="187217" y="972573"/>
                    </a:cubicBezTo>
                    <a:cubicBezTo>
                      <a:pt x="185386" y="968679"/>
                      <a:pt x="184619" y="964370"/>
                      <a:pt x="184995" y="960083"/>
                    </a:cubicBezTo>
                    <a:lnTo>
                      <a:pt x="194501" y="842160"/>
                    </a:lnTo>
                    <a:cubicBezTo>
                      <a:pt x="76236" y="756000"/>
                      <a:pt x="371" y="622860"/>
                      <a:pt x="371" y="473174"/>
                    </a:cubicBezTo>
                    <a:cubicBezTo>
                      <a:pt x="371" y="211555"/>
                      <a:pt x="232719" y="-42"/>
                      <a:pt x="519446" y="-42"/>
                    </a:cubicBezTo>
                    <a:cubicBezTo>
                      <a:pt x="806173" y="-42"/>
                      <a:pt x="1038615" y="211555"/>
                      <a:pt x="1038615" y="473174"/>
                    </a:cubicBezTo>
                    <a:close/>
                  </a:path>
                </a:pathLst>
              </a:custGeom>
              <a:solidFill>
                <a:srgbClr val="363636"/>
              </a:solidFill>
              <a:ln w="9507"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51B32B27-61EF-4F78-1C34-48D67CADCE82}"/>
                  </a:ext>
                </a:extLst>
              </p:cNvPr>
              <p:cNvSpPr/>
              <p:nvPr/>
            </p:nvSpPr>
            <p:spPr>
              <a:xfrm>
                <a:off x="7749549" y="2758833"/>
                <a:ext cx="655123" cy="320830"/>
              </a:xfrm>
              <a:custGeom>
                <a:avLst/>
                <a:gdLst>
                  <a:gd name="connsiteX0" fmla="*/ 345353 w 655123"/>
                  <a:gd name="connsiteY0" fmla="*/ 276127 h 320830"/>
                  <a:gd name="connsiteX1" fmla="*/ 249619 w 655123"/>
                  <a:gd name="connsiteY1" fmla="*/ 181598 h 320830"/>
                  <a:gd name="connsiteX2" fmla="*/ 207599 w 655123"/>
                  <a:gd name="connsiteY2" fmla="*/ 180362 h 320830"/>
                  <a:gd name="connsiteX3" fmla="*/ 56345 w 655123"/>
                  <a:gd name="connsiteY3" fmla="*/ 312455 h 320830"/>
                  <a:gd name="connsiteX4" fmla="*/ 10237 w 655123"/>
                  <a:gd name="connsiteY4" fmla="*/ 310934 h 320830"/>
                  <a:gd name="connsiteX5" fmla="*/ 10237 w 655123"/>
                  <a:gd name="connsiteY5" fmla="*/ 310934 h 320830"/>
                  <a:gd name="connsiteX6" fmla="*/ 9286 w 655123"/>
                  <a:gd name="connsiteY6" fmla="*/ 264145 h 320830"/>
                  <a:gd name="connsiteX7" fmla="*/ 208930 w 655123"/>
                  <a:gd name="connsiteY7" fmla="*/ 47223 h 320830"/>
                  <a:gd name="connsiteX8" fmla="*/ 307926 w 655123"/>
                  <a:gd name="connsiteY8" fmla="*/ 42970 h 320830"/>
                  <a:gd name="connsiteX9" fmla="*/ 310083 w 655123"/>
                  <a:gd name="connsiteY9" fmla="*/ 45036 h 320830"/>
                  <a:gd name="connsiteX10" fmla="*/ 405151 w 655123"/>
                  <a:gd name="connsiteY10" fmla="*/ 140135 h 320830"/>
                  <a:gd name="connsiteX11" fmla="*/ 447362 w 655123"/>
                  <a:gd name="connsiteY11" fmla="*/ 141466 h 320830"/>
                  <a:gd name="connsiteX12" fmla="*/ 599472 w 655123"/>
                  <a:gd name="connsiteY12" fmla="*/ 8327 h 320830"/>
                  <a:gd name="connsiteX13" fmla="*/ 645580 w 655123"/>
                  <a:gd name="connsiteY13" fmla="*/ 9849 h 320830"/>
                  <a:gd name="connsiteX14" fmla="*/ 645580 w 655123"/>
                  <a:gd name="connsiteY14" fmla="*/ 9849 h 320830"/>
                  <a:gd name="connsiteX15" fmla="*/ 646626 w 655123"/>
                  <a:gd name="connsiteY15" fmla="*/ 56638 h 320830"/>
                  <a:gd name="connsiteX16" fmla="*/ 446982 w 655123"/>
                  <a:gd name="connsiteY16" fmla="*/ 273940 h 320830"/>
                  <a:gd name="connsiteX17" fmla="*/ 348007 w 655123"/>
                  <a:gd name="connsiteY17" fmla="*/ 278670 h 320830"/>
                  <a:gd name="connsiteX18" fmla="*/ 345353 w 655123"/>
                  <a:gd name="connsiteY18" fmla="*/ 276127 h 320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55123" h="320830">
                    <a:moveTo>
                      <a:pt x="345353" y="276127"/>
                    </a:moveTo>
                    <a:lnTo>
                      <a:pt x="249619" y="181598"/>
                    </a:lnTo>
                    <a:cubicBezTo>
                      <a:pt x="238094" y="170249"/>
                      <a:pt x="219771" y="169710"/>
                      <a:pt x="207599" y="180362"/>
                    </a:cubicBezTo>
                    <a:lnTo>
                      <a:pt x="56345" y="312455"/>
                    </a:lnTo>
                    <a:cubicBezTo>
                      <a:pt x="42957" y="324128"/>
                      <a:pt x="22826" y="323464"/>
                      <a:pt x="10237" y="310934"/>
                    </a:cubicBezTo>
                    <a:lnTo>
                      <a:pt x="10237" y="310934"/>
                    </a:lnTo>
                    <a:cubicBezTo>
                      <a:pt x="-2540" y="298102"/>
                      <a:pt x="-2959" y="277485"/>
                      <a:pt x="9286" y="264145"/>
                    </a:cubicBezTo>
                    <a:lnTo>
                      <a:pt x="208930" y="47223"/>
                    </a:lnTo>
                    <a:cubicBezTo>
                      <a:pt x="235093" y="18702"/>
                      <a:pt x="279415" y="16798"/>
                      <a:pt x="307926" y="42970"/>
                    </a:cubicBezTo>
                    <a:cubicBezTo>
                      <a:pt x="308660" y="43643"/>
                      <a:pt x="309379" y="44332"/>
                      <a:pt x="310083" y="45036"/>
                    </a:cubicBezTo>
                    <a:lnTo>
                      <a:pt x="405151" y="140135"/>
                    </a:lnTo>
                    <a:cubicBezTo>
                      <a:pt x="416695" y="151584"/>
                      <a:pt x="435120" y="152165"/>
                      <a:pt x="447362" y="141466"/>
                    </a:cubicBezTo>
                    <a:lnTo>
                      <a:pt x="599472" y="8327"/>
                    </a:lnTo>
                    <a:cubicBezTo>
                      <a:pt x="612843" y="-3393"/>
                      <a:pt x="633010" y="-2727"/>
                      <a:pt x="645580" y="9849"/>
                    </a:cubicBezTo>
                    <a:lnTo>
                      <a:pt x="645580" y="9849"/>
                    </a:lnTo>
                    <a:cubicBezTo>
                      <a:pt x="658384" y="22655"/>
                      <a:pt x="658844" y="43272"/>
                      <a:pt x="646626" y="56638"/>
                    </a:cubicBezTo>
                    <a:lnTo>
                      <a:pt x="446982" y="273940"/>
                    </a:lnTo>
                    <a:cubicBezTo>
                      <a:pt x="420956" y="302586"/>
                      <a:pt x="376644" y="304704"/>
                      <a:pt x="348007" y="278670"/>
                    </a:cubicBezTo>
                    <a:cubicBezTo>
                      <a:pt x="347100" y="277846"/>
                      <a:pt x="346215" y="276998"/>
                      <a:pt x="345353" y="276127"/>
                    </a:cubicBezTo>
                    <a:close/>
                  </a:path>
                </a:pathLst>
              </a:custGeom>
              <a:solidFill>
                <a:srgbClr val="FFFFFF"/>
              </a:solidFill>
              <a:ln w="9507" cap="flat">
                <a:noFill/>
                <a:prstDash val="solid"/>
                <a:miter/>
              </a:ln>
            </p:spPr>
            <p:txBody>
              <a:bodyPr rtlCol="0" anchor="ctr"/>
              <a:lstStyle/>
              <a:p>
                <a:endParaRPr lang="en-US"/>
              </a:p>
            </p:txBody>
          </p:sp>
        </p:grpSp>
      </p:grpSp>
      <p:grpSp>
        <p:nvGrpSpPr>
          <p:cNvPr id="61" name="Group 60">
            <a:extLst>
              <a:ext uri="{FF2B5EF4-FFF2-40B4-BE49-F238E27FC236}">
                <a16:creationId xmlns:a16="http://schemas.microsoft.com/office/drawing/2014/main" id="{55313A2C-03E0-E9AB-055F-6ECB8B0FCC7F}"/>
              </a:ext>
            </a:extLst>
          </p:cNvPr>
          <p:cNvGrpSpPr/>
          <p:nvPr/>
        </p:nvGrpSpPr>
        <p:grpSpPr>
          <a:xfrm>
            <a:off x="11270702" y="65157"/>
            <a:ext cx="332905" cy="332905"/>
            <a:chOff x="11270702" y="65157"/>
            <a:chExt cx="332905" cy="332905"/>
          </a:xfrm>
        </p:grpSpPr>
        <p:sp>
          <p:nvSpPr>
            <p:cNvPr id="62" name="Oval 61">
              <a:extLst>
                <a:ext uri="{FF2B5EF4-FFF2-40B4-BE49-F238E27FC236}">
                  <a16:creationId xmlns:a16="http://schemas.microsoft.com/office/drawing/2014/main" id="{B5945FC6-C00D-C494-8E14-627D733B04C2}"/>
                </a:ext>
              </a:extLst>
            </p:cNvPr>
            <p:cNvSpPr/>
            <p:nvPr/>
          </p:nvSpPr>
          <p:spPr>
            <a:xfrm>
              <a:off x="11270702" y="65157"/>
              <a:ext cx="332905" cy="332905"/>
            </a:xfrm>
            <a:prstGeom prst="ellipse">
              <a:avLst/>
            </a:prstGeom>
            <a:solidFill>
              <a:srgbClr val="E3E6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a:extLst>
                <a:ext uri="{FF2B5EF4-FFF2-40B4-BE49-F238E27FC236}">
                  <a16:creationId xmlns:a16="http://schemas.microsoft.com/office/drawing/2014/main" id="{5184C2F9-53F1-7370-142D-43830F8471BE}"/>
                </a:ext>
              </a:extLst>
            </p:cNvPr>
            <p:cNvGrpSpPr/>
            <p:nvPr/>
          </p:nvGrpSpPr>
          <p:grpSpPr>
            <a:xfrm>
              <a:off x="11336597" y="130594"/>
              <a:ext cx="193130" cy="216003"/>
              <a:chOff x="5677241" y="2958392"/>
              <a:chExt cx="835839" cy="934829"/>
            </a:xfrm>
            <a:solidFill>
              <a:schemeClr val="tx1">
                <a:lumMod val="85000"/>
                <a:lumOff val="15000"/>
              </a:schemeClr>
            </a:solidFill>
          </p:grpSpPr>
          <p:sp>
            <p:nvSpPr>
              <p:cNvPr id="64" name="Freeform 63">
                <a:extLst>
                  <a:ext uri="{FF2B5EF4-FFF2-40B4-BE49-F238E27FC236}">
                    <a16:creationId xmlns:a16="http://schemas.microsoft.com/office/drawing/2014/main" id="{A494B600-28DE-FDC3-88FB-D3720A75253D}"/>
                  </a:ext>
                </a:extLst>
              </p:cNvPr>
              <p:cNvSpPr/>
              <p:nvPr/>
            </p:nvSpPr>
            <p:spPr>
              <a:xfrm>
                <a:off x="5951434" y="3735811"/>
                <a:ext cx="201450" cy="104560"/>
              </a:xfrm>
              <a:custGeom>
                <a:avLst/>
                <a:gdLst>
                  <a:gd name="connsiteX0" fmla="*/ 201395 w 201450"/>
                  <a:gd name="connsiteY0" fmla="*/ -37 h 104560"/>
                  <a:gd name="connsiteX1" fmla="*/ 201395 w 201450"/>
                  <a:gd name="connsiteY1" fmla="*/ 3286 h 104560"/>
                  <a:gd name="connsiteX2" fmla="*/ 99538 w 201450"/>
                  <a:gd name="connsiteY2" fmla="*/ 104521 h 104560"/>
                  <a:gd name="connsiteX3" fmla="*/ -56 w 201450"/>
                  <a:gd name="connsiteY3" fmla="*/ 15722 h 104560"/>
                </a:gdLst>
                <a:ahLst/>
                <a:cxnLst>
                  <a:cxn ang="0">
                    <a:pos x="connsiteX0" y="connsiteY0"/>
                  </a:cxn>
                  <a:cxn ang="0">
                    <a:pos x="connsiteX1" y="connsiteY1"/>
                  </a:cxn>
                  <a:cxn ang="0">
                    <a:pos x="connsiteX2" y="connsiteY2"/>
                  </a:cxn>
                  <a:cxn ang="0">
                    <a:pos x="connsiteX3" y="connsiteY3"/>
                  </a:cxn>
                </a:cxnLst>
                <a:rect l="l" t="t" r="r" b="b"/>
                <a:pathLst>
                  <a:path w="201450" h="104560">
                    <a:moveTo>
                      <a:pt x="201395" y="-37"/>
                    </a:moveTo>
                    <a:cubicBezTo>
                      <a:pt x="201395" y="1008"/>
                      <a:pt x="201395" y="2147"/>
                      <a:pt x="201395" y="3286"/>
                    </a:cubicBezTo>
                    <a:cubicBezTo>
                      <a:pt x="201002" y="59592"/>
                      <a:pt x="155399" y="104917"/>
                      <a:pt x="99538" y="104521"/>
                    </a:cubicBezTo>
                    <a:cubicBezTo>
                      <a:pt x="48990" y="104163"/>
                      <a:pt x="6465" y="66247"/>
                      <a:pt x="-56" y="15722"/>
                    </a:cubicBezTo>
                    <a:close/>
                  </a:path>
                </a:pathLst>
              </a:custGeom>
              <a:grpFill/>
              <a:ln w="9418" cap="flat">
                <a:solidFill>
                  <a:schemeClr val="tx1">
                    <a:lumMod val="85000"/>
                    <a:lumOff val="15000"/>
                  </a:schemeClr>
                </a:solid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4155ADE0-A836-56E2-D700-EF094331E6A5}"/>
                  </a:ext>
                </a:extLst>
              </p:cNvPr>
              <p:cNvSpPr/>
              <p:nvPr/>
            </p:nvSpPr>
            <p:spPr>
              <a:xfrm>
                <a:off x="5732191" y="3130303"/>
                <a:ext cx="725607" cy="580799"/>
              </a:xfrm>
              <a:custGeom>
                <a:avLst/>
                <a:gdLst>
                  <a:gd name="connsiteX0" fmla="*/ 725498 w 725607"/>
                  <a:gd name="connsiteY0" fmla="*/ 509878 h 580799"/>
                  <a:gd name="connsiteX1" fmla="*/ 711371 w 725607"/>
                  <a:gd name="connsiteY1" fmla="*/ 526870 h 580799"/>
                  <a:gd name="connsiteX2" fmla="*/ 464526 w 725607"/>
                  <a:gd name="connsiteY2" fmla="*/ 545856 h 580799"/>
                  <a:gd name="connsiteX3" fmla="*/ 17172 w 725607"/>
                  <a:gd name="connsiteY3" fmla="*/ 580695 h 580799"/>
                  <a:gd name="connsiteX4" fmla="*/ 5776 w 725607"/>
                  <a:gd name="connsiteY4" fmla="*/ 576993 h 580799"/>
                  <a:gd name="connsiteX5" fmla="*/ 314 w 725607"/>
                  <a:gd name="connsiteY5" fmla="*/ 566171 h 580799"/>
                  <a:gd name="connsiteX6" fmla="*/ 40811 w 725607"/>
                  <a:gd name="connsiteY6" fmla="*/ 458996 h 580799"/>
                  <a:gd name="connsiteX7" fmla="*/ 46367 w 725607"/>
                  <a:gd name="connsiteY7" fmla="*/ 454154 h 580799"/>
                  <a:gd name="connsiteX8" fmla="*/ 110975 w 725607"/>
                  <a:gd name="connsiteY8" fmla="*/ 295907 h 580799"/>
                  <a:gd name="connsiteX9" fmla="*/ 108055 w 725607"/>
                  <a:gd name="connsiteY9" fmla="*/ 257935 h 580799"/>
                  <a:gd name="connsiteX10" fmla="*/ 326220 w 725607"/>
                  <a:gd name="connsiteY10" fmla="*/ 841 h 580799"/>
                  <a:gd name="connsiteX11" fmla="*/ 327117 w 725607"/>
                  <a:gd name="connsiteY11" fmla="*/ 772 h 580799"/>
                  <a:gd name="connsiteX12" fmla="*/ 397281 w 725607"/>
                  <a:gd name="connsiteY12" fmla="*/ 5708 h 580799"/>
                  <a:gd name="connsiteX13" fmla="*/ 414516 w 725607"/>
                  <a:gd name="connsiteY13" fmla="*/ 10170 h 580799"/>
                  <a:gd name="connsiteX14" fmla="*/ 415270 w 725607"/>
                  <a:gd name="connsiteY14" fmla="*/ 10170 h 580799"/>
                  <a:gd name="connsiteX15" fmla="*/ 582345 w 725607"/>
                  <a:gd name="connsiteY15" fmla="*/ 221483 h 580799"/>
                  <a:gd name="connsiteX16" fmla="*/ 585547 w 725607"/>
                  <a:gd name="connsiteY16" fmla="*/ 263441 h 580799"/>
                  <a:gd name="connsiteX17" fmla="*/ 667577 w 725607"/>
                  <a:gd name="connsiteY17" fmla="*/ 405835 h 580799"/>
                  <a:gd name="connsiteX18" fmla="*/ 725215 w 725607"/>
                  <a:gd name="connsiteY18" fmla="*/ 506271 h 580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25607" h="580799">
                    <a:moveTo>
                      <a:pt x="725498" y="509878"/>
                    </a:moveTo>
                    <a:cubicBezTo>
                      <a:pt x="726206" y="518488"/>
                      <a:pt x="719905" y="526067"/>
                      <a:pt x="711371" y="526870"/>
                    </a:cubicBezTo>
                    <a:lnTo>
                      <a:pt x="464526" y="545856"/>
                    </a:lnTo>
                    <a:lnTo>
                      <a:pt x="17172" y="580695"/>
                    </a:lnTo>
                    <a:cubicBezTo>
                      <a:pt x="13030" y="581089"/>
                      <a:pt x="8910" y="579750"/>
                      <a:pt x="5776" y="576993"/>
                    </a:cubicBezTo>
                    <a:cubicBezTo>
                      <a:pt x="2586" y="574273"/>
                      <a:pt x="617" y="570372"/>
                      <a:pt x="314" y="566171"/>
                    </a:cubicBezTo>
                    <a:cubicBezTo>
                      <a:pt x="-2636" y="526158"/>
                      <a:pt x="12201" y="486893"/>
                      <a:pt x="40811" y="458996"/>
                    </a:cubicBezTo>
                    <a:lnTo>
                      <a:pt x="46367" y="454154"/>
                    </a:lnTo>
                    <a:cubicBezTo>
                      <a:pt x="91603" y="414733"/>
                      <a:pt x="115581" y="356003"/>
                      <a:pt x="110975" y="295907"/>
                    </a:cubicBezTo>
                    <a:lnTo>
                      <a:pt x="108055" y="257935"/>
                    </a:lnTo>
                    <a:cubicBezTo>
                      <a:pt x="97866" y="126217"/>
                      <a:pt x="195541" y="11112"/>
                      <a:pt x="326220" y="841"/>
                    </a:cubicBezTo>
                    <a:cubicBezTo>
                      <a:pt x="326519" y="817"/>
                      <a:pt x="326818" y="794"/>
                      <a:pt x="327117" y="772"/>
                    </a:cubicBezTo>
                    <a:cubicBezTo>
                      <a:pt x="350618" y="-1209"/>
                      <a:pt x="374281" y="456"/>
                      <a:pt x="397281" y="5708"/>
                    </a:cubicBezTo>
                    <a:cubicBezTo>
                      <a:pt x="403026" y="6942"/>
                      <a:pt x="408771" y="8461"/>
                      <a:pt x="414516" y="10170"/>
                    </a:cubicBezTo>
                    <a:lnTo>
                      <a:pt x="415270" y="10170"/>
                    </a:lnTo>
                    <a:cubicBezTo>
                      <a:pt x="508472" y="39719"/>
                      <a:pt x="574566" y="123314"/>
                      <a:pt x="582345" y="221483"/>
                    </a:cubicBezTo>
                    <a:lnTo>
                      <a:pt x="585547" y="263441"/>
                    </a:lnTo>
                    <a:cubicBezTo>
                      <a:pt x="589808" y="321065"/>
                      <a:pt x="620039" y="373541"/>
                      <a:pt x="667577" y="405835"/>
                    </a:cubicBezTo>
                    <a:cubicBezTo>
                      <a:pt x="700833" y="428840"/>
                      <a:pt x="722011" y="465744"/>
                      <a:pt x="725215" y="506271"/>
                    </a:cubicBezTo>
                    <a:close/>
                  </a:path>
                </a:pathLst>
              </a:custGeom>
              <a:grpFill/>
              <a:ln w="9418" cap="flat">
                <a:solidFill>
                  <a:schemeClr val="tx1">
                    <a:lumMod val="85000"/>
                    <a:lumOff val="15000"/>
                  </a:schemeClr>
                </a:solid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84B4042B-FA32-EA60-1231-ECF1D57248E3}"/>
                  </a:ext>
                </a:extLst>
              </p:cNvPr>
              <p:cNvSpPr/>
              <p:nvPr/>
            </p:nvSpPr>
            <p:spPr>
              <a:xfrm>
                <a:off x="6147516" y="3093899"/>
                <a:ext cx="365564" cy="637829"/>
              </a:xfrm>
              <a:custGeom>
                <a:avLst/>
                <a:gdLst>
                  <a:gd name="connsiteX0" fmla="*/ 365268 w 365564"/>
                  <a:gd name="connsiteY0" fmla="*/ 541725 h 637829"/>
                  <a:gd name="connsiteX1" fmla="*/ 300381 w 365564"/>
                  <a:gd name="connsiteY1" fmla="*/ 618807 h 637829"/>
                  <a:gd name="connsiteX2" fmla="*/ 300378 w 365564"/>
                  <a:gd name="connsiteY2" fmla="*/ 618807 h 637829"/>
                  <a:gd name="connsiteX3" fmla="*/ 60314 w 365564"/>
                  <a:gd name="connsiteY3" fmla="*/ 637793 h 637829"/>
                  <a:gd name="connsiteX4" fmla="*/ 55134 w 365564"/>
                  <a:gd name="connsiteY4" fmla="*/ 605138 h 637829"/>
                  <a:gd name="connsiteX5" fmla="*/ 49200 w 365564"/>
                  <a:gd name="connsiteY5" fmla="*/ 582829 h 637829"/>
                  <a:gd name="connsiteX6" fmla="*/ 296046 w 365564"/>
                  <a:gd name="connsiteY6" fmla="*/ 563843 h 637829"/>
                  <a:gd name="connsiteX7" fmla="*/ 310172 w 365564"/>
                  <a:gd name="connsiteY7" fmla="*/ 546851 h 637829"/>
                  <a:gd name="connsiteX8" fmla="*/ 310172 w 365564"/>
                  <a:gd name="connsiteY8" fmla="*/ 542959 h 637829"/>
                  <a:gd name="connsiteX9" fmla="*/ 252534 w 365564"/>
                  <a:gd name="connsiteY9" fmla="*/ 441954 h 637829"/>
                  <a:gd name="connsiteX10" fmla="*/ 170504 w 365564"/>
                  <a:gd name="connsiteY10" fmla="*/ 299560 h 637829"/>
                  <a:gd name="connsiteX11" fmla="*/ 167019 w 365564"/>
                  <a:gd name="connsiteY11" fmla="*/ 257886 h 637829"/>
                  <a:gd name="connsiteX12" fmla="*/ -56 w 365564"/>
                  <a:gd name="connsiteY12" fmla="*/ 47238 h 637829"/>
                  <a:gd name="connsiteX13" fmla="*/ 37616 w 365564"/>
                  <a:gd name="connsiteY13" fmla="*/ 58345 h 637829"/>
                  <a:gd name="connsiteX14" fmla="*/ 33001 w 365564"/>
                  <a:gd name="connsiteY14" fmla="*/ -37 h 637829"/>
                  <a:gd name="connsiteX15" fmla="*/ 222114 w 365564"/>
                  <a:gd name="connsiteY15" fmla="*/ 253140 h 637829"/>
                  <a:gd name="connsiteX16" fmla="*/ 225317 w 365564"/>
                  <a:gd name="connsiteY16" fmla="*/ 295004 h 637829"/>
                  <a:gd name="connsiteX17" fmla="*/ 283331 w 365564"/>
                  <a:gd name="connsiteY17" fmla="*/ 395344 h 637829"/>
                  <a:gd name="connsiteX18" fmla="*/ 364985 w 365564"/>
                  <a:gd name="connsiteY18" fmla="*/ 537738 h 637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5564" h="637829">
                    <a:moveTo>
                      <a:pt x="365268" y="541725"/>
                    </a:moveTo>
                    <a:cubicBezTo>
                      <a:pt x="368467" y="581071"/>
                      <a:pt x="339416" y="615582"/>
                      <a:pt x="300381" y="618807"/>
                    </a:cubicBezTo>
                    <a:cubicBezTo>
                      <a:pt x="300380" y="618807"/>
                      <a:pt x="300379" y="618807"/>
                      <a:pt x="300378" y="618807"/>
                    </a:cubicBezTo>
                    <a:lnTo>
                      <a:pt x="60314" y="637793"/>
                    </a:lnTo>
                    <a:cubicBezTo>
                      <a:pt x="59840" y="626743"/>
                      <a:pt x="58102" y="615785"/>
                      <a:pt x="55134" y="605138"/>
                    </a:cubicBezTo>
                    <a:lnTo>
                      <a:pt x="49200" y="582829"/>
                    </a:lnTo>
                    <a:lnTo>
                      <a:pt x="296046" y="563843"/>
                    </a:lnTo>
                    <a:cubicBezTo>
                      <a:pt x="304580" y="563040"/>
                      <a:pt x="310881" y="555461"/>
                      <a:pt x="310172" y="546851"/>
                    </a:cubicBezTo>
                    <a:lnTo>
                      <a:pt x="310172" y="542959"/>
                    </a:lnTo>
                    <a:cubicBezTo>
                      <a:pt x="307134" y="502227"/>
                      <a:pt x="285937" y="465081"/>
                      <a:pt x="252534" y="441954"/>
                    </a:cubicBezTo>
                    <a:cubicBezTo>
                      <a:pt x="204996" y="409660"/>
                      <a:pt x="174766" y="357184"/>
                      <a:pt x="170504" y="299560"/>
                    </a:cubicBezTo>
                    <a:lnTo>
                      <a:pt x="167019" y="257886"/>
                    </a:lnTo>
                    <a:cubicBezTo>
                      <a:pt x="158984" y="159967"/>
                      <a:pt x="92938" y="76696"/>
                      <a:pt x="-56" y="47238"/>
                    </a:cubicBezTo>
                    <a:lnTo>
                      <a:pt x="37616" y="58345"/>
                    </a:lnTo>
                    <a:lnTo>
                      <a:pt x="33001" y="-37"/>
                    </a:lnTo>
                    <a:cubicBezTo>
                      <a:pt x="139198" y="40541"/>
                      <a:pt x="212782" y="139053"/>
                      <a:pt x="222114" y="253140"/>
                    </a:cubicBezTo>
                    <a:lnTo>
                      <a:pt x="225317" y="295004"/>
                    </a:lnTo>
                    <a:cubicBezTo>
                      <a:pt x="228366" y="335648"/>
                      <a:pt x="249751" y="372634"/>
                      <a:pt x="283331" y="395344"/>
                    </a:cubicBezTo>
                    <a:cubicBezTo>
                      <a:pt x="330591" y="427846"/>
                      <a:pt x="360634" y="480237"/>
                      <a:pt x="364985" y="537738"/>
                    </a:cubicBezTo>
                    <a:close/>
                  </a:path>
                </a:pathLst>
              </a:custGeom>
              <a:grpFill/>
              <a:ln w="9418" cap="flat">
                <a:solidFill>
                  <a:schemeClr val="tx1">
                    <a:lumMod val="85000"/>
                    <a:lumOff val="15000"/>
                  </a:schemeClr>
                </a:solidFill>
                <a:prstDash val="solid"/>
                <a:miter/>
              </a:ln>
            </p:spPr>
            <p:txBody>
              <a:bodyPr rtlCol="0" anchor="ctr"/>
              <a:lstStyle/>
              <a:p>
                <a:endParaRPr lang="en-US"/>
              </a:p>
            </p:txBody>
          </p:sp>
          <p:sp>
            <p:nvSpPr>
              <p:cNvPr id="67" name="Freeform 66">
                <a:extLst>
                  <a:ext uri="{FF2B5EF4-FFF2-40B4-BE49-F238E27FC236}">
                    <a16:creationId xmlns:a16="http://schemas.microsoft.com/office/drawing/2014/main" id="{49B67CF5-4C2C-1A16-D027-AE6D26B55FE8}"/>
                  </a:ext>
                </a:extLst>
              </p:cNvPr>
              <p:cNvSpPr/>
              <p:nvPr/>
            </p:nvSpPr>
            <p:spPr>
              <a:xfrm>
                <a:off x="5895584" y="3676480"/>
                <a:ext cx="312300" cy="79266"/>
              </a:xfrm>
              <a:custGeom>
                <a:avLst/>
                <a:gdLst>
                  <a:gd name="connsiteX0" fmla="*/ 312245 w 312300"/>
                  <a:gd name="connsiteY0" fmla="*/ 55022 h 79266"/>
                  <a:gd name="connsiteX1" fmla="*/ 887 w 312300"/>
                  <a:gd name="connsiteY1" fmla="*/ 79229 h 79266"/>
                  <a:gd name="connsiteX2" fmla="*/ -55 w 312300"/>
                  <a:gd name="connsiteY2" fmla="*/ 62617 h 79266"/>
                  <a:gd name="connsiteX3" fmla="*/ 604 w 312300"/>
                  <a:gd name="connsiteY3" fmla="*/ 48187 h 79266"/>
                  <a:gd name="connsiteX4" fmla="*/ 2300 w 312300"/>
                  <a:gd name="connsiteY4" fmla="*/ 24265 h 79266"/>
                  <a:gd name="connsiteX5" fmla="*/ 26033 w 312300"/>
                  <a:gd name="connsiteY5" fmla="*/ 21512 h 79266"/>
                  <a:gd name="connsiteX6" fmla="*/ 301226 w 312300"/>
                  <a:gd name="connsiteY6" fmla="*/ -37 h 79266"/>
                  <a:gd name="connsiteX7" fmla="*/ 307159 w 312300"/>
                  <a:gd name="connsiteY7" fmla="*/ 22272 h 79266"/>
                  <a:gd name="connsiteX8" fmla="*/ 312245 w 312300"/>
                  <a:gd name="connsiteY8" fmla="*/ 55022 h 79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300" h="79266">
                    <a:moveTo>
                      <a:pt x="312245" y="55022"/>
                    </a:moveTo>
                    <a:lnTo>
                      <a:pt x="887" y="79229"/>
                    </a:lnTo>
                    <a:cubicBezTo>
                      <a:pt x="242" y="73716"/>
                      <a:pt x="-73" y="68168"/>
                      <a:pt x="-55" y="62617"/>
                    </a:cubicBezTo>
                    <a:cubicBezTo>
                      <a:pt x="-55" y="57680"/>
                      <a:pt x="-55" y="53124"/>
                      <a:pt x="604" y="48187"/>
                    </a:cubicBezTo>
                    <a:lnTo>
                      <a:pt x="2300" y="24265"/>
                    </a:lnTo>
                    <a:lnTo>
                      <a:pt x="26033" y="21512"/>
                    </a:lnTo>
                    <a:lnTo>
                      <a:pt x="301226" y="-37"/>
                    </a:lnTo>
                    <a:lnTo>
                      <a:pt x="307159" y="22272"/>
                    </a:lnTo>
                    <a:cubicBezTo>
                      <a:pt x="310103" y="32954"/>
                      <a:pt x="311810" y="43944"/>
                      <a:pt x="312245" y="55022"/>
                    </a:cubicBezTo>
                    <a:close/>
                  </a:path>
                </a:pathLst>
              </a:custGeom>
              <a:grpFill/>
              <a:ln w="9418" cap="flat">
                <a:solidFill>
                  <a:schemeClr val="tx1">
                    <a:lumMod val="85000"/>
                    <a:lumOff val="15000"/>
                  </a:schemeClr>
                </a:solidFill>
                <a:prstDash val="solid"/>
                <a:miter/>
              </a:ln>
            </p:spPr>
            <p:txBody>
              <a:bodyPr rtlCol="0" anchor="ctr"/>
              <a:lstStyle/>
              <a:p>
                <a:endParaRPr lang="en-US"/>
              </a:p>
            </p:txBody>
          </p:sp>
          <p:sp>
            <p:nvSpPr>
              <p:cNvPr id="68" name="Freeform 67">
                <a:extLst>
                  <a:ext uri="{FF2B5EF4-FFF2-40B4-BE49-F238E27FC236}">
                    <a16:creationId xmlns:a16="http://schemas.microsoft.com/office/drawing/2014/main" id="{1169DA27-5FA1-C8EF-9339-12D0A00B48D2}"/>
                  </a:ext>
                </a:extLst>
              </p:cNvPr>
              <p:cNvSpPr/>
              <p:nvPr/>
            </p:nvSpPr>
            <p:spPr>
              <a:xfrm>
                <a:off x="5923368" y="3075008"/>
                <a:ext cx="261914" cy="103947"/>
              </a:xfrm>
              <a:custGeom>
                <a:avLst/>
                <a:gdLst>
                  <a:gd name="connsiteX0" fmla="*/ 257243 w 261914"/>
                  <a:gd name="connsiteY0" fmla="*/ 18380 h 103947"/>
                  <a:gd name="connsiteX1" fmla="*/ 261858 w 261914"/>
                  <a:gd name="connsiteY1" fmla="*/ 76761 h 103947"/>
                  <a:gd name="connsiteX2" fmla="*/ 224186 w 261914"/>
                  <a:gd name="connsiteY2" fmla="*/ 65654 h 103947"/>
                  <a:gd name="connsiteX3" fmla="*/ 223433 w 261914"/>
                  <a:gd name="connsiteY3" fmla="*/ 65654 h 103947"/>
                  <a:gd name="connsiteX4" fmla="*/ 223433 w 261914"/>
                  <a:gd name="connsiteY4" fmla="*/ 65654 h 103947"/>
                  <a:gd name="connsiteX5" fmla="*/ 206669 w 261914"/>
                  <a:gd name="connsiteY5" fmla="*/ 61383 h 103947"/>
                  <a:gd name="connsiteX6" fmla="*/ 136505 w 261914"/>
                  <a:gd name="connsiteY6" fmla="*/ 56446 h 103947"/>
                  <a:gd name="connsiteX7" fmla="*/ 42325 w 261914"/>
                  <a:gd name="connsiteY7" fmla="*/ 83786 h 103947"/>
                  <a:gd name="connsiteX8" fmla="*/ 4653 w 261914"/>
                  <a:gd name="connsiteY8" fmla="*/ 103911 h 103947"/>
                  <a:gd name="connsiteX9" fmla="*/ -56 w 261914"/>
                  <a:gd name="connsiteY9" fmla="*/ 43916 h 103947"/>
                  <a:gd name="connsiteX10" fmla="*/ 15861 w 261914"/>
                  <a:gd name="connsiteY10" fmla="*/ 34423 h 103947"/>
                  <a:gd name="connsiteX11" fmla="*/ 53533 w 261914"/>
                  <a:gd name="connsiteY11" fmla="*/ 17620 h 103947"/>
                  <a:gd name="connsiteX12" fmla="*/ 55134 w 261914"/>
                  <a:gd name="connsiteY12" fmla="*/ 17051 h 103947"/>
                  <a:gd name="connsiteX13" fmla="*/ 60690 w 261914"/>
                  <a:gd name="connsiteY13" fmla="*/ 15152 h 103947"/>
                  <a:gd name="connsiteX14" fmla="*/ 66247 w 261914"/>
                  <a:gd name="connsiteY14" fmla="*/ 13348 h 103947"/>
                  <a:gd name="connsiteX15" fmla="*/ 72463 w 261914"/>
                  <a:gd name="connsiteY15" fmla="*/ 11450 h 103947"/>
                  <a:gd name="connsiteX16" fmla="*/ 81881 w 261914"/>
                  <a:gd name="connsiteY16" fmla="*/ 8887 h 103947"/>
                  <a:gd name="connsiteX17" fmla="*/ 91299 w 261914"/>
                  <a:gd name="connsiteY17" fmla="*/ 6608 h 103947"/>
                  <a:gd name="connsiteX18" fmla="*/ 111076 w 261914"/>
                  <a:gd name="connsiteY18" fmla="*/ 3001 h 103947"/>
                  <a:gd name="connsiteX19" fmla="*/ 120494 w 261914"/>
                  <a:gd name="connsiteY19" fmla="*/ 1672 h 103947"/>
                  <a:gd name="connsiteX20" fmla="*/ 130477 w 261914"/>
                  <a:gd name="connsiteY20" fmla="*/ 723 h 103947"/>
                  <a:gd name="connsiteX21" fmla="*/ 142156 w 261914"/>
                  <a:gd name="connsiteY21" fmla="*/ -37 h 103947"/>
                  <a:gd name="connsiteX22" fmla="*/ 165136 w 261914"/>
                  <a:gd name="connsiteY22" fmla="*/ -37 h 103947"/>
                  <a:gd name="connsiteX23" fmla="*/ 176531 w 261914"/>
                  <a:gd name="connsiteY23" fmla="*/ 628 h 103947"/>
                  <a:gd name="connsiteX24" fmla="*/ 185102 w 261914"/>
                  <a:gd name="connsiteY24" fmla="*/ 1482 h 103947"/>
                  <a:gd name="connsiteX25" fmla="*/ 193295 w 261914"/>
                  <a:gd name="connsiteY25" fmla="*/ 2526 h 103947"/>
                  <a:gd name="connsiteX26" fmla="*/ 196874 w 261914"/>
                  <a:gd name="connsiteY26" fmla="*/ 2526 h 103947"/>
                  <a:gd name="connsiteX27" fmla="*/ 237842 w 261914"/>
                  <a:gd name="connsiteY27" fmla="*/ 12019 h 103947"/>
                  <a:gd name="connsiteX28" fmla="*/ 257243 w 261914"/>
                  <a:gd name="connsiteY28" fmla="*/ 18380 h 103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61914" h="103947">
                    <a:moveTo>
                      <a:pt x="257243" y="18380"/>
                    </a:moveTo>
                    <a:lnTo>
                      <a:pt x="261858" y="76761"/>
                    </a:lnTo>
                    <a:lnTo>
                      <a:pt x="224186" y="65654"/>
                    </a:lnTo>
                    <a:lnTo>
                      <a:pt x="223433" y="65654"/>
                    </a:lnTo>
                    <a:lnTo>
                      <a:pt x="223433" y="65654"/>
                    </a:lnTo>
                    <a:cubicBezTo>
                      <a:pt x="217876" y="64041"/>
                      <a:pt x="212226" y="62522"/>
                      <a:pt x="206669" y="61383"/>
                    </a:cubicBezTo>
                    <a:cubicBezTo>
                      <a:pt x="183669" y="56130"/>
                      <a:pt x="160006" y="54465"/>
                      <a:pt x="136505" y="56446"/>
                    </a:cubicBezTo>
                    <a:cubicBezTo>
                      <a:pt x="103571" y="58880"/>
                      <a:pt x="71499" y="68191"/>
                      <a:pt x="42325" y="83786"/>
                    </a:cubicBezTo>
                    <a:lnTo>
                      <a:pt x="4653" y="103911"/>
                    </a:lnTo>
                    <a:lnTo>
                      <a:pt x="-56" y="43916"/>
                    </a:lnTo>
                    <a:cubicBezTo>
                      <a:pt x="5124" y="40688"/>
                      <a:pt x="10398" y="37555"/>
                      <a:pt x="15861" y="34423"/>
                    </a:cubicBezTo>
                    <a:cubicBezTo>
                      <a:pt x="28002" y="27918"/>
                      <a:pt x="40591" y="22302"/>
                      <a:pt x="53533" y="17620"/>
                    </a:cubicBezTo>
                    <a:lnTo>
                      <a:pt x="55134" y="17051"/>
                    </a:lnTo>
                    <a:lnTo>
                      <a:pt x="60690" y="15152"/>
                    </a:lnTo>
                    <a:lnTo>
                      <a:pt x="66247" y="13348"/>
                    </a:lnTo>
                    <a:lnTo>
                      <a:pt x="72463" y="11450"/>
                    </a:lnTo>
                    <a:lnTo>
                      <a:pt x="81881" y="8887"/>
                    </a:lnTo>
                    <a:cubicBezTo>
                      <a:pt x="85083" y="8032"/>
                      <a:pt x="88379" y="7273"/>
                      <a:pt x="91299" y="6608"/>
                    </a:cubicBezTo>
                    <a:cubicBezTo>
                      <a:pt x="97891" y="5184"/>
                      <a:pt x="104390" y="3950"/>
                      <a:pt x="111076" y="3001"/>
                    </a:cubicBezTo>
                    <a:lnTo>
                      <a:pt x="120494" y="1672"/>
                    </a:lnTo>
                    <a:lnTo>
                      <a:pt x="130477" y="723"/>
                    </a:lnTo>
                    <a:cubicBezTo>
                      <a:pt x="134339" y="723"/>
                      <a:pt x="138294" y="153"/>
                      <a:pt x="142156" y="-37"/>
                    </a:cubicBezTo>
                    <a:cubicBezTo>
                      <a:pt x="149784" y="-37"/>
                      <a:pt x="157507" y="-37"/>
                      <a:pt x="165136" y="-37"/>
                    </a:cubicBezTo>
                    <a:lnTo>
                      <a:pt x="176531" y="628"/>
                    </a:lnTo>
                    <a:lnTo>
                      <a:pt x="185102" y="1482"/>
                    </a:lnTo>
                    <a:lnTo>
                      <a:pt x="193295" y="2526"/>
                    </a:lnTo>
                    <a:lnTo>
                      <a:pt x="196874" y="2526"/>
                    </a:lnTo>
                    <a:cubicBezTo>
                      <a:pt x="210720" y="4792"/>
                      <a:pt x="224405" y="7963"/>
                      <a:pt x="237842" y="12019"/>
                    </a:cubicBezTo>
                    <a:cubicBezTo>
                      <a:pt x="245094" y="13918"/>
                      <a:pt x="251216" y="16101"/>
                      <a:pt x="257243" y="18380"/>
                    </a:cubicBezTo>
                    <a:close/>
                  </a:path>
                </a:pathLst>
              </a:custGeom>
              <a:grpFill/>
              <a:ln w="9418" cap="flat">
                <a:solidFill>
                  <a:schemeClr val="tx1">
                    <a:lumMod val="85000"/>
                    <a:lumOff val="15000"/>
                  </a:schemeClr>
                </a:solidFill>
                <a:prstDash val="solid"/>
                <a:miter/>
              </a:ln>
            </p:spPr>
            <p:txBody>
              <a:bodyPr rtlCol="0" anchor="ctr"/>
              <a:lstStyle/>
              <a:p>
                <a:endParaRPr lang="en-US"/>
              </a:p>
            </p:txBody>
          </p:sp>
          <p:sp>
            <p:nvSpPr>
              <p:cNvPr id="69" name="Freeform 68">
                <a:extLst>
                  <a:ext uri="{FF2B5EF4-FFF2-40B4-BE49-F238E27FC236}">
                    <a16:creationId xmlns:a16="http://schemas.microsoft.com/office/drawing/2014/main" id="{0ACABF9A-1C71-89DE-27BA-CC5BED919523}"/>
                  </a:ext>
                </a:extLst>
              </p:cNvPr>
              <p:cNvSpPr/>
              <p:nvPr/>
            </p:nvSpPr>
            <p:spPr>
              <a:xfrm>
                <a:off x="5921084" y="2958392"/>
                <a:ext cx="259583" cy="159429"/>
              </a:xfrm>
              <a:custGeom>
                <a:avLst/>
                <a:gdLst>
                  <a:gd name="connsiteX0" fmla="*/ 258398 w 259583"/>
                  <a:gd name="connsiteY0" fmla="*/ 121326 h 159429"/>
                  <a:gd name="connsiteX1" fmla="*/ 259528 w 259583"/>
                  <a:gd name="connsiteY1" fmla="*/ 134996 h 159429"/>
                  <a:gd name="connsiteX2" fmla="*/ 240692 w 259583"/>
                  <a:gd name="connsiteY2" fmla="*/ 128636 h 159429"/>
                  <a:gd name="connsiteX3" fmla="*/ 199724 w 259583"/>
                  <a:gd name="connsiteY3" fmla="*/ 119143 h 159429"/>
                  <a:gd name="connsiteX4" fmla="*/ 202266 w 259583"/>
                  <a:gd name="connsiteY4" fmla="*/ 119143 h 159429"/>
                  <a:gd name="connsiteX5" fmla="*/ 129465 w 259583"/>
                  <a:gd name="connsiteY5" fmla="*/ 55635 h 159429"/>
                  <a:gd name="connsiteX6" fmla="*/ 123532 w 259583"/>
                  <a:gd name="connsiteY6" fmla="*/ 55635 h 159429"/>
                  <a:gd name="connsiteX7" fmla="*/ 55440 w 259583"/>
                  <a:gd name="connsiteY7" fmla="*/ 133097 h 159429"/>
                  <a:gd name="connsiteX8" fmla="*/ 17768 w 259583"/>
                  <a:gd name="connsiteY8" fmla="*/ 149900 h 159429"/>
                  <a:gd name="connsiteX9" fmla="*/ 1852 w 259583"/>
                  <a:gd name="connsiteY9" fmla="*/ 159393 h 159429"/>
                  <a:gd name="connsiteX10" fmla="*/ 345 w 259583"/>
                  <a:gd name="connsiteY10" fmla="*/ 140407 h 159429"/>
                  <a:gd name="connsiteX11" fmla="*/ 30953 w 259583"/>
                  <a:gd name="connsiteY11" fmla="*/ 45477 h 159429"/>
                  <a:gd name="connsiteX12" fmla="*/ 119200 w 259583"/>
                  <a:gd name="connsiteY12" fmla="*/ 386 h 159429"/>
                  <a:gd name="connsiteX13" fmla="*/ 213380 w 259583"/>
                  <a:gd name="connsiteY13" fmla="*/ 30953 h 159429"/>
                  <a:gd name="connsiteX14" fmla="*/ 258398 w 259583"/>
                  <a:gd name="connsiteY14" fmla="*/ 121326 h 159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59583" h="159429">
                    <a:moveTo>
                      <a:pt x="258398" y="121326"/>
                    </a:moveTo>
                    <a:lnTo>
                      <a:pt x="259528" y="134996"/>
                    </a:lnTo>
                    <a:cubicBezTo>
                      <a:pt x="253500" y="132718"/>
                      <a:pt x="247379" y="130534"/>
                      <a:pt x="240692" y="128636"/>
                    </a:cubicBezTo>
                    <a:cubicBezTo>
                      <a:pt x="227254" y="124579"/>
                      <a:pt x="213570" y="121408"/>
                      <a:pt x="199724" y="119143"/>
                    </a:cubicBezTo>
                    <a:lnTo>
                      <a:pt x="202266" y="119143"/>
                    </a:lnTo>
                    <a:cubicBezTo>
                      <a:pt x="197178" y="82597"/>
                      <a:pt x="166077" y="55467"/>
                      <a:pt x="129465" y="55635"/>
                    </a:cubicBezTo>
                    <a:cubicBezTo>
                      <a:pt x="127456" y="55635"/>
                      <a:pt x="125479" y="55635"/>
                      <a:pt x="123532" y="55635"/>
                    </a:cubicBezTo>
                    <a:cubicBezTo>
                      <a:pt x="83752" y="58575"/>
                      <a:pt x="53546" y="92938"/>
                      <a:pt x="55440" y="133097"/>
                    </a:cubicBezTo>
                    <a:cubicBezTo>
                      <a:pt x="42499" y="137779"/>
                      <a:pt x="29909" y="143395"/>
                      <a:pt x="17768" y="149900"/>
                    </a:cubicBezTo>
                    <a:cubicBezTo>
                      <a:pt x="12306" y="152843"/>
                      <a:pt x="7032" y="155975"/>
                      <a:pt x="1852" y="159393"/>
                    </a:cubicBezTo>
                    <a:lnTo>
                      <a:pt x="345" y="140407"/>
                    </a:lnTo>
                    <a:cubicBezTo>
                      <a:pt x="-2354" y="105923"/>
                      <a:pt x="8658" y="71773"/>
                      <a:pt x="30953" y="45477"/>
                    </a:cubicBezTo>
                    <a:cubicBezTo>
                      <a:pt x="53156" y="19097"/>
                      <a:pt x="84966" y="2844"/>
                      <a:pt x="119200" y="386"/>
                    </a:cubicBezTo>
                    <a:cubicBezTo>
                      <a:pt x="153370" y="-2391"/>
                      <a:pt x="187238" y="8601"/>
                      <a:pt x="213380" y="30953"/>
                    </a:cubicBezTo>
                    <a:cubicBezTo>
                      <a:pt x="239672" y="53876"/>
                      <a:pt x="255863" y="86380"/>
                      <a:pt x="258398" y="121326"/>
                    </a:cubicBezTo>
                    <a:close/>
                  </a:path>
                </a:pathLst>
              </a:custGeom>
              <a:grpFill/>
              <a:ln w="9418" cap="flat">
                <a:solidFill>
                  <a:schemeClr val="tx1">
                    <a:lumMod val="85000"/>
                    <a:lumOff val="15000"/>
                  </a:schemeClr>
                </a:solidFill>
                <a:prstDash val="solid"/>
                <a:miter/>
              </a:ln>
            </p:spPr>
            <p:txBody>
              <a:bodyPr rtlCol="0" anchor="ctr"/>
              <a:lstStyle/>
              <a:p>
                <a:endParaRPr lang="en-US"/>
              </a:p>
            </p:txBody>
          </p:sp>
          <p:sp>
            <p:nvSpPr>
              <p:cNvPr id="70" name="Freeform 69">
                <a:extLst>
                  <a:ext uri="{FF2B5EF4-FFF2-40B4-BE49-F238E27FC236}">
                    <a16:creationId xmlns:a16="http://schemas.microsoft.com/office/drawing/2014/main" id="{6FD6ECD1-07A9-A375-B983-D299C27920B5}"/>
                  </a:ext>
                </a:extLst>
              </p:cNvPr>
              <p:cNvSpPr/>
              <p:nvPr/>
            </p:nvSpPr>
            <p:spPr>
              <a:xfrm>
                <a:off x="5896527" y="3731539"/>
                <a:ext cx="311358" cy="161682"/>
              </a:xfrm>
              <a:custGeom>
                <a:avLst/>
                <a:gdLst>
                  <a:gd name="connsiteX0" fmla="*/ -56 w 311358"/>
                  <a:gd name="connsiteY0" fmla="*/ 24170 h 161682"/>
                  <a:gd name="connsiteX1" fmla="*/ 311303 w 311358"/>
                  <a:gd name="connsiteY1" fmla="*/ -37 h 161682"/>
                  <a:gd name="connsiteX2" fmla="*/ 311303 w 311358"/>
                  <a:gd name="connsiteY2" fmla="*/ 7653 h 161682"/>
                  <a:gd name="connsiteX3" fmla="*/ 151443 w 311358"/>
                  <a:gd name="connsiteY3" fmla="*/ 161605 h 161682"/>
                  <a:gd name="connsiteX4" fmla="*/ -56 w 311358"/>
                  <a:gd name="connsiteY4" fmla="*/ 24170 h 161682"/>
                  <a:gd name="connsiteX5" fmla="*/ 55040 w 311358"/>
                  <a:gd name="connsiteY5" fmla="*/ 19993 h 161682"/>
                  <a:gd name="connsiteX6" fmla="*/ 168392 w 311358"/>
                  <a:gd name="connsiteY6" fmla="*/ 107944 h 161682"/>
                  <a:gd name="connsiteX7" fmla="*/ 256490 w 311358"/>
                  <a:gd name="connsiteY7" fmla="*/ 7558 h 161682"/>
                  <a:gd name="connsiteX8" fmla="*/ 256490 w 311358"/>
                  <a:gd name="connsiteY8" fmla="*/ 4235 h 161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1358" h="161682">
                    <a:moveTo>
                      <a:pt x="-56" y="24170"/>
                    </a:moveTo>
                    <a:lnTo>
                      <a:pt x="311303" y="-37"/>
                    </a:lnTo>
                    <a:cubicBezTo>
                      <a:pt x="311303" y="2558"/>
                      <a:pt x="311303" y="5121"/>
                      <a:pt x="311303" y="7653"/>
                    </a:cubicBezTo>
                    <a:cubicBezTo>
                      <a:pt x="309336" y="94661"/>
                      <a:pt x="237764" y="163587"/>
                      <a:pt x="151443" y="161605"/>
                    </a:cubicBezTo>
                    <a:cubicBezTo>
                      <a:pt x="74186" y="159830"/>
                      <a:pt x="9805" y="101426"/>
                      <a:pt x="-56" y="24170"/>
                    </a:cubicBezTo>
                    <a:close/>
                    <a:moveTo>
                      <a:pt x="55040" y="19993"/>
                    </a:moveTo>
                    <a:cubicBezTo>
                      <a:pt x="62246" y="75831"/>
                      <a:pt x="112995" y="115207"/>
                      <a:pt x="168392" y="107944"/>
                    </a:cubicBezTo>
                    <a:cubicBezTo>
                      <a:pt x="218518" y="101371"/>
                      <a:pt x="256135" y="58507"/>
                      <a:pt x="256490" y="7558"/>
                    </a:cubicBezTo>
                    <a:cubicBezTo>
                      <a:pt x="256490" y="6419"/>
                      <a:pt x="256490" y="5279"/>
                      <a:pt x="256490" y="4235"/>
                    </a:cubicBezTo>
                    <a:close/>
                  </a:path>
                </a:pathLst>
              </a:custGeom>
              <a:grpFill/>
              <a:ln w="9418" cap="flat">
                <a:solidFill>
                  <a:schemeClr val="tx1">
                    <a:lumMod val="85000"/>
                    <a:lumOff val="15000"/>
                  </a:schemeClr>
                </a:solidFill>
                <a:prstDash val="solid"/>
                <a:miter/>
              </a:ln>
            </p:spPr>
            <p:txBody>
              <a:bodyPr rtlCol="0" anchor="ctr"/>
              <a:lstStyle/>
              <a:p>
                <a:endParaRPr lang="en-US"/>
              </a:p>
            </p:txBody>
          </p:sp>
          <p:sp>
            <p:nvSpPr>
              <p:cNvPr id="71" name="Freeform 70">
                <a:extLst>
                  <a:ext uri="{FF2B5EF4-FFF2-40B4-BE49-F238E27FC236}">
                    <a16:creationId xmlns:a16="http://schemas.microsoft.com/office/drawing/2014/main" id="{D2666724-B232-7E73-C1FF-AB945906C39A}"/>
                  </a:ext>
                </a:extLst>
              </p:cNvPr>
              <p:cNvSpPr/>
              <p:nvPr/>
            </p:nvSpPr>
            <p:spPr>
              <a:xfrm>
                <a:off x="6129057" y="3135858"/>
                <a:ext cx="17234" cy="4461"/>
              </a:xfrm>
              <a:custGeom>
                <a:avLst/>
                <a:gdLst>
                  <a:gd name="connsiteX0" fmla="*/ 17179 w 17234"/>
                  <a:gd name="connsiteY0" fmla="*/ 4425 h 4461"/>
                  <a:gd name="connsiteX1" fmla="*/ 17179 w 17234"/>
                  <a:gd name="connsiteY1" fmla="*/ 4425 h 4461"/>
                  <a:gd name="connsiteX2" fmla="*/ -56 w 17234"/>
                  <a:gd name="connsiteY2" fmla="*/ -37 h 4461"/>
                  <a:gd name="connsiteX3" fmla="*/ 17179 w 17234"/>
                  <a:gd name="connsiteY3" fmla="*/ 4425 h 4461"/>
                </a:gdLst>
                <a:ahLst/>
                <a:cxnLst>
                  <a:cxn ang="0">
                    <a:pos x="connsiteX0" y="connsiteY0"/>
                  </a:cxn>
                  <a:cxn ang="0">
                    <a:pos x="connsiteX1" y="connsiteY1"/>
                  </a:cxn>
                  <a:cxn ang="0">
                    <a:pos x="connsiteX2" y="connsiteY2"/>
                  </a:cxn>
                  <a:cxn ang="0">
                    <a:pos x="connsiteX3" y="connsiteY3"/>
                  </a:cxn>
                </a:cxnLst>
                <a:rect l="l" t="t" r="r" b="b"/>
                <a:pathLst>
                  <a:path w="17234" h="4461">
                    <a:moveTo>
                      <a:pt x="17179" y="4425"/>
                    </a:moveTo>
                    <a:lnTo>
                      <a:pt x="17179" y="4425"/>
                    </a:lnTo>
                    <a:cubicBezTo>
                      <a:pt x="11434" y="2716"/>
                      <a:pt x="5689" y="1197"/>
                      <a:pt x="-56" y="-37"/>
                    </a:cubicBezTo>
                    <a:cubicBezTo>
                      <a:pt x="5972" y="1292"/>
                      <a:pt x="11623" y="2811"/>
                      <a:pt x="17179" y="4425"/>
                    </a:cubicBezTo>
                    <a:close/>
                  </a:path>
                </a:pathLst>
              </a:custGeom>
              <a:grpFill/>
              <a:ln w="9418" cap="flat">
                <a:solidFill>
                  <a:schemeClr val="tx1">
                    <a:lumMod val="85000"/>
                    <a:lumOff val="15000"/>
                  </a:schemeClr>
                </a:solidFill>
                <a:prstDash val="solid"/>
                <a:miter/>
              </a:ln>
            </p:spPr>
            <p:txBody>
              <a:bodyPr rtlCol="0" anchor="ctr"/>
              <a:lstStyle/>
              <a:p>
                <a:endParaRPr lang="en-US"/>
              </a:p>
            </p:txBody>
          </p:sp>
          <p:sp>
            <p:nvSpPr>
              <p:cNvPr id="72" name="Freeform 71">
                <a:extLst>
                  <a:ext uri="{FF2B5EF4-FFF2-40B4-BE49-F238E27FC236}">
                    <a16:creationId xmlns:a16="http://schemas.microsoft.com/office/drawing/2014/main" id="{24360A53-CF0C-8AC5-1F95-738753169986}"/>
                  </a:ext>
                </a:extLst>
              </p:cNvPr>
              <p:cNvSpPr/>
              <p:nvPr/>
            </p:nvSpPr>
            <p:spPr>
              <a:xfrm>
                <a:off x="6109467" y="3076337"/>
                <a:ext cx="8193" cy="1044"/>
              </a:xfrm>
              <a:custGeom>
                <a:avLst/>
                <a:gdLst>
                  <a:gd name="connsiteX0" fmla="*/ 8138 w 8193"/>
                  <a:gd name="connsiteY0" fmla="*/ 1008 h 1044"/>
                  <a:gd name="connsiteX1" fmla="*/ -56 w 8193"/>
                  <a:gd name="connsiteY1" fmla="*/ -37 h 1044"/>
                  <a:gd name="connsiteX2" fmla="*/ 8138 w 8193"/>
                  <a:gd name="connsiteY2" fmla="*/ 1008 h 1044"/>
                </a:gdLst>
                <a:ahLst/>
                <a:cxnLst>
                  <a:cxn ang="0">
                    <a:pos x="connsiteX0" y="connsiteY0"/>
                  </a:cxn>
                  <a:cxn ang="0">
                    <a:pos x="connsiteX1" y="connsiteY1"/>
                  </a:cxn>
                  <a:cxn ang="0">
                    <a:pos x="connsiteX2" y="connsiteY2"/>
                  </a:cxn>
                </a:cxnLst>
                <a:rect l="l" t="t" r="r" b="b"/>
                <a:pathLst>
                  <a:path w="8193" h="1044">
                    <a:moveTo>
                      <a:pt x="8138" y="1008"/>
                    </a:moveTo>
                    <a:lnTo>
                      <a:pt x="-56" y="-37"/>
                    </a:lnTo>
                    <a:cubicBezTo>
                      <a:pt x="2676" y="153"/>
                      <a:pt x="5407" y="153"/>
                      <a:pt x="8138" y="1008"/>
                    </a:cubicBezTo>
                    <a:close/>
                  </a:path>
                </a:pathLst>
              </a:custGeom>
              <a:grpFill/>
              <a:ln w="9418" cap="flat">
                <a:solidFill>
                  <a:schemeClr val="tx1">
                    <a:lumMod val="85000"/>
                    <a:lumOff val="15000"/>
                  </a:schemeClr>
                </a:solidFill>
                <a:prstDash val="solid"/>
                <a:miter/>
              </a:ln>
            </p:spPr>
            <p:txBody>
              <a:bodyPr rtlCol="0" anchor="ctr"/>
              <a:lstStyle/>
              <a:p>
                <a:endParaRPr lang="en-US"/>
              </a:p>
            </p:txBody>
          </p:sp>
          <p:sp>
            <p:nvSpPr>
              <p:cNvPr id="73" name="Freeform 72">
                <a:extLst>
                  <a:ext uri="{FF2B5EF4-FFF2-40B4-BE49-F238E27FC236}">
                    <a16:creationId xmlns:a16="http://schemas.microsoft.com/office/drawing/2014/main" id="{23CD1A7E-72F9-967E-FD08-35AF6B989DD9}"/>
                  </a:ext>
                </a:extLst>
              </p:cNvPr>
              <p:cNvSpPr/>
              <p:nvPr/>
            </p:nvSpPr>
            <p:spPr>
              <a:xfrm>
                <a:off x="6089501" y="3074818"/>
                <a:ext cx="11395" cy="664"/>
              </a:xfrm>
              <a:custGeom>
                <a:avLst/>
                <a:gdLst>
                  <a:gd name="connsiteX0" fmla="*/ 11340 w 11395"/>
                  <a:gd name="connsiteY0" fmla="*/ 628 h 664"/>
                  <a:gd name="connsiteX1" fmla="*/ -56 w 11395"/>
                  <a:gd name="connsiteY1" fmla="*/ -37 h 664"/>
                  <a:gd name="connsiteX2" fmla="*/ 11340 w 11395"/>
                  <a:gd name="connsiteY2" fmla="*/ 628 h 664"/>
                </a:gdLst>
                <a:ahLst/>
                <a:cxnLst>
                  <a:cxn ang="0">
                    <a:pos x="connsiteX0" y="connsiteY0"/>
                  </a:cxn>
                  <a:cxn ang="0">
                    <a:pos x="connsiteX1" y="connsiteY1"/>
                  </a:cxn>
                  <a:cxn ang="0">
                    <a:pos x="connsiteX2" y="connsiteY2"/>
                  </a:cxn>
                </a:cxnLst>
                <a:rect l="l" t="t" r="r" b="b"/>
                <a:pathLst>
                  <a:path w="11395" h="664">
                    <a:moveTo>
                      <a:pt x="11340" y="628"/>
                    </a:moveTo>
                    <a:lnTo>
                      <a:pt x="-56" y="-37"/>
                    </a:lnTo>
                    <a:cubicBezTo>
                      <a:pt x="3712" y="58"/>
                      <a:pt x="7479" y="343"/>
                      <a:pt x="11340" y="628"/>
                    </a:cubicBezTo>
                    <a:close/>
                  </a:path>
                </a:pathLst>
              </a:custGeom>
              <a:grpFill/>
              <a:ln w="9418" cap="flat">
                <a:solidFill>
                  <a:schemeClr val="tx1">
                    <a:lumMod val="85000"/>
                    <a:lumOff val="15000"/>
                  </a:schemeClr>
                </a:solidFill>
                <a:prstDash val="solid"/>
                <a:miter/>
              </a:ln>
            </p:spPr>
            <p:txBody>
              <a:bodyPr rtlCol="0" anchor="ctr"/>
              <a:lstStyle/>
              <a:p>
                <a:endParaRPr lang="en-US"/>
              </a:p>
            </p:txBody>
          </p:sp>
          <p:sp>
            <p:nvSpPr>
              <p:cNvPr id="74" name="Freeform 73">
                <a:extLst>
                  <a:ext uri="{FF2B5EF4-FFF2-40B4-BE49-F238E27FC236}">
                    <a16:creationId xmlns:a16="http://schemas.microsoft.com/office/drawing/2014/main" id="{8AEACF5C-5762-CEA4-DE74-6A08C652FC5D}"/>
                  </a:ext>
                </a:extLst>
              </p:cNvPr>
              <p:cNvSpPr/>
              <p:nvPr/>
            </p:nvSpPr>
            <p:spPr>
              <a:xfrm>
                <a:off x="6066521" y="3074605"/>
                <a:ext cx="22979" cy="213"/>
              </a:xfrm>
              <a:custGeom>
                <a:avLst/>
                <a:gdLst>
                  <a:gd name="connsiteX0" fmla="*/ 22924 w 22979"/>
                  <a:gd name="connsiteY0" fmla="*/ 177 h 213"/>
                  <a:gd name="connsiteX1" fmla="*/ -56 w 22979"/>
                  <a:gd name="connsiteY1" fmla="*/ 177 h 213"/>
                  <a:gd name="connsiteX2" fmla="*/ 22924 w 22979"/>
                  <a:gd name="connsiteY2" fmla="*/ 177 h 213"/>
                </a:gdLst>
                <a:ahLst/>
                <a:cxnLst>
                  <a:cxn ang="0">
                    <a:pos x="connsiteX0" y="connsiteY0"/>
                  </a:cxn>
                  <a:cxn ang="0">
                    <a:pos x="connsiteX1" y="connsiteY1"/>
                  </a:cxn>
                  <a:cxn ang="0">
                    <a:pos x="connsiteX2" y="connsiteY2"/>
                  </a:cxn>
                </a:cxnLst>
                <a:rect l="l" t="t" r="r" b="b"/>
                <a:pathLst>
                  <a:path w="22979" h="213">
                    <a:moveTo>
                      <a:pt x="22924" y="177"/>
                    </a:moveTo>
                    <a:cubicBezTo>
                      <a:pt x="15296" y="177"/>
                      <a:pt x="7573" y="177"/>
                      <a:pt x="-56" y="177"/>
                    </a:cubicBezTo>
                    <a:cubicBezTo>
                      <a:pt x="7573" y="-108"/>
                      <a:pt x="15201" y="-108"/>
                      <a:pt x="22924" y="177"/>
                    </a:cubicBezTo>
                    <a:close/>
                  </a:path>
                </a:pathLst>
              </a:custGeom>
              <a:grpFill/>
              <a:ln w="9418" cap="flat">
                <a:solidFill>
                  <a:schemeClr val="tx1">
                    <a:lumMod val="85000"/>
                    <a:lumOff val="15000"/>
                  </a:schemeClr>
                </a:solidFill>
                <a:prstDash val="solid"/>
                <a:miter/>
              </a:ln>
            </p:spPr>
            <p:txBody>
              <a:bodyPr rtlCol="0" anchor="ctr"/>
              <a:lstStyle/>
              <a:p>
                <a:endParaRPr lang="en-US"/>
              </a:p>
            </p:txBody>
          </p:sp>
          <p:sp>
            <p:nvSpPr>
              <p:cNvPr id="75" name="Freeform 74">
                <a:extLst>
                  <a:ext uri="{FF2B5EF4-FFF2-40B4-BE49-F238E27FC236}">
                    <a16:creationId xmlns:a16="http://schemas.microsoft.com/office/drawing/2014/main" id="{AEDEC0FA-9FE1-CFBA-62E3-0EBF5CDD6301}"/>
                  </a:ext>
                </a:extLst>
              </p:cNvPr>
              <p:cNvSpPr/>
              <p:nvPr/>
            </p:nvSpPr>
            <p:spPr>
              <a:xfrm>
                <a:off x="6044860" y="3075578"/>
                <a:ext cx="9983" cy="949"/>
              </a:xfrm>
              <a:custGeom>
                <a:avLst/>
                <a:gdLst>
                  <a:gd name="connsiteX0" fmla="*/ 9927 w 9983"/>
                  <a:gd name="connsiteY0" fmla="*/ -37 h 949"/>
                  <a:gd name="connsiteX1" fmla="*/ -56 w 9983"/>
                  <a:gd name="connsiteY1" fmla="*/ 913 h 949"/>
                </a:gdLst>
                <a:ahLst/>
                <a:cxnLst>
                  <a:cxn ang="0">
                    <a:pos x="connsiteX0" y="connsiteY0"/>
                  </a:cxn>
                  <a:cxn ang="0">
                    <a:pos x="connsiteX1" y="connsiteY1"/>
                  </a:cxn>
                </a:cxnLst>
                <a:rect l="l" t="t" r="r" b="b"/>
                <a:pathLst>
                  <a:path w="9983" h="949">
                    <a:moveTo>
                      <a:pt x="9927" y="-37"/>
                    </a:moveTo>
                    <a:lnTo>
                      <a:pt x="-56" y="913"/>
                    </a:lnTo>
                    <a:close/>
                  </a:path>
                </a:pathLst>
              </a:custGeom>
              <a:grpFill/>
              <a:ln w="9418" cap="flat">
                <a:solidFill>
                  <a:schemeClr val="tx1">
                    <a:lumMod val="85000"/>
                    <a:lumOff val="15000"/>
                  </a:schemeClr>
                </a:solidFill>
                <a:prstDash val="solid"/>
                <a:miter/>
              </a:ln>
            </p:spPr>
            <p:txBody>
              <a:bodyPr rtlCol="0" anchor="ctr"/>
              <a:lstStyle/>
              <a:p>
                <a:endParaRPr lang="en-US"/>
              </a:p>
            </p:txBody>
          </p:sp>
          <p:sp>
            <p:nvSpPr>
              <p:cNvPr id="76" name="Freeform 75">
                <a:extLst>
                  <a:ext uri="{FF2B5EF4-FFF2-40B4-BE49-F238E27FC236}">
                    <a16:creationId xmlns:a16="http://schemas.microsoft.com/office/drawing/2014/main" id="{E4E5A998-CC34-E88C-4869-7DF27C106183}"/>
                  </a:ext>
                </a:extLst>
              </p:cNvPr>
              <p:cNvSpPr/>
              <p:nvPr/>
            </p:nvSpPr>
            <p:spPr>
              <a:xfrm>
                <a:off x="6035442" y="3076527"/>
                <a:ext cx="9417" cy="1329"/>
              </a:xfrm>
              <a:custGeom>
                <a:avLst/>
                <a:gdLst>
                  <a:gd name="connsiteX0" fmla="*/ 9362 w 9417"/>
                  <a:gd name="connsiteY0" fmla="*/ -37 h 1329"/>
                  <a:gd name="connsiteX1" fmla="*/ -56 w 9417"/>
                  <a:gd name="connsiteY1" fmla="*/ 1292 h 1329"/>
                  <a:gd name="connsiteX2" fmla="*/ 9362 w 9417"/>
                  <a:gd name="connsiteY2" fmla="*/ -37 h 1329"/>
                </a:gdLst>
                <a:ahLst/>
                <a:cxnLst>
                  <a:cxn ang="0">
                    <a:pos x="connsiteX0" y="connsiteY0"/>
                  </a:cxn>
                  <a:cxn ang="0">
                    <a:pos x="connsiteX1" y="connsiteY1"/>
                  </a:cxn>
                  <a:cxn ang="0">
                    <a:pos x="connsiteX2" y="connsiteY2"/>
                  </a:cxn>
                </a:cxnLst>
                <a:rect l="l" t="t" r="r" b="b"/>
                <a:pathLst>
                  <a:path w="9417" h="1329">
                    <a:moveTo>
                      <a:pt x="9362" y="-37"/>
                    </a:moveTo>
                    <a:lnTo>
                      <a:pt x="-56" y="1292"/>
                    </a:lnTo>
                    <a:cubicBezTo>
                      <a:pt x="2770" y="723"/>
                      <a:pt x="6066" y="-37"/>
                      <a:pt x="9362" y="-37"/>
                    </a:cubicBezTo>
                    <a:close/>
                  </a:path>
                </a:pathLst>
              </a:custGeom>
              <a:grpFill/>
              <a:ln w="9418" cap="flat">
                <a:solidFill>
                  <a:schemeClr val="tx1">
                    <a:lumMod val="85000"/>
                    <a:lumOff val="15000"/>
                  </a:schemeClr>
                </a:solidFill>
                <a:prstDash val="solid"/>
                <a:miter/>
              </a:ln>
            </p:spPr>
            <p:txBody>
              <a:bodyPr rtlCol="0" anchor="ctr"/>
              <a:lstStyle/>
              <a:p>
                <a:endParaRPr lang="en-US"/>
              </a:p>
            </p:txBody>
          </p:sp>
          <p:sp>
            <p:nvSpPr>
              <p:cNvPr id="77" name="Freeform 76">
                <a:extLst>
                  <a:ext uri="{FF2B5EF4-FFF2-40B4-BE49-F238E27FC236}">
                    <a16:creationId xmlns:a16="http://schemas.microsoft.com/office/drawing/2014/main" id="{DE716C2F-E745-67C8-AC61-A3E4FAE745CD}"/>
                  </a:ext>
                </a:extLst>
              </p:cNvPr>
              <p:cNvSpPr/>
              <p:nvPr/>
            </p:nvSpPr>
            <p:spPr>
              <a:xfrm>
                <a:off x="6015193" y="3077856"/>
                <a:ext cx="19777" cy="3607"/>
              </a:xfrm>
              <a:custGeom>
                <a:avLst/>
                <a:gdLst>
                  <a:gd name="connsiteX0" fmla="*/ 19722 w 19777"/>
                  <a:gd name="connsiteY0" fmla="*/ -37 h 3607"/>
                  <a:gd name="connsiteX1" fmla="*/ -56 w 19777"/>
                  <a:gd name="connsiteY1" fmla="*/ 3571 h 3607"/>
                  <a:gd name="connsiteX2" fmla="*/ 19722 w 19777"/>
                  <a:gd name="connsiteY2" fmla="*/ -37 h 3607"/>
                </a:gdLst>
                <a:ahLst/>
                <a:cxnLst>
                  <a:cxn ang="0">
                    <a:pos x="connsiteX0" y="connsiteY0"/>
                  </a:cxn>
                  <a:cxn ang="0">
                    <a:pos x="connsiteX1" y="connsiteY1"/>
                  </a:cxn>
                  <a:cxn ang="0">
                    <a:pos x="connsiteX2" y="connsiteY2"/>
                  </a:cxn>
                </a:cxnLst>
                <a:rect l="l" t="t" r="r" b="b"/>
                <a:pathLst>
                  <a:path w="19777" h="3607">
                    <a:moveTo>
                      <a:pt x="19722" y="-37"/>
                    </a:moveTo>
                    <a:cubicBezTo>
                      <a:pt x="13035" y="913"/>
                      <a:pt x="6537" y="2147"/>
                      <a:pt x="-56" y="3571"/>
                    </a:cubicBezTo>
                    <a:cubicBezTo>
                      <a:pt x="6443" y="2052"/>
                      <a:pt x="13130" y="913"/>
                      <a:pt x="19722" y="-37"/>
                    </a:cubicBezTo>
                    <a:close/>
                  </a:path>
                </a:pathLst>
              </a:custGeom>
              <a:grpFill/>
              <a:ln w="9418" cap="flat">
                <a:solidFill>
                  <a:schemeClr val="tx1">
                    <a:lumMod val="85000"/>
                    <a:lumOff val="15000"/>
                  </a:schemeClr>
                </a:solidFill>
                <a:prstDash val="solid"/>
                <a:miter/>
              </a:ln>
            </p:spPr>
            <p:txBody>
              <a:bodyPr rtlCol="0" anchor="ctr"/>
              <a:lstStyle/>
              <a:p>
                <a:endParaRPr lang="en-US"/>
              </a:p>
            </p:txBody>
          </p:sp>
          <p:sp>
            <p:nvSpPr>
              <p:cNvPr id="78" name="Freeform 77">
                <a:extLst>
                  <a:ext uri="{FF2B5EF4-FFF2-40B4-BE49-F238E27FC236}">
                    <a16:creationId xmlns:a16="http://schemas.microsoft.com/office/drawing/2014/main" id="{E681CCC4-D0BA-DA07-B25D-F69722DC61F2}"/>
                  </a:ext>
                </a:extLst>
              </p:cNvPr>
              <p:cNvSpPr/>
              <p:nvPr/>
            </p:nvSpPr>
            <p:spPr>
              <a:xfrm>
                <a:off x="6005775" y="3081463"/>
                <a:ext cx="9417" cy="2278"/>
              </a:xfrm>
              <a:custGeom>
                <a:avLst/>
                <a:gdLst>
                  <a:gd name="connsiteX0" fmla="*/ 9362 w 9417"/>
                  <a:gd name="connsiteY0" fmla="*/ -37 h 2278"/>
                  <a:gd name="connsiteX1" fmla="*/ -56 w 9417"/>
                  <a:gd name="connsiteY1" fmla="*/ 2242 h 2278"/>
                  <a:gd name="connsiteX2" fmla="*/ 9362 w 9417"/>
                  <a:gd name="connsiteY2" fmla="*/ -37 h 2278"/>
                </a:gdLst>
                <a:ahLst/>
                <a:cxnLst>
                  <a:cxn ang="0">
                    <a:pos x="connsiteX0" y="connsiteY0"/>
                  </a:cxn>
                  <a:cxn ang="0">
                    <a:pos x="connsiteX1" y="connsiteY1"/>
                  </a:cxn>
                  <a:cxn ang="0">
                    <a:pos x="connsiteX2" y="connsiteY2"/>
                  </a:cxn>
                </a:cxnLst>
                <a:rect l="l" t="t" r="r" b="b"/>
                <a:pathLst>
                  <a:path w="9417" h="2278">
                    <a:moveTo>
                      <a:pt x="9362" y="-37"/>
                    </a:moveTo>
                    <a:cubicBezTo>
                      <a:pt x="6160" y="628"/>
                      <a:pt x="2864" y="1387"/>
                      <a:pt x="-56" y="2242"/>
                    </a:cubicBezTo>
                    <a:cubicBezTo>
                      <a:pt x="2864" y="1387"/>
                      <a:pt x="6066" y="628"/>
                      <a:pt x="9362" y="-37"/>
                    </a:cubicBezTo>
                    <a:close/>
                  </a:path>
                </a:pathLst>
              </a:custGeom>
              <a:grpFill/>
              <a:ln w="9418" cap="flat">
                <a:solidFill>
                  <a:schemeClr val="tx1">
                    <a:lumMod val="85000"/>
                    <a:lumOff val="15000"/>
                  </a:schemeClr>
                </a:solidFill>
                <a:prstDash val="solid"/>
                <a:miter/>
              </a:ln>
            </p:spPr>
            <p:txBody>
              <a:bodyPr rtlCol="0" anchor="ctr"/>
              <a:lstStyle/>
              <a:p>
                <a:endParaRPr lang="en-US"/>
              </a:p>
            </p:txBody>
          </p:sp>
          <p:sp>
            <p:nvSpPr>
              <p:cNvPr id="79" name="Freeform 78">
                <a:extLst>
                  <a:ext uri="{FF2B5EF4-FFF2-40B4-BE49-F238E27FC236}">
                    <a16:creationId xmlns:a16="http://schemas.microsoft.com/office/drawing/2014/main" id="{713DE9A6-118D-9E7C-237B-5BA715253074}"/>
                  </a:ext>
                </a:extLst>
              </p:cNvPr>
              <p:cNvSpPr/>
              <p:nvPr/>
            </p:nvSpPr>
            <p:spPr>
              <a:xfrm>
                <a:off x="5996075" y="3083742"/>
                <a:ext cx="9417" cy="2563"/>
              </a:xfrm>
              <a:custGeom>
                <a:avLst/>
                <a:gdLst>
                  <a:gd name="connsiteX0" fmla="*/ 9362 w 9417"/>
                  <a:gd name="connsiteY0" fmla="*/ -37 h 2563"/>
                  <a:gd name="connsiteX1" fmla="*/ -56 w 9417"/>
                  <a:gd name="connsiteY1" fmla="*/ 2526 h 2563"/>
                </a:gdLst>
                <a:ahLst/>
                <a:cxnLst>
                  <a:cxn ang="0">
                    <a:pos x="connsiteX0" y="connsiteY0"/>
                  </a:cxn>
                  <a:cxn ang="0">
                    <a:pos x="connsiteX1" y="connsiteY1"/>
                  </a:cxn>
                </a:cxnLst>
                <a:rect l="l" t="t" r="r" b="b"/>
                <a:pathLst>
                  <a:path w="9417" h="2563">
                    <a:moveTo>
                      <a:pt x="9362" y="-37"/>
                    </a:moveTo>
                    <a:lnTo>
                      <a:pt x="-56" y="2526"/>
                    </a:lnTo>
                    <a:close/>
                  </a:path>
                </a:pathLst>
              </a:custGeom>
              <a:grpFill/>
              <a:ln w="9418" cap="flat">
                <a:solidFill>
                  <a:schemeClr val="tx1">
                    <a:lumMod val="85000"/>
                    <a:lumOff val="15000"/>
                  </a:schemeClr>
                </a:solidFill>
                <a:prstDash val="solid"/>
                <a:miter/>
              </a:ln>
            </p:spPr>
            <p:txBody>
              <a:bodyPr rtlCol="0" anchor="ctr"/>
              <a:lstStyle/>
              <a:p>
                <a:endParaRPr lang="en-US"/>
              </a:p>
            </p:txBody>
          </p:sp>
          <p:sp>
            <p:nvSpPr>
              <p:cNvPr id="80" name="Freeform 79">
                <a:extLst>
                  <a:ext uri="{FF2B5EF4-FFF2-40B4-BE49-F238E27FC236}">
                    <a16:creationId xmlns:a16="http://schemas.microsoft.com/office/drawing/2014/main" id="{EDF35275-162C-76F9-B5D8-4EA5ED131179}"/>
                  </a:ext>
                </a:extLst>
              </p:cNvPr>
              <p:cNvSpPr/>
              <p:nvPr/>
            </p:nvSpPr>
            <p:spPr>
              <a:xfrm>
                <a:off x="5989671" y="3086020"/>
                <a:ext cx="6215" cy="1898"/>
              </a:xfrm>
              <a:custGeom>
                <a:avLst/>
                <a:gdLst>
                  <a:gd name="connsiteX0" fmla="*/ 6160 w 6215"/>
                  <a:gd name="connsiteY0" fmla="*/ -37 h 1898"/>
                  <a:gd name="connsiteX1" fmla="*/ -56 w 6215"/>
                  <a:gd name="connsiteY1" fmla="*/ 1862 h 1898"/>
                </a:gdLst>
                <a:ahLst/>
                <a:cxnLst>
                  <a:cxn ang="0">
                    <a:pos x="connsiteX0" y="connsiteY0"/>
                  </a:cxn>
                  <a:cxn ang="0">
                    <a:pos x="connsiteX1" y="connsiteY1"/>
                  </a:cxn>
                </a:cxnLst>
                <a:rect l="l" t="t" r="r" b="b"/>
                <a:pathLst>
                  <a:path w="6215" h="1898">
                    <a:moveTo>
                      <a:pt x="6160" y="-37"/>
                    </a:moveTo>
                    <a:lnTo>
                      <a:pt x="-56" y="1862"/>
                    </a:lnTo>
                    <a:close/>
                  </a:path>
                </a:pathLst>
              </a:custGeom>
              <a:grpFill/>
              <a:ln w="9418" cap="flat">
                <a:solidFill>
                  <a:schemeClr val="tx1">
                    <a:lumMod val="85000"/>
                    <a:lumOff val="15000"/>
                  </a:schemeClr>
                </a:solidFill>
                <a:prstDash val="solid"/>
                <a:miter/>
              </a:ln>
            </p:spPr>
            <p:txBody>
              <a:bodyPr rtlCol="0" anchor="ctr"/>
              <a:lstStyle/>
              <a:p>
                <a:endParaRPr lang="en-US"/>
              </a:p>
            </p:txBody>
          </p:sp>
          <p:sp>
            <p:nvSpPr>
              <p:cNvPr id="81" name="Freeform 80">
                <a:extLst>
                  <a:ext uri="{FF2B5EF4-FFF2-40B4-BE49-F238E27FC236}">
                    <a16:creationId xmlns:a16="http://schemas.microsoft.com/office/drawing/2014/main" id="{5E711E52-9A44-4754-88EE-C0A168E1F48F}"/>
                  </a:ext>
                </a:extLst>
              </p:cNvPr>
              <p:cNvSpPr/>
              <p:nvPr/>
            </p:nvSpPr>
            <p:spPr>
              <a:xfrm>
                <a:off x="5978557" y="3090007"/>
                <a:ext cx="5556" cy="1898"/>
              </a:xfrm>
              <a:custGeom>
                <a:avLst/>
                <a:gdLst>
                  <a:gd name="connsiteX0" fmla="*/ 5501 w 5556"/>
                  <a:gd name="connsiteY0" fmla="*/ -37 h 1898"/>
                  <a:gd name="connsiteX1" fmla="*/ -56 w 5556"/>
                  <a:gd name="connsiteY1" fmla="*/ 1862 h 1898"/>
                </a:gdLst>
                <a:ahLst/>
                <a:cxnLst>
                  <a:cxn ang="0">
                    <a:pos x="connsiteX0" y="connsiteY0"/>
                  </a:cxn>
                  <a:cxn ang="0">
                    <a:pos x="connsiteX1" y="connsiteY1"/>
                  </a:cxn>
                </a:cxnLst>
                <a:rect l="l" t="t" r="r" b="b"/>
                <a:pathLst>
                  <a:path w="5556" h="1898">
                    <a:moveTo>
                      <a:pt x="5501" y="-37"/>
                    </a:moveTo>
                    <a:lnTo>
                      <a:pt x="-56" y="1862"/>
                    </a:lnTo>
                    <a:close/>
                  </a:path>
                </a:pathLst>
              </a:custGeom>
              <a:grpFill/>
              <a:ln w="9418" cap="flat">
                <a:solidFill>
                  <a:schemeClr val="tx1">
                    <a:lumMod val="85000"/>
                    <a:lumOff val="15000"/>
                  </a:schemeClr>
                </a:solidFill>
                <a:prstDash val="solid"/>
                <a:miter/>
              </a:ln>
            </p:spPr>
            <p:txBody>
              <a:bodyPr rtlCol="0" anchor="ctr"/>
              <a:lstStyle/>
              <a:p>
                <a:endParaRPr lang="en-US"/>
              </a:p>
            </p:txBody>
          </p:sp>
          <p:sp>
            <p:nvSpPr>
              <p:cNvPr id="82" name="Freeform 81">
                <a:extLst>
                  <a:ext uri="{FF2B5EF4-FFF2-40B4-BE49-F238E27FC236}">
                    <a16:creationId xmlns:a16="http://schemas.microsoft.com/office/drawing/2014/main" id="{59AEFDAD-51BC-AB55-13F3-7D75DBCDC008}"/>
                  </a:ext>
                </a:extLst>
              </p:cNvPr>
              <p:cNvSpPr/>
              <p:nvPr/>
            </p:nvSpPr>
            <p:spPr>
              <a:xfrm>
                <a:off x="5677241" y="3118201"/>
                <a:ext cx="519248" cy="648651"/>
              </a:xfrm>
              <a:custGeom>
                <a:avLst/>
                <a:gdLst>
                  <a:gd name="connsiteX0" fmla="*/ 250875 w 519248"/>
                  <a:gd name="connsiteY0" fmla="*/ 60338 h 648651"/>
                  <a:gd name="connsiteX1" fmla="*/ 288547 w 519248"/>
                  <a:gd name="connsiteY1" fmla="*/ 40213 h 648651"/>
                  <a:gd name="connsiteX2" fmla="*/ 162723 w 519248"/>
                  <a:gd name="connsiteY2" fmla="*/ 270417 h 648651"/>
                  <a:gd name="connsiteX3" fmla="*/ 165642 w 519248"/>
                  <a:gd name="connsiteY3" fmla="*/ 308389 h 648651"/>
                  <a:gd name="connsiteX4" fmla="*/ 101035 w 519248"/>
                  <a:gd name="connsiteY4" fmla="*/ 466636 h 648651"/>
                  <a:gd name="connsiteX5" fmla="*/ 95478 w 519248"/>
                  <a:gd name="connsiteY5" fmla="*/ 471477 h 648651"/>
                  <a:gd name="connsiteX6" fmla="*/ 54981 w 519248"/>
                  <a:gd name="connsiteY6" fmla="*/ 578652 h 648651"/>
                  <a:gd name="connsiteX7" fmla="*/ 60443 w 519248"/>
                  <a:gd name="connsiteY7" fmla="*/ 589474 h 648651"/>
                  <a:gd name="connsiteX8" fmla="*/ 71839 w 519248"/>
                  <a:gd name="connsiteY8" fmla="*/ 593177 h 648651"/>
                  <a:gd name="connsiteX9" fmla="*/ 519193 w 519248"/>
                  <a:gd name="connsiteY9" fmla="*/ 558337 h 648651"/>
                  <a:gd name="connsiteX10" fmla="*/ 244000 w 519248"/>
                  <a:gd name="connsiteY10" fmla="*/ 579886 h 648651"/>
                  <a:gd name="connsiteX11" fmla="*/ 220267 w 519248"/>
                  <a:gd name="connsiteY11" fmla="*/ 582639 h 648651"/>
                  <a:gd name="connsiteX12" fmla="*/ 219231 w 519248"/>
                  <a:gd name="connsiteY12" fmla="*/ 606467 h 648651"/>
                  <a:gd name="connsiteX13" fmla="*/ 218571 w 519248"/>
                  <a:gd name="connsiteY13" fmla="*/ 620896 h 648651"/>
                  <a:gd name="connsiteX14" fmla="*/ 219513 w 519248"/>
                  <a:gd name="connsiteY14" fmla="*/ 637509 h 648651"/>
                  <a:gd name="connsiteX15" fmla="*/ 76831 w 519248"/>
                  <a:gd name="connsiteY15" fmla="*/ 648615 h 648651"/>
                  <a:gd name="connsiteX16" fmla="*/ 70992 w 519248"/>
                  <a:gd name="connsiteY16" fmla="*/ 648615 h 648651"/>
                  <a:gd name="connsiteX17" fmla="*/ 25220 w 519248"/>
                  <a:gd name="connsiteY17" fmla="*/ 631528 h 648651"/>
                  <a:gd name="connsiteX18" fmla="*/ 451 w 519248"/>
                  <a:gd name="connsiteY18" fmla="*/ 582639 h 648651"/>
                  <a:gd name="connsiteX19" fmla="*/ 65247 w 519248"/>
                  <a:gd name="connsiteY19" fmla="*/ 424107 h 648651"/>
                  <a:gd name="connsiteX20" fmla="*/ 71933 w 519248"/>
                  <a:gd name="connsiteY20" fmla="*/ 418222 h 648651"/>
                  <a:gd name="connsiteX21" fmla="*/ 111206 w 519248"/>
                  <a:gd name="connsiteY21" fmla="*/ 312281 h 648651"/>
                  <a:gd name="connsiteX22" fmla="*/ 108287 w 519248"/>
                  <a:gd name="connsiteY22" fmla="*/ 274309 h 648651"/>
                  <a:gd name="connsiteX23" fmla="*/ 246543 w 519248"/>
                  <a:gd name="connsiteY23" fmla="*/ -37 h 648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19248" h="648651">
                    <a:moveTo>
                      <a:pt x="250875" y="60338"/>
                    </a:moveTo>
                    <a:lnTo>
                      <a:pt x="288547" y="40213"/>
                    </a:lnTo>
                    <a:cubicBezTo>
                      <a:pt x="204994" y="84975"/>
                      <a:pt x="155617" y="175312"/>
                      <a:pt x="162723" y="270417"/>
                    </a:cubicBezTo>
                    <a:lnTo>
                      <a:pt x="165642" y="308389"/>
                    </a:lnTo>
                    <a:cubicBezTo>
                      <a:pt x="170249" y="368484"/>
                      <a:pt x="146271" y="427214"/>
                      <a:pt x="101035" y="466636"/>
                    </a:cubicBezTo>
                    <a:lnTo>
                      <a:pt x="95478" y="471477"/>
                    </a:lnTo>
                    <a:cubicBezTo>
                      <a:pt x="66868" y="499374"/>
                      <a:pt x="52031" y="538640"/>
                      <a:pt x="54981" y="578652"/>
                    </a:cubicBezTo>
                    <a:cubicBezTo>
                      <a:pt x="55284" y="582853"/>
                      <a:pt x="57253" y="586754"/>
                      <a:pt x="60443" y="589474"/>
                    </a:cubicBezTo>
                    <a:cubicBezTo>
                      <a:pt x="63577" y="592232"/>
                      <a:pt x="67698" y="593570"/>
                      <a:pt x="71839" y="593177"/>
                    </a:cubicBezTo>
                    <a:lnTo>
                      <a:pt x="519193" y="558337"/>
                    </a:lnTo>
                    <a:lnTo>
                      <a:pt x="244000" y="579886"/>
                    </a:lnTo>
                    <a:lnTo>
                      <a:pt x="220267" y="582639"/>
                    </a:lnTo>
                    <a:lnTo>
                      <a:pt x="219231" y="606467"/>
                    </a:lnTo>
                    <a:cubicBezTo>
                      <a:pt x="219231" y="611308"/>
                      <a:pt x="218571" y="615960"/>
                      <a:pt x="218571" y="620896"/>
                    </a:cubicBezTo>
                    <a:cubicBezTo>
                      <a:pt x="218554" y="626448"/>
                      <a:pt x="218868" y="631995"/>
                      <a:pt x="219513" y="637509"/>
                    </a:cubicBezTo>
                    <a:lnTo>
                      <a:pt x="76831" y="648615"/>
                    </a:lnTo>
                    <a:cubicBezTo>
                      <a:pt x="74853" y="648615"/>
                      <a:pt x="72969" y="648615"/>
                      <a:pt x="70992" y="648615"/>
                    </a:cubicBezTo>
                    <a:cubicBezTo>
                      <a:pt x="54200" y="648608"/>
                      <a:pt x="37965" y="642547"/>
                      <a:pt x="25220" y="631528"/>
                    </a:cubicBezTo>
                    <a:cubicBezTo>
                      <a:pt x="10871" y="619178"/>
                      <a:pt x="1964" y="601597"/>
                      <a:pt x="451" y="582639"/>
                    </a:cubicBezTo>
                    <a:cubicBezTo>
                      <a:pt x="-3912" y="522461"/>
                      <a:pt x="20095" y="463725"/>
                      <a:pt x="65247" y="424107"/>
                    </a:cubicBezTo>
                    <a:lnTo>
                      <a:pt x="71933" y="418222"/>
                    </a:lnTo>
                    <a:cubicBezTo>
                      <a:pt x="99865" y="390462"/>
                      <a:pt x="114234" y="351701"/>
                      <a:pt x="111206" y="312281"/>
                    </a:cubicBezTo>
                    <a:lnTo>
                      <a:pt x="108287" y="274309"/>
                    </a:lnTo>
                    <a:cubicBezTo>
                      <a:pt x="99929" y="164012"/>
                      <a:pt x="153246" y="58213"/>
                      <a:pt x="246543" y="-37"/>
                    </a:cubicBezTo>
                    <a:close/>
                  </a:path>
                </a:pathLst>
              </a:custGeom>
              <a:grpFill/>
              <a:ln w="9418" cap="flat">
                <a:solidFill>
                  <a:schemeClr val="tx1">
                    <a:lumMod val="85000"/>
                    <a:lumOff val="15000"/>
                  </a:schemeClr>
                </a:solidFill>
                <a:prstDash val="solid"/>
                <a:miter/>
              </a:ln>
            </p:spPr>
            <p:txBody>
              <a:bodyPr rtlCol="0" anchor="ctr"/>
              <a:lstStyle/>
              <a:p>
                <a:endParaRPr lang="en-US"/>
              </a:p>
            </p:txBody>
          </p:sp>
        </p:grpSp>
      </p:grpSp>
      <p:pic>
        <p:nvPicPr>
          <p:cNvPr id="85" name="Picture Placeholder 201">
            <a:extLst>
              <a:ext uri="{FF2B5EF4-FFF2-40B4-BE49-F238E27FC236}">
                <a16:creationId xmlns:a16="http://schemas.microsoft.com/office/drawing/2014/main" id="{7434C869-8089-1E5C-746B-25B9FAE3C64D}"/>
              </a:ext>
            </a:extLst>
          </p:cNvPr>
          <p:cNvPicPr>
            <a:picLocks noChangeAspect="1"/>
          </p:cNvPicPr>
          <p:nvPr/>
        </p:nvPicPr>
        <p:blipFill rotWithShape="1">
          <a:blip r:embed="rId2">
            <a:extLst>
              <a:ext uri="{28A0092B-C50C-407E-A947-70E740481C1C}">
                <a14:useLocalDpi xmlns:a14="http://schemas.microsoft.com/office/drawing/2010/main" val="0"/>
              </a:ext>
            </a:extLst>
          </a:blip>
          <a:srcRect l="16875" r="16875"/>
          <a:stretch/>
        </p:blipFill>
        <p:spPr>
          <a:xfrm>
            <a:off x="11695113" y="52756"/>
            <a:ext cx="340943" cy="340943"/>
          </a:xfrm>
          <a:prstGeom prst="ellipse">
            <a:avLst/>
          </a:prstGeom>
          <a:blipFill>
            <a:blip r:embed="rId3"/>
            <a:tile tx="0" ty="0" sx="100000" sy="100000" flip="none" algn="tl"/>
          </a:blipFill>
        </p:spPr>
      </p:pic>
      <p:grpSp>
        <p:nvGrpSpPr>
          <p:cNvPr id="86" name="Group 85">
            <a:extLst>
              <a:ext uri="{FF2B5EF4-FFF2-40B4-BE49-F238E27FC236}">
                <a16:creationId xmlns:a16="http://schemas.microsoft.com/office/drawing/2014/main" id="{8A8ABB1D-16E7-9383-ED8B-287188579E45}"/>
              </a:ext>
            </a:extLst>
          </p:cNvPr>
          <p:cNvGrpSpPr/>
          <p:nvPr/>
        </p:nvGrpSpPr>
        <p:grpSpPr>
          <a:xfrm>
            <a:off x="9619866" y="2585979"/>
            <a:ext cx="457015" cy="457015"/>
            <a:chOff x="7719348" y="2089556"/>
            <a:chExt cx="457015" cy="457015"/>
          </a:xfrm>
        </p:grpSpPr>
        <p:sp>
          <p:nvSpPr>
            <p:cNvPr id="87" name="Oval 86">
              <a:extLst>
                <a:ext uri="{FF2B5EF4-FFF2-40B4-BE49-F238E27FC236}">
                  <a16:creationId xmlns:a16="http://schemas.microsoft.com/office/drawing/2014/main" id="{B2FC7397-4FE6-84CD-71F9-2E9B9FB9CFBF}"/>
                </a:ext>
              </a:extLst>
            </p:cNvPr>
            <p:cNvSpPr/>
            <p:nvPr/>
          </p:nvSpPr>
          <p:spPr>
            <a:xfrm>
              <a:off x="7719348" y="2089556"/>
              <a:ext cx="457015" cy="457015"/>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Chevron 87">
              <a:extLst>
                <a:ext uri="{FF2B5EF4-FFF2-40B4-BE49-F238E27FC236}">
                  <a16:creationId xmlns:a16="http://schemas.microsoft.com/office/drawing/2014/main" id="{299BE4BC-A161-495D-6AF1-5FBAC01205A8}"/>
                </a:ext>
              </a:extLst>
            </p:cNvPr>
            <p:cNvSpPr/>
            <p:nvPr/>
          </p:nvSpPr>
          <p:spPr>
            <a:xfrm>
              <a:off x="7878726" y="2232837"/>
              <a:ext cx="191386" cy="191386"/>
            </a:xfrm>
            <a:prstGeom prst="chevron">
              <a:avLst/>
            </a:prstGeom>
            <a:solidFill>
              <a:srgbClr val="6366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33" name="Group 132">
            <a:extLst>
              <a:ext uri="{FF2B5EF4-FFF2-40B4-BE49-F238E27FC236}">
                <a16:creationId xmlns:a16="http://schemas.microsoft.com/office/drawing/2014/main" id="{0E568CA4-652B-95B1-ED81-03968B4BA126}"/>
              </a:ext>
            </a:extLst>
          </p:cNvPr>
          <p:cNvGrpSpPr/>
          <p:nvPr/>
        </p:nvGrpSpPr>
        <p:grpSpPr>
          <a:xfrm>
            <a:off x="8207759" y="5208928"/>
            <a:ext cx="369053" cy="370236"/>
            <a:chOff x="8333269" y="5208928"/>
            <a:chExt cx="369053" cy="370236"/>
          </a:xfrm>
        </p:grpSpPr>
        <p:pic>
          <p:nvPicPr>
            <p:cNvPr id="93" name="Picture 92">
              <a:extLst>
                <a:ext uri="{FF2B5EF4-FFF2-40B4-BE49-F238E27FC236}">
                  <a16:creationId xmlns:a16="http://schemas.microsoft.com/office/drawing/2014/main" id="{6C038D62-0611-1F11-1744-572AAED710A5}"/>
                </a:ext>
              </a:extLst>
            </p:cNvPr>
            <p:cNvPicPr>
              <a:picLocks noChangeAspect="1"/>
            </p:cNvPicPr>
            <p:nvPr/>
          </p:nvPicPr>
          <p:blipFill>
            <a:blip r:embed="rId4"/>
            <a:stretch>
              <a:fillRect/>
            </a:stretch>
          </p:blipFill>
          <p:spPr>
            <a:xfrm>
              <a:off x="8333269" y="5208928"/>
              <a:ext cx="369053" cy="370236"/>
            </a:xfrm>
            <a:custGeom>
              <a:avLst/>
              <a:gdLst>
                <a:gd name="connsiteX0" fmla="*/ 190 w 369053"/>
                <a:gd name="connsiteY0" fmla="*/ 2 h 370236"/>
                <a:gd name="connsiteX1" fmla="*/ 369243 w 369053"/>
                <a:gd name="connsiteY1" fmla="*/ 2 h 370236"/>
                <a:gd name="connsiteX2" fmla="*/ 369243 w 369053"/>
                <a:gd name="connsiteY2" fmla="*/ 370238 h 370236"/>
                <a:gd name="connsiteX3" fmla="*/ 190 w 369053"/>
                <a:gd name="connsiteY3" fmla="*/ 370238 h 370236"/>
              </a:gdLst>
              <a:ahLst/>
              <a:cxnLst>
                <a:cxn ang="0">
                  <a:pos x="connsiteX0" y="connsiteY0"/>
                </a:cxn>
                <a:cxn ang="0">
                  <a:pos x="connsiteX1" y="connsiteY1"/>
                </a:cxn>
                <a:cxn ang="0">
                  <a:pos x="connsiteX2" y="connsiteY2"/>
                </a:cxn>
                <a:cxn ang="0">
                  <a:pos x="connsiteX3" y="connsiteY3"/>
                </a:cxn>
              </a:cxnLst>
              <a:rect l="l" t="t" r="r" b="b"/>
              <a:pathLst>
                <a:path w="369053" h="370236">
                  <a:moveTo>
                    <a:pt x="190" y="2"/>
                  </a:moveTo>
                  <a:lnTo>
                    <a:pt x="369243" y="2"/>
                  </a:lnTo>
                  <a:lnTo>
                    <a:pt x="369243" y="370238"/>
                  </a:lnTo>
                  <a:lnTo>
                    <a:pt x="190" y="370238"/>
                  </a:lnTo>
                  <a:close/>
                </a:path>
              </a:pathLst>
            </a:custGeom>
          </p:spPr>
        </p:pic>
        <p:sp>
          <p:nvSpPr>
            <p:cNvPr id="94" name="Freeform 93">
              <a:extLst>
                <a:ext uri="{FF2B5EF4-FFF2-40B4-BE49-F238E27FC236}">
                  <a16:creationId xmlns:a16="http://schemas.microsoft.com/office/drawing/2014/main" id="{891977D3-1383-DCE6-8EED-116F17EFCFBD}"/>
                </a:ext>
              </a:extLst>
            </p:cNvPr>
            <p:cNvSpPr/>
            <p:nvPr/>
          </p:nvSpPr>
          <p:spPr>
            <a:xfrm>
              <a:off x="8403229" y="5308239"/>
              <a:ext cx="228833" cy="198486"/>
            </a:xfrm>
            <a:custGeom>
              <a:avLst/>
              <a:gdLst>
                <a:gd name="connsiteX0" fmla="*/ 210166 w 228833"/>
                <a:gd name="connsiteY0" fmla="*/ 108024 h 198486"/>
                <a:gd name="connsiteX1" fmla="*/ 122814 w 228833"/>
                <a:gd name="connsiteY1" fmla="*/ 194958 h 198486"/>
                <a:gd name="connsiteX2" fmla="*/ 105992 w 228833"/>
                <a:gd name="connsiteY2" fmla="*/ 195028 h 198486"/>
                <a:gd name="connsiteX3" fmla="*/ 105922 w 228833"/>
                <a:gd name="connsiteY3" fmla="*/ 194958 h 198486"/>
                <a:gd name="connsiteX4" fmla="*/ 18570 w 228833"/>
                <a:gd name="connsiteY4" fmla="*/ 108024 h 198486"/>
                <a:gd name="connsiteX5" fmla="*/ 18570 w 228833"/>
                <a:gd name="connsiteY5" fmla="*/ 18517 h 198486"/>
                <a:gd name="connsiteX6" fmla="*/ 18570 w 228833"/>
                <a:gd name="connsiteY6" fmla="*/ 18517 h 198486"/>
                <a:gd name="connsiteX7" fmla="*/ 108477 w 228833"/>
                <a:gd name="connsiteY7" fmla="*/ 18517 h 198486"/>
                <a:gd name="connsiteX8" fmla="*/ 108477 w 228833"/>
                <a:gd name="connsiteY8" fmla="*/ 18517 h 198486"/>
                <a:gd name="connsiteX9" fmla="*/ 120259 w 228833"/>
                <a:gd name="connsiteY9" fmla="*/ 18517 h 198486"/>
                <a:gd name="connsiteX10" fmla="*/ 120259 w 228833"/>
                <a:gd name="connsiteY10" fmla="*/ 18517 h 198486"/>
                <a:gd name="connsiteX11" fmla="*/ 210149 w 228833"/>
                <a:gd name="connsiteY11" fmla="*/ 18501 h 198486"/>
                <a:gd name="connsiteX12" fmla="*/ 210166 w 228833"/>
                <a:gd name="connsiteY12" fmla="*/ 18517 h 198486"/>
                <a:gd name="connsiteX13" fmla="*/ 210166 w 228833"/>
                <a:gd name="connsiteY13" fmla="*/ 18517 h 198486"/>
                <a:gd name="connsiteX14" fmla="*/ 210182 w 228833"/>
                <a:gd name="connsiteY14" fmla="*/ 108007 h 198486"/>
                <a:gd name="connsiteX15" fmla="*/ 210166 w 228833"/>
                <a:gd name="connsiteY15" fmla="*/ 108024 h 198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28833" h="198486">
                  <a:moveTo>
                    <a:pt x="210166" y="108024"/>
                  </a:moveTo>
                  <a:lnTo>
                    <a:pt x="122814" y="194958"/>
                  </a:lnTo>
                  <a:cubicBezTo>
                    <a:pt x="118188" y="199602"/>
                    <a:pt x="110656" y="199633"/>
                    <a:pt x="105992" y="195028"/>
                  </a:cubicBezTo>
                  <a:cubicBezTo>
                    <a:pt x="105969" y="195005"/>
                    <a:pt x="105945" y="194982"/>
                    <a:pt x="105922" y="194958"/>
                  </a:cubicBezTo>
                  <a:lnTo>
                    <a:pt x="18570" y="108024"/>
                  </a:lnTo>
                  <a:cubicBezTo>
                    <a:pt x="-6248" y="83303"/>
                    <a:pt x="-6248" y="43237"/>
                    <a:pt x="18570" y="18517"/>
                  </a:cubicBezTo>
                  <a:lnTo>
                    <a:pt x="18570" y="18517"/>
                  </a:lnTo>
                  <a:cubicBezTo>
                    <a:pt x="43401" y="-6191"/>
                    <a:pt x="83646" y="-6191"/>
                    <a:pt x="108477" y="18517"/>
                  </a:cubicBezTo>
                  <a:lnTo>
                    <a:pt x="108477" y="18517"/>
                  </a:lnTo>
                  <a:cubicBezTo>
                    <a:pt x="111771" y="21657"/>
                    <a:pt x="116965" y="21657"/>
                    <a:pt x="120259" y="18517"/>
                  </a:cubicBezTo>
                  <a:lnTo>
                    <a:pt x="120259" y="18517"/>
                  </a:lnTo>
                  <a:cubicBezTo>
                    <a:pt x="145077" y="-6200"/>
                    <a:pt x="185322" y="-6207"/>
                    <a:pt x="210149" y="18501"/>
                  </a:cubicBezTo>
                  <a:cubicBezTo>
                    <a:pt x="210155" y="18506"/>
                    <a:pt x="210160" y="18511"/>
                    <a:pt x="210166" y="18517"/>
                  </a:cubicBezTo>
                  <a:lnTo>
                    <a:pt x="210166" y="18517"/>
                  </a:lnTo>
                  <a:cubicBezTo>
                    <a:pt x="234993" y="43224"/>
                    <a:pt x="235000" y="83291"/>
                    <a:pt x="210182" y="108007"/>
                  </a:cubicBezTo>
                  <a:cubicBezTo>
                    <a:pt x="210176" y="108013"/>
                    <a:pt x="210171" y="108018"/>
                    <a:pt x="210166" y="108024"/>
                  </a:cubicBezTo>
                  <a:close/>
                </a:path>
              </a:pathLst>
            </a:custGeom>
            <a:solidFill>
              <a:srgbClr val="FFFFFF"/>
            </a:solidFill>
            <a:ln w="2835" cap="flat">
              <a:noFill/>
              <a:prstDash val="solid"/>
              <a:miter/>
            </a:ln>
          </p:spPr>
          <p:txBody>
            <a:bodyPr rtlCol="0" anchor="ctr"/>
            <a:lstStyle/>
            <a:p>
              <a:endParaRPr lang="en-US"/>
            </a:p>
          </p:txBody>
        </p:sp>
      </p:grpSp>
      <p:grpSp>
        <p:nvGrpSpPr>
          <p:cNvPr id="134" name="Group 133">
            <a:extLst>
              <a:ext uri="{FF2B5EF4-FFF2-40B4-BE49-F238E27FC236}">
                <a16:creationId xmlns:a16="http://schemas.microsoft.com/office/drawing/2014/main" id="{D08FCA68-D738-1897-1EBE-BE15EE9F5FEE}"/>
              </a:ext>
            </a:extLst>
          </p:cNvPr>
          <p:cNvGrpSpPr/>
          <p:nvPr/>
        </p:nvGrpSpPr>
        <p:grpSpPr>
          <a:xfrm>
            <a:off x="8648539" y="5203275"/>
            <a:ext cx="369053" cy="381541"/>
            <a:chOff x="8872655" y="5203275"/>
            <a:chExt cx="369053" cy="381541"/>
          </a:xfrm>
        </p:grpSpPr>
        <p:pic>
          <p:nvPicPr>
            <p:cNvPr id="95" name="Picture 94">
              <a:extLst>
                <a:ext uri="{FF2B5EF4-FFF2-40B4-BE49-F238E27FC236}">
                  <a16:creationId xmlns:a16="http://schemas.microsoft.com/office/drawing/2014/main" id="{CAB6F4F5-096F-4F83-D424-4B892695DCB8}"/>
                </a:ext>
              </a:extLst>
            </p:cNvPr>
            <p:cNvPicPr>
              <a:picLocks noChangeAspect="1"/>
            </p:cNvPicPr>
            <p:nvPr/>
          </p:nvPicPr>
          <p:blipFill>
            <a:blip r:embed="rId5"/>
            <a:stretch>
              <a:fillRect/>
            </a:stretch>
          </p:blipFill>
          <p:spPr>
            <a:xfrm>
              <a:off x="8872655" y="5203275"/>
              <a:ext cx="369053" cy="370236"/>
            </a:xfrm>
            <a:custGeom>
              <a:avLst/>
              <a:gdLst>
                <a:gd name="connsiteX0" fmla="*/ 380 w 369053"/>
                <a:gd name="connsiteY0" fmla="*/ 0 h 370236"/>
                <a:gd name="connsiteX1" fmla="*/ 369433 w 369053"/>
                <a:gd name="connsiteY1" fmla="*/ 0 h 370236"/>
                <a:gd name="connsiteX2" fmla="*/ 369433 w 369053"/>
                <a:gd name="connsiteY2" fmla="*/ 370236 h 370236"/>
                <a:gd name="connsiteX3" fmla="*/ 380 w 369053"/>
                <a:gd name="connsiteY3" fmla="*/ 370236 h 370236"/>
              </a:gdLst>
              <a:ahLst/>
              <a:cxnLst>
                <a:cxn ang="0">
                  <a:pos x="connsiteX0" y="connsiteY0"/>
                </a:cxn>
                <a:cxn ang="0">
                  <a:pos x="connsiteX1" y="connsiteY1"/>
                </a:cxn>
                <a:cxn ang="0">
                  <a:pos x="connsiteX2" y="connsiteY2"/>
                </a:cxn>
                <a:cxn ang="0">
                  <a:pos x="connsiteX3" y="connsiteY3"/>
                </a:cxn>
              </a:cxnLst>
              <a:rect l="l" t="t" r="r" b="b"/>
              <a:pathLst>
                <a:path w="369053" h="370236">
                  <a:moveTo>
                    <a:pt x="380" y="0"/>
                  </a:moveTo>
                  <a:lnTo>
                    <a:pt x="369433" y="0"/>
                  </a:lnTo>
                  <a:lnTo>
                    <a:pt x="369433" y="370236"/>
                  </a:lnTo>
                  <a:lnTo>
                    <a:pt x="380" y="370236"/>
                  </a:lnTo>
                  <a:close/>
                </a:path>
              </a:pathLst>
            </a:custGeom>
          </p:spPr>
        </p:pic>
        <p:pic>
          <p:nvPicPr>
            <p:cNvPr id="96" name="Picture 95">
              <a:extLst>
                <a:ext uri="{FF2B5EF4-FFF2-40B4-BE49-F238E27FC236}">
                  <a16:creationId xmlns:a16="http://schemas.microsoft.com/office/drawing/2014/main" id="{AF40231B-501E-FBE7-1C63-728CEB415BF8}"/>
                </a:ext>
              </a:extLst>
            </p:cNvPr>
            <p:cNvPicPr>
              <a:picLocks noChangeAspect="1"/>
            </p:cNvPicPr>
            <p:nvPr/>
          </p:nvPicPr>
          <p:blipFill>
            <a:blip r:embed="rId6"/>
            <a:stretch>
              <a:fillRect/>
            </a:stretch>
          </p:blipFill>
          <p:spPr>
            <a:xfrm>
              <a:off x="8912399" y="5375675"/>
              <a:ext cx="229948" cy="209141"/>
            </a:xfrm>
            <a:custGeom>
              <a:avLst/>
              <a:gdLst>
                <a:gd name="connsiteX0" fmla="*/ 394 w 229948"/>
                <a:gd name="connsiteY0" fmla="*/ 61 h 209141"/>
                <a:gd name="connsiteX1" fmla="*/ 230342 w 229948"/>
                <a:gd name="connsiteY1" fmla="*/ 61 h 209141"/>
                <a:gd name="connsiteX2" fmla="*/ 230342 w 229948"/>
                <a:gd name="connsiteY2" fmla="*/ 209202 h 209141"/>
                <a:gd name="connsiteX3" fmla="*/ 394 w 229948"/>
                <a:gd name="connsiteY3" fmla="*/ 209202 h 209141"/>
              </a:gdLst>
              <a:ahLst/>
              <a:cxnLst>
                <a:cxn ang="0">
                  <a:pos x="connsiteX0" y="connsiteY0"/>
                </a:cxn>
                <a:cxn ang="0">
                  <a:pos x="connsiteX1" y="connsiteY1"/>
                </a:cxn>
                <a:cxn ang="0">
                  <a:pos x="connsiteX2" y="connsiteY2"/>
                </a:cxn>
                <a:cxn ang="0">
                  <a:pos x="connsiteX3" y="connsiteY3"/>
                </a:cxn>
              </a:cxnLst>
              <a:rect l="l" t="t" r="r" b="b"/>
              <a:pathLst>
                <a:path w="229948" h="209141">
                  <a:moveTo>
                    <a:pt x="394" y="61"/>
                  </a:moveTo>
                  <a:lnTo>
                    <a:pt x="230342" y="61"/>
                  </a:lnTo>
                  <a:lnTo>
                    <a:pt x="230342" y="209202"/>
                  </a:lnTo>
                  <a:lnTo>
                    <a:pt x="394" y="209202"/>
                  </a:lnTo>
                  <a:close/>
                </a:path>
              </a:pathLst>
            </a:custGeom>
          </p:spPr>
        </p:pic>
        <p:pic>
          <p:nvPicPr>
            <p:cNvPr id="97" name="Picture 96">
              <a:extLst>
                <a:ext uri="{FF2B5EF4-FFF2-40B4-BE49-F238E27FC236}">
                  <a16:creationId xmlns:a16="http://schemas.microsoft.com/office/drawing/2014/main" id="{03933B33-561F-6F08-08DB-6F055E3D9E15}"/>
                </a:ext>
              </a:extLst>
            </p:cNvPr>
            <p:cNvPicPr>
              <a:picLocks noChangeAspect="1"/>
            </p:cNvPicPr>
            <p:nvPr/>
          </p:nvPicPr>
          <p:blipFill>
            <a:blip r:embed="rId7"/>
            <a:stretch>
              <a:fillRect/>
            </a:stretch>
          </p:blipFill>
          <p:spPr>
            <a:xfrm>
              <a:off x="9054342" y="5401111"/>
              <a:ext cx="158976" cy="138485"/>
            </a:xfrm>
            <a:custGeom>
              <a:avLst/>
              <a:gdLst>
                <a:gd name="connsiteX0" fmla="*/ 444 w 158976"/>
                <a:gd name="connsiteY0" fmla="*/ 70 h 138485"/>
                <a:gd name="connsiteX1" fmla="*/ 159421 w 158976"/>
                <a:gd name="connsiteY1" fmla="*/ 70 h 138485"/>
                <a:gd name="connsiteX2" fmla="*/ 159421 w 158976"/>
                <a:gd name="connsiteY2" fmla="*/ 138555 h 138485"/>
                <a:gd name="connsiteX3" fmla="*/ 444 w 158976"/>
                <a:gd name="connsiteY3" fmla="*/ 138555 h 138485"/>
              </a:gdLst>
              <a:ahLst/>
              <a:cxnLst>
                <a:cxn ang="0">
                  <a:pos x="connsiteX0" y="connsiteY0"/>
                </a:cxn>
                <a:cxn ang="0">
                  <a:pos x="connsiteX1" y="connsiteY1"/>
                </a:cxn>
                <a:cxn ang="0">
                  <a:pos x="connsiteX2" y="connsiteY2"/>
                </a:cxn>
                <a:cxn ang="0">
                  <a:pos x="connsiteX3" y="connsiteY3"/>
                </a:cxn>
              </a:cxnLst>
              <a:rect l="l" t="t" r="r" b="b"/>
              <a:pathLst>
                <a:path w="158976" h="138485">
                  <a:moveTo>
                    <a:pt x="444" y="70"/>
                  </a:moveTo>
                  <a:lnTo>
                    <a:pt x="159421" y="70"/>
                  </a:lnTo>
                  <a:lnTo>
                    <a:pt x="159421" y="138555"/>
                  </a:lnTo>
                  <a:lnTo>
                    <a:pt x="444" y="138555"/>
                  </a:lnTo>
                  <a:close/>
                </a:path>
              </a:pathLst>
            </a:custGeom>
          </p:spPr>
        </p:pic>
        <p:pic>
          <p:nvPicPr>
            <p:cNvPr id="98" name="Picture 97">
              <a:extLst>
                <a:ext uri="{FF2B5EF4-FFF2-40B4-BE49-F238E27FC236}">
                  <a16:creationId xmlns:a16="http://schemas.microsoft.com/office/drawing/2014/main" id="{92C52C51-C91D-E04D-7830-9B28E5C72DB6}"/>
                </a:ext>
              </a:extLst>
            </p:cNvPr>
            <p:cNvPicPr>
              <a:picLocks noChangeAspect="1"/>
            </p:cNvPicPr>
            <p:nvPr/>
          </p:nvPicPr>
          <p:blipFill>
            <a:blip r:embed="rId8"/>
            <a:stretch>
              <a:fillRect/>
            </a:stretch>
          </p:blipFill>
          <p:spPr>
            <a:xfrm>
              <a:off x="8875493" y="5358718"/>
              <a:ext cx="167493" cy="124354"/>
            </a:xfrm>
            <a:custGeom>
              <a:avLst/>
              <a:gdLst>
                <a:gd name="connsiteX0" fmla="*/ 381 w 167493"/>
                <a:gd name="connsiteY0" fmla="*/ 55 h 124354"/>
                <a:gd name="connsiteX1" fmla="*/ 167874 w 167493"/>
                <a:gd name="connsiteY1" fmla="*/ 55 h 124354"/>
                <a:gd name="connsiteX2" fmla="*/ 167874 w 167493"/>
                <a:gd name="connsiteY2" fmla="*/ 124409 h 124354"/>
                <a:gd name="connsiteX3" fmla="*/ 381 w 167493"/>
                <a:gd name="connsiteY3" fmla="*/ 124409 h 124354"/>
              </a:gdLst>
              <a:ahLst/>
              <a:cxnLst>
                <a:cxn ang="0">
                  <a:pos x="connsiteX0" y="connsiteY0"/>
                </a:cxn>
                <a:cxn ang="0">
                  <a:pos x="connsiteX1" y="connsiteY1"/>
                </a:cxn>
                <a:cxn ang="0">
                  <a:pos x="connsiteX2" y="connsiteY2"/>
                </a:cxn>
                <a:cxn ang="0">
                  <a:pos x="connsiteX3" y="connsiteY3"/>
                </a:cxn>
              </a:cxnLst>
              <a:rect l="l" t="t" r="r" b="b"/>
              <a:pathLst>
                <a:path w="167493" h="124354">
                  <a:moveTo>
                    <a:pt x="381" y="55"/>
                  </a:moveTo>
                  <a:lnTo>
                    <a:pt x="167874" y="55"/>
                  </a:lnTo>
                  <a:lnTo>
                    <a:pt x="167874" y="124409"/>
                  </a:lnTo>
                  <a:lnTo>
                    <a:pt x="381" y="124409"/>
                  </a:lnTo>
                  <a:close/>
                </a:path>
              </a:pathLst>
            </a:custGeom>
          </p:spPr>
        </p:pic>
        <p:sp>
          <p:nvSpPr>
            <p:cNvPr id="99" name="Freeform 98">
              <a:extLst>
                <a:ext uri="{FF2B5EF4-FFF2-40B4-BE49-F238E27FC236}">
                  <a16:creationId xmlns:a16="http://schemas.microsoft.com/office/drawing/2014/main" id="{529E92F0-9C16-F320-FBFA-C4186FB26664}"/>
                </a:ext>
              </a:extLst>
            </p:cNvPr>
            <p:cNvSpPr/>
            <p:nvPr/>
          </p:nvSpPr>
          <p:spPr>
            <a:xfrm>
              <a:off x="8943230" y="5232665"/>
              <a:ext cx="86147" cy="30531"/>
            </a:xfrm>
            <a:custGeom>
              <a:avLst/>
              <a:gdLst>
                <a:gd name="connsiteX0" fmla="*/ 1092 w 86147"/>
                <a:gd name="connsiteY0" fmla="*/ 21457 h 30531"/>
                <a:gd name="connsiteX1" fmla="*/ 41971 w 86147"/>
                <a:gd name="connsiteY1" fmla="*/ 3906 h 30531"/>
                <a:gd name="connsiteX2" fmla="*/ 67067 w 86147"/>
                <a:gd name="connsiteY2" fmla="*/ -22 h 30531"/>
                <a:gd name="connsiteX3" fmla="*/ 80552 w 86147"/>
                <a:gd name="connsiteY3" fmla="*/ 3284 h 30531"/>
                <a:gd name="connsiteX4" fmla="*/ 85321 w 86147"/>
                <a:gd name="connsiteY4" fmla="*/ 7835 h 30531"/>
                <a:gd name="connsiteX5" fmla="*/ 85946 w 86147"/>
                <a:gd name="connsiteY5" fmla="*/ 9417 h 30531"/>
                <a:gd name="connsiteX6" fmla="*/ 82921 w 86147"/>
                <a:gd name="connsiteY6" fmla="*/ 14740 h 30531"/>
                <a:gd name="connsiteX7" fmla="*/ 82227 w 86147"/>
                <a:gd name="connsiteY7" fmla="*/ 14872 h 30531"/>
                <a:gd name="connsiteX8" fmla="*/ 69139 w 86147"/>
                <a:gd name="connsiteY8" fmla="*/ 16511 h 30531"/>
                <a:gd name="connsiteX9" fmla="*/ 25563 w 86147"/>
                <a:gd name="connsiteY9" fmla="*/ 24566 h 30531"/>
                <a:gd name="connsiteX10" fmla="*/ 6599 w 86147"/>
                <a:gd name="connsiteY10" fmla="*/ 30218 h 30531"/>
                <a:gd name="connsiteX11" fmla="*/ 186 w 86147"/>
                <a:gd name="connsiteY11" fmla="*/ 27171 h 30531"/>
                <a:gd name="connsiteX12" fmla="*/ 70 w 86147"/>
                <a:gd name="connsiteY12" fmla="*/ 26799 h 30531"/>
                <a:gd name="connsiteX13" fmla="*/ 70 w 86147"/>
                <a:gd name="connsiteY13" fmla="*/ 26799 h 30531"/>
                <a:gd name="connsiteX14" fmla="*/ 1092 w 86147"/>
                <a:gd name="connsiteY14" fmla="*/ 21457 h 30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147" h="30531">
                  <a:moveTo>
                    <a:pt x="1092" y="21457"/>
                  </a:moveTo>
                  <a:cubicBezTo>
                    <a:pt x="5038" y="14165"/>
                    <a:pt x="27011" y="8089"/>
                    <a:pt x="41971" y="3906"/>
                  </a:cubicBezTo>
                  <a:cubicBezTo>
                    <a:pt x="50129" y="1513"/>
                    <a:pt x="58566" y="192"/>
                    <a:pt x="67067" y="-22"/>
                  </a:cubicBezTo>
                  <a:cubicBezTo>
                    <a:pt x="71773" y="-93"/>
                    <a:pt x="76417" y="1046"/>
                    <a:pt x="80552" y="3284"/>
                  </a:cubicBezTo>
                  <a:cubicBezTo>
                    <a:pt x="82571" y="4281"/>
                    <a:pt x="84235" y="5869"/>
                    <a:pt x="85321" y="7835"/>
                  </a:cubicBezTo>
                  <a:cubicBezTo>
                    <a:pt x="85585" y="8338"/>
                    <a:pt x="85795" y="8869"/>
                    <a:pt x="85946" y="9417"/>
                  </a:cubicBezTo>
                  <a:cubicBezTo>
                    <a:pt x="86587" y="11719"/>
                    <a:pt x="85232" y="14102"/>
                    <a:pt x="82921" y="14740"/>
                  </a:cubicBezTo>
                  <a:cubicBezTo>
                    <a:pt x="82693" y="14802"/>
                    <a:pt x="82461" y="14847"/>
                    <a:pt x="82227" y="14872"/>
                  </a:cubicBezTo>
                  <a:cubicBezTo>
                    <a:pt x="78650" y="15268"/>
                    <a:pt x="74193" y="15805"/>
                    <a:pt x="69139" y="16511"/>
                  </a:cubicBezTo>
                  <a:cubicBezTo>
                    <a:pt x="54454" y="18252"/>
                    <a:pt x="39897" y="20942"/>
                    <a:pt x="25563" y="24566"/>
                  </a:cubicBezTo>
                  <a:cubicBezTo>
                    <a:pt x="20737" y="25838"/>
                    <a:pt x="14207" y="27703"/>
                    <a:pt x="6599" y="30218"/>
                  </a:cubicBezTo>
                  <a:cubicBezTo>
                    <a:pt x="3983" y="31140"/>
                    <a:pt x="1112" y="29776"/>
                    <a:pt x="186" y="27171"/>
                  </a:cubicBezTo>
                  <a:cubicBezTo>
                    <a:pt x="142" y="27049"/>
                    <a:pt x="104" y="26924"/>
                    <a:pt x="70" y="26799"/>
                  </a:cubicBezTo>
                  <a:lnTo>
                    <a:pt x="70" y="26799"/>
                  </a:lnTo>
                  <a:cubicBezTo>
                    <a:pt x="-249" y="24954"/>
                    <a:pt x="114" y="23056"/>
                    <a:pt x="1092" y="21457"/>
                  </a:cubicBezTo>
                  <a:close/>
                </a:path>
              </a:pathLst>
            </a:custGeom>
            <a:solidFill>
              <a:srgbClr val="000000"/>
            </a:solidFill>
            <a:ln w="2835" cap="flat">
              <a:noFill/>
              <a:prstDash val="solid"/>
              <a:miter/>
            </a:ln>
          </p:spPr>
          <p:txBody>
            <a:bodyPr rtlCol="0" anchor="ctr"/>
            <a:lstStyle/>
            <a:p>
              <a:endParaRPr lang="en-US"/>
            </a:p>
          </p:txBody>
        </p:sp>
        <p:sp>
          <p:nvSpPr>
            <p:cNvPr id="100" name="Freeform 99">
              <a:extLst>
                <a:ext uri="{FF2B5EF4-FFF2-40B4-BE49-F238E27FC236}">
                  <a16:creationId xmlns:a16="http://schemas.microsoft.com/office/drawing/2014/main" id="{DF624028-A58A-E563-E16F-3FBA8C7C2338}"/>
                </a:ext>
              </a:extLst>
            </p:cNvPr>
            <p:cNvSpPr/>
            <p:nvPr/>
          </p:nvSpPr>
          <p:spPr>
            <a:xfrm>
              <a:off x="9084546" y="5232665"/>
              <a:ext cx="86279" cy="30495"/>
            </a:xfrm>
            <a:custGeom>
              <a:avLst/>
              <a:gdLst>
                <a:gd name="connsiteX0" fmla="*/ 84983 w 86279"/>
                <a:gd name="connsiteY0" fmla="*/ 21457 h 30495"/>
                <a:gd name="connsiteX1" fmla="*/ 44103 w 86279"/>
                <a:gd name="connsiteY1" fmla="*/ 3906 h 30495"/>
                <a:gd name="connsiteX2" fmla="*/ 18979 w 86279"/>
                <a:gd name="connsiteY2" fmla="*/ -22 h 30495"/>
                <a:gd name="connsiteX3" fmla="*/ 5495 w 86279"/>
                <a:gd name="connsiteY3" fmla="*/ 3284 h 30495"/>
                <a:gd name="connsiteX4" fmla="*/ 726 w 86279"/>
                <a:gd name="connsiteY4" fmla="*/ 7835 h 30495"/>
                <a:gd name="connsiteX5" fmla="*/ 101 w 86279"/>
                <a:gd name="connsiteY5" fmla="*/ 9417 h 30495"/>
                <a:gd name="connsiteX6" fmla="*/ 3196 w 86279"/>
                <a:gd name="connsiteY6" fmla="*/ 14700 h 30495"/>
                <a:gd name="connsiteX7" fmla="*/ 3820 w 86279"/>
                <a:gd name="connsiteY7" fmla="*/ 14815 h 30495"/>
                <a:gd name="connsiteX8" fmla="*/ 16907 w 86279"/>
                <a:gd name="connsiteY8" fmla="*/ 16455 h 30495"/>
                <a:gd name="connsiteX9" fmla="*/ 60597 w 86279"/>
                <a:gd name="connsiteY9" fmla="*/ 24509 h 30495"/>
                <a:gd name="connsiteX10" fmla="*/ 79561 w 86279"/>
                <a:gd name="connsiteY10" fmla="*/ 30162 h 30495"/>
                <a:gd name="connsiteX11" fmla="*/ 86044 w 86279"/>
                <a:gd name="connsiteY11" fmla="*/ 27168 h 30495"/>
                <a:gd name="connsiteX12" fmla="*/ 86147 w 86279"/>
                <a:gd name="connsiteY12" fmla="*/ 26855 h 30495"/>
                <a:gd name="connsiteX13" fmla="*/ 86147 w 86279"/>
                <a:gd name="connsiteY13" fmla="*/ 26855 h 30495"/>
                <a:gd name="connsiteX14" fmla="*/ 84983 w 86279"/>
                <a:gd name="connsiteY14" fmla="*/ 21457 h 30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279" h="30495">
                  <a:moveTo>
                    <a:pt x="84983" y="21457"/>
                  </a:moveTo>
                  <a:cubicBezTo>
                    <a:pt x="81037" y="14165"/>
                    <a:pt x="59064" y="8089"/>
                    <a:pt x="44103" y="3906"/>
                  </a:cubicBezTo>
                  <a:cubicBezTo>
                    <a:pt x="35937" y="1511"/>
                    <a:pt x="27490" y="190"/>
                    <a:pt x="18979" y="-22"/>
                  </a:cubicBezTo>
                  <a:cubicBezTo>
                    <a:pt x="14274" y="-93"/>
                    <a:pt x="9629" y="1046"/>
                    <a:pt x="5495" y="3284"/>
                  </a:cubicBezTo>
                  <a:cubicBezTo>
                    <a:pt x="3476" y="4281"/>
                    <a:pt x="1812" y="5869"/>
                    <a:pt x="726" y="7835"/>
                  </a:cubicBezTo>
                  <a:cubicBezTo>
                    <a:pt x="473" y="8344"/>
                    <a:pt x="265" y="8873"/>
                    <a:pt x="101" y="9417"/>
                  </a:cubicBezTo>
                  <a:cubicBezTo>
                    <a:pt x="-510" y="11727"/>
                    <a:pt x="876" y="14092"/>
                    <a:pt x="3196" y="14700"/>
                  </a:cubicBezTo>
                  <a:cubicBezTo>
                    <a:pt x="3401" y="14753"/>
                    <a:pt x="3609" y="14792"/>
                    <a:pt x="3820" y="14815"/>
                  </a:cubicBezTo>
                  <a:cubicBezTo>
                    <a:pt x="7425" y="15211"/>
                    <a:pt x="11854" y="15748"/>
                    <a:pt x="16907" y="16455"/>
                  </a:cubicBezTo>
                  <a:cubicBezTo>
                    <a:pt x="31631" y="18188"/>
                    <a:pt x="46226" y="20878"/>
                    <a:pt x="60597" y="24509"/>
                  </a:cubicBezTo>
                  <a:cubicBezTo>
                    <a:pt x="65423" y="25781"/>
                    <a:pt x="71953" y="27646"/>
                    <a:pt x="79561" y="30162"/>
                  </a:cubicBezTo>
                  <a:cubicBezTo>
                    <a:pt x="82181" y="31117"/>
                    <a:pt x="85084" y="29777"/>
                    <a:pt x="86044" y="27168"/>
                  </a:cubicBezTo>
                  <a:cubicBezTo>
                    <a:pt x="86082" y="27065"/>
                    <a:pt x="86116" y="26960"/>
                    <a:pt x="86147" y="26855"/>
                  </a:cubicBezTo>
                  <a:lnTo>
                    <a:pt x="86147" y="26855"/>
                  </a:lnTo>
                  <a:cubicBezTo>
                    <a:pt x="86436" y="24975"/>
                    <a:pt x="86022" y="23054"/>
                    <a:pt x="84983" y="21457"/>
                  </a:cubicBezTo>
                  <a:close/>
                </a:path>
              </a:pathLst>
            </a:custGeom>
            <a:solidFill>
              <a:srgbClr val="000000"/>
            </a:solidFill>
            <a:ln w="2835" cap="flat">
              <a:noFill/>
              <a:prstDash val="solid"/>
              <a:miter/>
            </a:ln>
          </p:spPr>
          <p:txBody>
            <a:bodyPr rtlCol="0" anchor="ctr"/>
            <a:lstStyle/>
            <a:p>
              <a:endParaRPr lang="en-US"/>
            </a:p>
          </p:txBody>
        </p:sp>
        <p:pic>
          <p:nvPicPr>
            <p:cNvPr id="101" name="Picture 100">
              <a:extLst>
                <a:ext uri="{FF2B5EF4-FFF2-40B4-BE49-F238E27FC236}">
                  <a16:creationId xmlns:a16="http://schemas.microsoft.com/office/drawing/2014/main" id="{86FC6A6C-6577-035F-7DDB-C356C0541BDB}"/>
                </a:ext>
              </a:extLst>
            </p:cNvPr>
            <p:cNvPicPr>
              <a:picLocks noChangeAspect="1"/>
            </p:cNvPicPr>
            <p:nvPr/>
          </p:nvPicPr>
          <p:blipFill>
            <a:blip r:embed="rId9"/>
            <a:stretch>
              <a:fillRect/>
            </a:stretch>
          </p:blipFill>
          <p:spPr>
            <a:xfrm>
              <a:off x="8957821" y="5265452"/>
              <a:ext cx="53938" cy="59350"/>
            </a:xfrm>
            <a:custGeom>
              <a:avLst/>
              <a:gdLst>
                <a:gd name="connsiteX0" fmla="*/ 410 w 53938"/>
                <a:gd name="connsiteY0" fmla="*/ 22 h 59350"/>
                <a:gd name="connsiteX1" fmla="*/ 54348 w 53938"/>
                <a:gd name="connsiteY1" fmla="*/ 22 h 59350"/>
                <a:gd name="connsiteX2" fmla="*/ 54348 w 53938"/>
                <a:gd name="connsiteY2" fmla="*/ 59372 h 59350"/>
                <a:gd name="connsiteX3" fmla="*/ 410 w 53938"/>
                <a:gd name="connsiteY3" fmla="*/ 59372 h 59350"/>
              </a:gdLst>
              <a:ahLst/>
              <a:cxnLst>
                <a:cxn ang="0">
                  <a:pos x="connsiteX0" y="connsiteY0"/>
                </a:cxn>
                <a:cxn ang="0">
                  <a:pos x="connsiteX1" y="connsiteY1"/>
                </a:cxn>
                <a:cxn ang="0">
                  <a:pos x="connsiteX2" y="connsiteY2"/>
                </a:cxn>
                <a:cxn ang="0">
                  <a:pos x="connsiteX3" y="connsiteY3"/>
                </a:cxn>
              </a:cxnLst>
              <a:rect l="l" t="t" r="r" b="b"/>
              <a:pathLst>
                <a:path w="53938" h="59350">
                  <a:moveTo>
                    <a:pt x="410" y="22"/>
                  </a:moveTo>
                  <a:lnTo>
                    <a:pt x="54348" y="22"/>
                  </a:lnTo>
                  <a:lnTo>
                    <a:pt x="54348" y="59372"/>
                  </a:lnTo>
                  <a:lnTo>
                    <a:pt x="410" y="59372"/>
                  </a:lnTo>
                  <a:close/>
                </a:path>
              </a:pathLst>
            </a:custGeom>
          </p:spPr>
        </p:pic>
        <p:pic>
          <p:nvPicPr>
            <p:cNvPr id="102" name="Picture 101">
              <a:extLst>
                <a:ext uri="{FF2B5EF4-FFF2-40B4-BE49-F238E27FC236}">
                  <a16:creationId xmlns:a16="http://schemas.microsoft.com/office/drawing/2014/main" id="{D8662F76-8830-FEE7-BBCC-986CFEF12D48}"/>
                </a:ext>
              </a:extLst>
            </p:cNvPr>
            <p:cNvPicPr>
              <a:picLocks noChangeAspect="1"/>
            </p:cNvPicPr>
            <p:nvPr/>
          </p:nvPicPr>
          <p:blipFill>
            <a:blip r:embed="rId10"/>
            <a:stretch>
              <a:fillRect/>
            </a:stretch>
          </p:blipFill>
          <p:spPr>
            <a:xfrm>
              <a:off x="9099764" y="5265452"/>
              <a:ext cx="56777" cy="59350"/>
            </a:xfrm>
            <a:custGeom>
              <a:avLst/>
              <a:gdLst>
                <a:gd name="connsiteX0" fmla="*/ 460 w 56777"/>
                <a:gd name="connsiteY0" fmla="*/ 22 h 59350"/>
                <a:gd name="connsiteX1" fmla="*/ 57237 w 56777"/>
                <a:gd name="connsiteY1" fmla="*/ 22 h 59350"/>
                <a:gd name="connsiteX2" fmla="*/ 57237 w 56777"/>
                <a:gd name="connsiteY2" fmla="*/ 59372 h 59350"/>
                <a:gd name="connsiteX3" fmla="*/ 460 w 56777"/>
                <a:gd name="connsiteY3" fmla="*/ 59372 h 59350"/>
              </a:gdLst>
              <a:ahLst/>
              <a:cxnLst>
                <a:cxn ang="0">
                  <a:pos x="connsiteX0" y="connsiteY0"/>
                </a:cxn>
                <a:cxn ang="0">
                  <a:pos x="connsiteX1" y="connsiteY1"/>
                </a:cxn>
                <a:cxn ang="0">
                  <a:pos x="connsiteX2" y="connsiteY2"/>
                </a:cxn>
                <a:cxn ang="0">
                  <a:pos x="connsiteX3" y="connsiteY3"/>
                </a:cxn>
              </a:cxnLst>
              <a:rect l="l" t="t" r="r" b="b"/>
              <a:pathLst>
                <a:path w="56777" h="59350">
                  <a:moveTo>
                    <a:pt x="460" y="22"/>
                  </a:moveTo>
                  <a:lnTo>
                    <a:pt x="57237" y="22"/>
                  </a:lnTo>
                  <a:lnTo>
                    <a:pt x="57237" y="59372"/>
                  </a:lnTo>
                  <a:lnTo>
                    <a:pt x="460" y="59372"/>
                  </a:lnTo>
                  <a:close/>
                </a:path>
              </a:pathLst>
            </a:custGeom>
          </p:spPr>
        </p:pic>
        <p:sp>
          <p:nvSpPr>
            <p:cNvPr id="103" name="Freeform 102">
              <a:extLst>
                <a:ext uri="{FF2B5EF4-FFF2-40B4-BE49-F238E27FC236}">
                  <a16:creationId xmlns:a16="http://schemas.microsoft.com/office/drawing/2014/main" id="{645A773D-A241-B079-D77D-D798BAEB1E4A}"/>
                </a:ext>
              </a:extLst>
            </p:cNvPr>
            <p:cNvSpPr/>
            <p:nvPr/>
          </p:nvSpPr>
          <p:spPr>
            <a:xfrm>
              <a:off x="9018099" y="5343199"/>
              <a:ext cx="77773" cy="16594"/>
            </a:xfrm>
            <a:custGeom>
              <a:avLst/>
              <a:gdLst>
                <a:gd name="connsiteX0" fmla="*/ 74469 w 77773"/>
                <a:gd name="connsiteY0" fmla="*/ -22 h 16594"/>
                <a:gd name="connsiteX1" fmla="*/ 77728 w 77773"/>
                <a:gd name="connsiteY1" fmla="*/ 2945 h 16594"/>
                <a:gd name="connsiteX2" fmla="*/ 76399 w 77773"/>
                <a:gd name="connsiteY2" fmla="*/ 5630 h 16594"/>
                <a:gd name="connsiteX3" fmla="*/ 1226 w 77773"/>
                <a:gd name="connsiteY3" fmla="*/ 5630 h 16594"/>
                <a:gd name="connsiteX4" fmla="*/ 581 w 77773"/>
                <a:gd name="connsiteY4" fmla="*/ 1240 h 16594"/>
                <a:gd name="connsiteX5" fmla="*/ 3156 w 77773"/>
                <a:gd name="connsiteY5" fmla="*/ -22 h 16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773" h="16594">
                  <a:moveTo>
                    <a:pt x="74469" y="-22"/>
                  </a:moveTo>
                  <a:cubicBezTo>
                    <a:pt x="76191" y="-99"/>
                    <a:pt x="77651" y="1229"/>
                    <a:pt x="77728" y="2945"/>
                  </a:cubicBezTo>
                  <a:cubicBezTo>
                    <a:pt x="77775" y="4007"/>
                    <a:pt x="77274" y="5020"/>
                    <a:pt x="76399" y="5630"/>
                  </a:cubicBezTo>
                  <a:cubicBezTo>
                    <a:pt x="53483" y="20216"/>
                    <a:pt x="24142" y="20216"/>
                    <a:pt x="1226" y="5630"/>
                  </a:cubicBezTo>
                  <a:cubicBezTo>
                    <a:pt x="-170" y="4595"/>
                    <a:pt x="-458" y="2630"/>
                    <a:pt x="581" y="1240"/>
                  </a:cubicBezTo>
                  <a:cubicBezTo>
                    <a:pt x="1186" y="432"/>
                    <a:pt x="2144" y="-38"/>
                    <a:pt x="3156" y="-22"/>
                  </a:cubicBezTo>
                  <a:close/>
                </a:path>
              </a:pathLst>
            </a:custGeom>
            <a:solidFill>
              <a:srgbClr val="673312"/>
            </a:solidFill>
            <a:ln w="2835" cap="flat">
              <a:noFill/>
              <a:prstDash val="solid"/>
              <a:miter/>
            </a:ln>
          </p:spPr>
          <p:txBody>
            <a:bodyPr rtlCol="0" anchor="ctr"/>
            <a:lstStyle/>
            <a:p>
              <a:endParaRPr lang="en-US"/>
            </a:p>
          </p:txBody>
        </p:sp>
      </p:grpSp>
      <p:grpSp>
        <p:nvGrpSpPr>
          <p:cNvPr id="135" name="Group 134">
            <a:extLst>
              <a:ext uri="{FF2B5EF4-FFF2-40B4-BE49-F238E27FC236}">
                <a16:creationId xmlns:a16="http://schemas.microsoft.com/office/drawing/2014/main" id="{877C86EA-0758-7FEA-3D18-A6EE98F2FB99}"/>
              </a:ext>
            </a:extLst>
          </p:cNvPr>
          <p:cNvGrpSpPr/>
          <p:nvPr/>
        </p:nvGrpSpPr>
        <p:grpSpPr>
          <a:xfrm>
            <a:off x="9116063" y="5208928"/>
            <a:ext cx="369053" cy="370236"/>
            <a:chOff x="9412040" y="5208928"/>
            <a:chExt cx="369053" cy="370236"/>
          </a:xfrm>
        </p:grpSpPr>
        <p:pic>
          <p:nvPicPr>
            <p:cNvPr id="104" name="Picture 103">
              <a:extLst>
                <a:ext uri="{FF2B5EF4-FFF2-40B4-BE49-F238E27FC236}">
                  <a16:creationId xmlns:a16="http://schemas.microsoft.com/office/drawing/2014/main" id="{09DFC9C6-8F77-34BD-EB71-73612421112F}"/>
                </a:ext>
              </a:extLst>
            </p:cNvPr>
            <p:cNvPicPr>
              <a:picLocks noChangeAspect="1"/>
            </p:cNvPicPr>
            <p:nvPr/>
          </p:nvPicPr>
          <p:blipFill>
            <a:blip r:embed="rId11"/>
            <a:stretch>
              <a:fillRect/>
            </a:stretch>
          </p:blipFill>
          <p:spPr>
            <a:xfrm>
              <a:off x="9412040" y="5208928"/>
              <a:ext cx="369053" cy="370236"/>
            </a:xfrm>
            <a:custGeom>
              <a:avLst/>
              <a:gdLst>
                <a:gd name="connsiteX0" fmla="*/ 570 w 369053"/>
                <a:gd name="connsiteY0" fmla="*/ 2 h 370236"/>
                <a:gd name="connsiteX1" fmla="*/ 369623 w 369053"/>
                <a:gd name="connsiteY1" fmla="*/ 2 h 370236"/>
                <a:gd name="connsiteX2" fmla="*/ 369623 w 369053"/>
                <a:gd name="connsiteY2" fmla="*/ 370238 h 370236"/>
                <a:gd name="connsiteX3" fmla="*/ 570 w 369053"/>
                <a:gd name="connsiteY3" fmla="*/ 370238 h 370236"/>
              </a:gdLst>
              <a:ahLst/>
              <a:cxnLst>
                <a:cxn ang="0">
                  <a:pos x="connsiteX0" y="connsiteY0"/>
                </a:cxn>
                <a:cxn ang="0">
                  <a:pos x="connsiteX1" y="connsiteY1"/>
                </a:cxn>
                <a:cxn ang="0">
                  <a:pos x="connsiteX2" y="connsiteY2"/>
                </a:cxn>
                <a:cxn ang="0">
                  <a:pos x="connsiteX3" y="connsiteY3"/>
                </a:cxn>
              </a:cxnLst>
              <a:rect l="l" t="t" r="r" b="b"/>
              <a:pathLst>
                <a:path w="369053" h="370236">
                  <a:moveTo>
                    <a:pt x="570" y="2"/>
                  </a:moveTo>
                  <a:lnTo>
                    <a:pt x="369623" y="2"/>
                  </a:lnTo>
                  <a:lnTo>
                    <a:pt x="369623" y="370238"/>
                  </a:lnTo>
                  <a:lnTo>
                    <a:pt x="570" y="370238"/>
                  </a:lnTo>
                  <a:close/>
                </a:path>
              </a:pathLst>
            </a:custGeom>
          </p:spPr>
        </p:pic>
        <p:pic>
          <p:nvPicPr>
            <p:cNvPr id="105" name="Picture 104">
              <a:extLst>
                <a:ext uri="{FF2B5EF4-FFF2-40B4-BE49-F238E27FC236}">
                  <a16:creationId xmlns:a16="http://schemas.microsoft.com/office/drawing/2014/main" id="{82757121-18AA-1626-5ACA-9DB92C252D78}"/>
                </a:ext>
              </a:extLst>
            </p:cNvPr>
            <p:cNvPicPr>
              <a:picLocks noChangeAspect="1"/>
            </p:cNvPicPr>
            <p:nvPr/>
          </p:nvPicPr>
          <p:blipFill>
            <a:blip r:embed="rId12"/>
            <a:stretch>
              <a:fillRect/>
            </a:stretch>
          </p:blipFill>
          <p:spPr>
            <a:xfrm>
              <a:off x="9517078" y="5497203"/>
              <a:ext cx="158976" cy="39567"/>
            </a:xfrm>
            <a:custGeom>
              <a:avLst/>
              <a:gdLst>
                <a:gd name="connsiteX0" fmla="*/ 607 w 158976"/>
                <a:gd name="connsiteY0" fmla="*/ 104 h 39567"/>
                <a:gd name="connsiteX1" fmla="*/ 159584 w 158976"/>
                <a:gd name="connsiteY1" fmla="*/ 104 h 39567"/>
                <a:gd name="connsiteX2" fmla="*/ 159584 w 158976"/>
                <a:gd name="connsiteY2" fmla="*/ 39671 h 39567"/>
                <a:gd name="connsiteX3" fmla="*/ 607 w 158976"/>
                <a:gd name="connsiteY3" fmla="*/ 39671 h 39567"/>
              </a:gdLst>
              <a:ahLst/>
              <a:cxnLst>
                <a:cxn ang="0">
                  <a:pos x="connsiteX0" y="connsiteY0"/>
                </a:cxn>
                <a:cxn ang="0">
                  <a:pos x="connsiteX1" y="connsiteY1"/>
                </a:cxn>
                <a:cxn ang="0">
                  <a:pos x="connsiteX2" y="connsiteY2"/>
                </a:cxn>
                <a:cxn ang="0">
                  <a:pos x="connsiteX3" y="connsiteY3"/>
                </a:cxn>
              </a:cxnLst>
              <a:rect l="l" t="t" r="r" b="b"/>
              <a:pathLst>
                <a:path w="158976" h="39567">
                  <a:moveTo>
                    <a:pt x="607" y="104"/>
                  </a:moveTo>
                  <a:lnTo>
                    <a:pt x="159584" y="104"/>
                  </a:lnTo>
                  <a:lnTo>
                    <a:pt x="159584" y="39671"/>
                  </a:lnTo>
                  <a:lnTo>
                    <a:pt x="607" y="39671"/>
                  </a:lnTo>
                  <a:close/>
                </a:path>
              </a:pathLst>
            </a:custGeom>
          </p:spPr>
        </p:pic>
        <p:sp>
          <p:nvSpPr>
            <p:cNvPr id="106" name="Freeform 105">
              <a:extLst>
                <a:ext uri="{FF2B5EF4-FFF2-40B4-BE49-F238E27FC236}">
                  <a16:creationId xmlns:a16="http://schemas.microsoft.com/office/drawing/2014/main" id="{2B97B33D-7328-EA4C-6BC9-16DB5339520D}"/>
                </a:ext>
              </a:extLst>
            </p:cNvPr>
            <p:cNvSpPr/>
            <p:nvPr/>
          </p:nvSpPr>
          <p:spPr>
            <a:xfrm>
              <a:off x="9467480" y="5393961"/>
              <a:ext cx="257570" cy="116779"/>
            </a:xfrm>
            <a:custGeom>
              <a:avLst/>
              <a:gdLst>
                <a:gd name="connsiteX0" fmla="*/ 257501 w 257570"/>
                <a:gd name="connsiteY0" fmla="*/ 26541 h 116779"/>
                <a:gd name="connsiteX1" fmla="*/ 207367 w 257570"/>
                <a:gd name="connsiteY1" fmla="*/ 116754 h 116779"/>
                <a:gd name="connsiteX2" fmla="*/ 50122 w 257570"/>
                <a:gd name="connsiteY2" fmla="*/ 116754 h 116779"/>
                <a:gd name="connsiteX3" fmla="*/ -12 w 257570"/>
                <a:gd name="connsiteY3" fmla="*/ 26541 h 116779"/>
                <a:gd name="connsiteX4" fmla="*/ 6546 w 257570"/>
                <a:gd name="connsiteY4" fmla="*/ 16904 h 116779"/>
                <a:gd name="connsiteX5" fmla="*/ 250944 w 257570"/>
                <a:gd name="connsiteY5" fmla="*/ 16904 h 116779"/>
                <a:gd name="connsiteX6" fmla="*/ 257502 w 257570"/>
                <a:gd name="connsiteY6" fmla="*/ 26541 h 116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7570" h="116779">
                  <a:moveTo>
                    <a:pt x="257501" y="26541"/>
                  </a:moveTo>
                  <a:cubicBezTo>
                    <a:pt x="254905" y="62482"/>
                    <a:pt x="236572" y="95470"/>
                    <a:pt x="207367" y="116754"/>
                  </a:cubicBezTo>
                  <a:cubicBezTo>
                    <a:pt x="156355" y="99683"/>
                    <a:pt x="101135" y="99683"/>
                    <a:pt x="50122" y="116754"/>
                  </a:cubicBezTo>
                  <a:cubicBezTo>
                    <a:pt x="20908" y="95477"/>
                    <a:pt x="2573" y="62485"/>
                    <a:pt x="-12" y="26541"/>
                  </a:cubicBezTo>
                  <a:cubicBezTo>
                    <a:pt x="-366" y="22195"/>
                    <a:pt x="2360" y="18188"/>
                    <a:pt x="6546" y="16904"/>
                  </a:cubicBezTo>
                  <a:cubicBezTo>
                    <a:pt x="86434" y="-5668"/>
                    <a:pt x="171055" y="-5668"/>
                    <a:pt x="250944" y="16904"/>
                  </a:cubicBezTo>
                  <a:cubicBezTo>
                    <a:pt x="255109" y="18215"/>
                    <a:pt x="257823" y="22204"/>
                    <a:pt x="257502" y="26541"/>
                  </a:cubicBezTo>
                  <a:close/>
                </a:path>
              </a:pathLst>
            </a:custGeom>
            <a:solidFill>
              <a:srgbClr val="673312"/>
            </a:solidFill>
            <a:ln w="2835" cap="flat">
              <a:noFill/>
              <a:prstDash val="solid"/>
              <a:miter/>
            </a:ln>
          </p:spPr>
          <p:txBody>
            <a:bodyPr rtlCol="0" anchor="ctr"/>
            <a:lstStyle/>
            <a:p>
              <a:endParaRPr lang="en-US"/>
            </a:p>
          </p:txBody>
        </p:sp>
        <p:sp>
          <p:nvSpPr>
            <p:cNvPr id="107" name="Freeform 106">
              <a:extLst>
                <a:ext uri="{FF2B5EF4-FFF2-40B4-BE49-F238E27FC236}">
                  <a16:creationId xmlns:a16="http://schemas.microsoft.com/office/drawing/2014/main" id="{E28B6254-E6B4-D106-5F97-1572219B081B}"/>
                </a:ext>
              </a:extLst>
            </p:cNvPr>
            <p:cNvSpPr/>
            <p:nvPr/>
          </p:nvSpPr>
          <p:spPr>
            <a:xfrm>
              <a:off x="9455144" y="5302818"/>
              <a:ext cx="80133" cy="68307"/>
            </a:xfrm>
            <a:custGeom>
              <a:avLst/>
              <a:gdLst>
                <a:gd name="connsiteX0" fmla="*/ 6760 w 80133"/>
                <a:gd name="connsiteY0" fmla="*/ 68282 h 68307"/>
                <a:gd name="connsiteX1" fmla="*/ -43 w 80133"/>
                <a:gd name="connsiteY1" fmla="*/ 61488 h 68307"/>
                <a:gd name="connsiteX2" fmla="*/ 3921 w 80133"/>
                <a:gd name="connsiteY2" fmla="*/ 55338 h 68307"/>
                <a:gd name="connsiteX3" fmla="*/ 56724 w 80133"/>
                <a:gd name="connsiteY3" fmla="*/ 31597 h 68307"/>
                <a:gd name="connsiteX4" fmla="*/ 15248 w 80133"/>
                <a:gd name="connsiteY4" fmla="*/ 12916 h 68307"/>
                <a:gd name="connsiteX5" fmla="*/ 11898 w 80133"/>
                <a:gd name="connsiteY5" fmla="*/ 3929 h 68307"/>
                <a:gd name="connsiteX6" fmla="*/ 20925 w 80133"/>
                <a:gd name="connsiteY6" fmla="*/ 594 h 68307"/>
                <a:gd name="connsiteX7" fmla="*/ 76085 w 80133"/>
                <a:gd name="connsiteY7" fmla="*/ 25436 h 68307"/>
                <a:gd name="connsiteX8" fmla="*/ 79492 w 80133"/>
                <a:gd name="connsiteY8" fmla="*/ 34366 h 68307"/>
                <a:gd name="connsiteX9" fmla="*/ 76085 w 80133"/>
                <a:gd name="connsiteY9" fmla="*/ 37758 h 68307"/>
                <a:gd name="connsiteX10" fmla="*/ 9542 w 80133"/>
                <a:gd name="connsiteY10" fmla="*/ 67688 h 68307"/>
                <a:gd name="connsiteX11" fmla="*/ 6760 w 80133"/>
                <a:gd name="connsiteY11" fmla="*/ 68282 h 68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133" h="68307">
                  <a:moveTo>
                    <a:pt x="6760" y="68282"/>
                  </a:moveTo>
                  <a:cubicBezTo>
                    <a:pt x="2997" y="68276"/>
                    <a:pt x="-49" y="65234"/>
                    <a:pt x="-43" y="61488"/>
                  </a:cubicBezTo>
                  <a:cubicBezTo>
                    <a:pt x="-39" y="58844"/>
                    <a:pt x="1508" y="56443"/>
                    <a:pt x="3921" y="55338"/>
                  </a:cubicBezTo>
                  <a:lnTo>
                    <a:pt x="56724" y="31597"/>
                  </a:lnTo>
                  <a:lnTo>
                    <a:pt x="15248" y="12916"/>
                  </a:lnTo>
                  <a:cubicBezTo>
                    <a:pt x="11830" y="11355"/>
                    <a:pt x="10330" y="7331"/>
                    <a:pt x="11898" y="3929"/>
                  </a:cubicBezTo>
                  <a:cubicBezTo>
                    <a:pt x="13466" y="526"/>
                    <a:pt x="17508" y="-967"/>
                    <a:pt x="20925" y="594"/>
                  </a:cubicBezTo>
                  <a:lnTo>
                    <a:pt x="76085" y="25436"/>
                  </a:lnTo>
                  <a:cubicBezTo>
                    <a:pt x="79503" y="26965"/>
                    <a:pt x="81028" y="30963"/>
                    <a:pt x="79492" y="34366"/>
                  </a:cubicBezTo>
                  <a:cubicBezTo>
                    <a:pt x="78812" y="35874"/>
                    <a:pt x="77599" y="37081"/>
                    <a:pt x="76085" y="37758"/>
                  </a:cubicBezTo>
                  <a:lnTo>
                    <a:pt x="9542" y="67688"/>
                  </a:lnTo>
                  <a:cubicBezTo>
                    <a:pt x="8667" y="68079"/>
                    <a:pt x="7718" y="68281"/>
                    <a:pt x="6760" y="68282"/>
                  </a:cubicBezTo>
                  <a:close/>
                </a:path>
              </a:pathLst>
            </a:custGeom>
            <a:solidFill>
              <a:srgbClr val="000000"/>
            </a:solidFill>
            <a:ln w="2835" cap="flat">
              <a:noFill/>
              <a:prstDash val="solid"/>
              <a:miter/>
            </a:ln>
          </p:spPr>
          <p:txBody>
            <a:bodyPr rtlCol="0" anchor="ctr"/>
            <a:lstStyle/>
            <a:p>
              <a:endParaRPr lang="en-US"/>
            </a:p>
          </p:txBody>
        </p:sp>
        <p:sp>
          <p:nvSpPr>
            <p:cNvPr id="108" name="Freeform 107">
              <a:extLst>
                <a:ext uri="{FF2B5EF4-FFF2-40B4-BE49-F238E27FC236}">
                  <a16:creationId xmlns:a16="http://schemas.microsoft.com/office/drawing/2014/main" id="{450BEEE6-D899-A1DA-5147-DB4705727085}"/>
                </a:ext>
              </a:extLst>
            </p:cNvPr>
            <p:cNvSpPr/>
            <p:nvPr/>
          </p:nvSpPr>
          <p:spPr>
            <a:xfrm>
              <a:off x="9657230" y="5302818"/>
              <a:ext cx="80161" cy="68307"/>
            </a:xfrm>
            <a:custGeom>
              <a:avLst/>
              <a:gdLst>
                <a:gd name="connsiteX0" fmla="*/ 73316 w 80161"/>
                <a:gd name="connsiteY0" fmla="*/ 68282 h 68307"/>
                <a:gd name="connsiteX1" fmla="*/ 80119 w 80161"/>
                <a:gd name="connsiteY1" fmla="*/ 61488 h 68307"/>
                <a:gd name="connsiteX2" fmla="*/ 76155 w 80161"/>
                <a:gd name="connsiteY2" fmla="*/ 55338 h 68307"/>
                <a:gd name="connsiteX3" fmla="*/ 23352 w 80161"/>
                <a:gd name="connsiteY3" fmla="*/ 31597 h 68307"/>
                <a:gd name="connsiteX4" fmla="*/ 64884 w 80161"/>
                <a:gd name="connsiteY4" fmla="*/ 12916 h 68307"/>
                <a:gd name="connsiteX5" fmla="*/ 68234 w 80161"/>
                <a:gd name="connsiteY5" fmla="*/ 3929 h 68307"/>
                <a:gd name="connsiteX6" fmla="*/ 59207 w 80161"/>
                <a:gd name="connsiteY6" fmla="*/ 594 h 68307"/>
                <a:gd name="connsiteX7" fmla="*/ 3962 w 80161"/>
                <a:gd name="connsiteY7" fmla="*/ 25436 h 68307"/>
                <a:gd name="connsiteX8" fmla="*/ 555 w 80161"/>
                <a:gd name="connsiteY8" fmla="*/ 34366 h 68307"/>
                <a:gd name="connsiteX9" fmla="*/ 3962 w 80161"/>
                <a:gd name="connsiteY9" fmla="*/ 37758 h 68307"/>
                <a:gd name="connsiteX10" fmla="*/ 70477 w 80161"/>
                <a:gd name="connsiteY10" fmla="*/ 67688 h 68307"/>
                <a:gd name="connsiteX11" fmla="*/ 73316 w 80161"/>
                <a:gd name="connsiteY11" fmla="*/ 68282 h 68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161" h="68307">
                  <a:moveTo>
                    <a:pt x="73316" y="68282"/>
                  </a:moveTo>
                  <a:cubicBezTo>
                    <a:pt x="77079" y="68276"/>
                    <a:pt x="80124" y="65234"/>
                    <a:pt x="80119" y="61488"/>
                  </a:cubicBezTo>
                  <a:cubicBezTo>
                    <a:pt x="80114" y="58844"/>
                    <a:pt x="78567" y="56443"/>
                    <a:pt x="76155" y="55338"/>
                  </a:cubicBezTo>
                  <a:lnTo>
                    <a:pt x="23352" y="31597"/>
                  </a:lnTo>
                  <a:lnTo>
                    <a:pt x="64884" y="12916"/>
                  </a:lnTo>
                  <a:cubicBezTo>
                    <a:pt x="68302" y="11355"/>
                    <a:pt x="69802" y="7331"/>
                    <a:pt x="68234" y="3929"/>
                  </a:cubicBezTo>
                  <a:cubicBezTo>
                    <a:pt x="66666" y="526"/>
                    <a:pt x="62625" y="-967"/>
                    <a:pt x="59207" y="594"/>
                  </a:cubicBezTo>
                  <a:lnTo>
                    <a:pt x="3962" y="25436"/>
                  </a:lnTo>
                  <a:cubicBezTo>
                    <a:pt x="544" y="26965"/>
                    <a:pt x="-981" y="30963"/>
                    <a:pt x="555" y="34366"/>
                  </a:cubicBezTo>
                  <a:cubicBezTo>
                    <a:pt x="1235" y="35874"/>
                    <a:pt x="2448" y="37081"/>
                    <a:pt x="3962" y="37758"/>
                  </a:cubicBezTo>
                  <a:lnTo>
                    <a:pt x="70477" y="67688"/>
                  </a:lnTo>
                  <a:cubicBezTo>
                    <a:pt x="71372" y="68080"/>
                    <a:pt x="72339" y="68282"/>
                    <a:pt x="73316" y="68282"/>
                  </a:cubicBezTo>
                  <a:close/>
                </a:path>
              </a:pathLst>
            </a:custGeom>
            <a:solidFill>
              <a:srgbClr val="000000"/>
            </a:solidFill>
            <a:ln w="2835" cap="flat">
              <a:noFill/>
              <a:prstDash val="solid"/>
              <a:miter/>
            </a:ln>
          </p:spPr>
          <p:txBody>
            <a:bodyPr rtlCol="0" anchor="ctr"/>
            <a:lstStyle/>
            <a:p>
              <a:endParaRPr lang="en-US"/>
            </a:p>
          </p:txBody>
        </p:sp>
      </p:grpSp>
      <p:grpSp>
        <p:nvGrpSpPr>
          <p:cNvPr id="136" name="Group 135">
            <a:extLst>
              <a:ext uri="{FF2B5EF4-FFF2-40B4-BE49-F238E27FC236}">
                <a16:creationId xmlns:a16="http://schemas.microsoft.com/office/drawing/2014/main" id="{2E7A9E63-D912-5477-EBE2-842286CBD2C7}"/>
              </a:ext>
            </a:extLst>
          </p:cNvPr>
          <p:cNvGrpSpPr/>
          <p:nvPr/>
        </p:nvGrpSpPr>
        <p:grpSpPr>
          <a:xfrm>
            <a:off x="9546032" y="5208928"/>
            <a:ext cx="371891" cy="370236"/>
            <a:chOff x="9948586" y="5208928"/>
            <a:chExt cx="371891" cy="370236"/>
          </a:xfrm>
        </p:grpSpPr>
        <p:pic>
          <p:nvPicPr>
            <p:cNvPr id="109" name="Picture 108">
              <a:extLst>
                <a:ext uri="{FF2B5EF4-FFF2-40B4-BE49-F238E27FC236}">
                  <a16:creationId xmlns:a16="http://schemas.microsoft.com/office/drawing/2014/main" id="{45631A38-B63D-6732-6273-D2107CBF06C8}"/>
                </a:ext>
              </a:extLst>
            </p:cNvPr>
            <p:cNvPicPr>
              <a:picLocks noChangeAspect="1"/>
            </p:cNvPicPr>
            <p:nvPr/>
          </p:nvPicPr>
          <p:blipFill>
            <a:blip r:embed="rId13"/>
            <a:stretch>
              <a:fillRect/>
            </a:stretch>
          </p:blipFill>
          <p:spPr>
            <a:xfrm>
              <a:off x="9948586" y="5208928"/>
              <a:ext cx="371891" cy="370236"/>
            </a:xfrm>
            <a:custGeom>
              <a:avLst/>
              <a:gdLst>
                <a:gd name="connsiteX0" fmla="*/ 759 w 371891"/>
                <a:gd name="connsiteY0" fmla="*/ 2 h 370236"/>
                <a:gd name="connsiteX1" fmla="*/ 372651 w 371891"/>
                <a:gd name="connsiteY1" fmla="*/ 2 h 370236"/>
                <a:gd name="connsiteX2" fmla="*/ 372651 w 371891"/>
                <a:gd name="connsiteY2" fmla="*/ 370238 h 370236"/>
                <a:gd name="connsiteX3" fmla="*/ 759 w 371891"/>
                <a:gd name="connsiteY3" fmla="*/ 370238 h 370236"/>
              </a:gdLst>
              <a:ahLst/>
              <a:cxnLst>
                <a:cxn ang="0">
                  <a:pos x="connsiteX0" y="connsiteY0"/>
                </a:cxn>
                <a:cxn ang="0">
                  <a:pos x="connsiteX1" y="connsiteY1"/>
                </a:cxn>
                <a:cxn ang="0">
                  <a:pos x="connsiteX2" y="connsiteY2"/>
                </a:cxn>
                <a:cxn ang="0">
                  <a:pos x="connsiteX3" y="connsiteY3"/>
                </a:cxn>
              </a:cxnLst>
              <a:rect l="l" t="t" r="r" b="b"/>
              <a:pathLst>
                <a:path w="371891" h="370236">
                  <a:moveTo>
                    <a:pt x="759" y="2"/>
                  </a:moveTo>
                  <a:lnTo>
                    <a:pt x="372651" y="2"/>
                  </a:lnTo>
                  <a:lnTo>
                    <a:pt x="372651" y="370238"/>
                  </a:lnTo>
                  <a:lnTo>
                    <a:pt x="759" y="370238"/>
                  </a:lnTo>
                  <a:close/>
                </a:path>
              </a:pathLst>
            </a:custGeom>
          </p:spPr>
        </p:pic>
        <p:sp>
          <p:nvSpPr>
            <p:cNvPr id="110" name="Freeform 109">
              <a:extLst>
                <a:ext uri="{FF2B5EF4-FFF2-40B4-BE49-F238E27FC236}">
                  <a16:creationId xmlns:a16="http://schemas.microsoft.com/office/drawing/2014/main" id="{08CA4F95-CFBF-7F6E-F302-026079215A88}"/>
                </a:ext>
              </a:extLst>
            </p:cNvPr>
            <p:cNvSpPr/>
            <p:nvPr/>
          </p:nvSpPr>
          <p:spPr>
            <a:xfrm>
              <a:off x="10078095" y="5400292"/>
              <a:ext cx="114945" cy="136959"/>
            </a:xfrm>
            <a:custGeom>
              <a:avLst/>
              <a:gdLst>
                <a:gd name="connsiteX0" fmla="*/ 114903 w 114945"/>
                <a:gd name="connsiteY0" fmla="*/ 68454 h 136959"/>
                <a:gd name="connsiteX1" fmla="*/ 57444 w 114945"/>
                <a:gd name="connsiteY1" fmla="*/ 136934 h 136959"/>
                <a:gd name="connsiteX2" fmla="*/ -43 w 114945"/>
                <a:gd name="connsiteY2" fmla="*/ 68454 h 136959"/>
                <a:gd name="connsiteX3" fmla="*/ 57444 w 114945"/>
                <a:gd name="connsiteY3" fmla="*/ -25 h 136959"/>
                <a:gd name="connsiteX4" fmla="*/ 114903 w 114945"/>
                <a:gd name="connsiteY4" fmla="*/ 68454 h 1369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945" h="136959">
                  <a:moveTo>
                    <a:pt x="114903" y="68454"/>
                  </a:moveTo>
                  <a:cubicBezTo>
                    <a:pt x="114903" y="106297"/>
                    <a:pt x="89154" y="136934"/>
                    <a:pt x="57444" y="136934"/>
                  </a:cubicBezTo>
                  <a:cubicBezTo>
                    <a:pt x="25734" y="136934"/>
                    <a:pt x="-43" y="106297"/>
                    <a:pt x="-43" y="68454"/>
                  </a:cubicBezTo>
                  <a:cubicBezTo>
                    <a:pt x="-43" y="30611"/>
                    <a:pt x="25705" y="-25"/>
                    <a:pt x="57444" y="-25"/>
                  </a:cubicBezTo>
                  <a:cubicBezTo>
                    <a:pt x="89183" y="-25"/>
                    <a:pt x="114903" y="30639"/>
                    <a:pt x="114903" y="68454"/>
                  </a:cubicBezTo>
                  <a:close/>
                </a:path>
              </a:pathLst>
            </a:custGeom>
            <a:solidFill>
              <a:srgbClr val="673312"/>
            </a:solidFill>
            <a:ln w="2835" cap="flat">
              <a:noFill/>
              <a:prstDash val="solid"/>
              <a:miter/>
            </a:ln>
          </p:spPr>
          <p:txBody>
            <a:bodyPr rtlCol="0" anchor="ctr"/>
            <a:lstStyle/>
            <a:p>
              <a:endParaRPr lang="en-US"/>
            </a:p>
          </p:txBody>
        </p:sp>
        <p:pic>
          <p:nvPicPr>
            <p:cNvPr id="111" name="Picture 110">
              <a:extLst>
                <a:ext uri="{FF2B5EF4-FFF2-40B4-BE49-F238E27FC236}">
                  <a16:creationId xmlns:a16="http://schemas.microsoft.com/office/drawing/2014/main" id="{44321F4E-9628-E367-AB77-8368B590A4AE}"/>
                </a:ext>
              </a:extLst>
            </p:cNvPr>
            <p:cNvPicPr>
              <a:picLocks noChangeAspect="1"/>
            </p:cNvPicPr>
            <p:nvPr/>
          </p:nvPicPr>
          <p:blipFill>
            <a:blip r:embed="rId14"/>
            <a:stretch>
              <a:fillRect/>
            </a:stretch>
          </p:blipFill>
          <p:spPr>
            <a:xfrm>
              <a:off x="10025235" y="5307846"/>
              <a:ext cx="70971" cy="79134"/>
            </a:xfrm>
            <a:custGeom>
              <a:avLst/>
              <a:gdLst>
                <a:gd name="connsiteX0" fmla="*/ 786 w 70971"/>
                <a:gd name="connsiteY0" fmla="*/ 37 h 79134"/>
                <a:gd name="connsiteX1" fmla="*/ 71758 w 70971"/>
                <a:gd name="connsiteY1" fmla="*/ 37 h 79134"/>
                <a:gd name="connsiteX2" fmla="*/ 71758 w 70971"/>
                <a:gd name="connsiteY2" fmla="*/ 79171 h 79134"/>
                <a:gd name="connsiteX3" fmla="*/ 786 w 70971"/>
                <a:gd name="connsiteY3" fmla="*/ 79171 h 79134"/>
              </a:gdLst>
              <a:ahLst/>
              <a:cxnLst>
                <a:cxn ang="0">
                  <a:pos x="connsiteX0" y="connsiteY0"/>
                </a:cxn>
                <a:cxn ang="0">
                  <a:pos x="connsiteX1" y="connsiteY1"/>
                </a:cxn>
                <a:cxn ang="0">
                  <a:pos x="connsiteX2" y="connsiteY2"/>
                </a:cxn>
                <a:cxn ang="0">
                  <a:pos x="connsiteX3" y="connsiteY3"/>
                </a:cxn>
              </a:cxnLst>
              <a:rect l="l" t="t" r="r" b="b"/>
              <a:pathLst>
                <a:path w="70971" h="79134">
                  <a:moveTo>
                    <a:pt x="786" y="37"/>
                  </a:moveTo>
                  <a:lnTo>
                    <a:pt x="71758" y="37"/>
                  </a:lnTo>
                  <a:lnTo>
                    <a:pt x="71758" y="79171"/>
                  </a:lnTo>
                  <a:lnTo>
                    <a:pt x="786" y="79171"/>
                  </a:lnTo>
                  <a:close/>
                </a:path>
              </a:pathLst>
            </a:custGeom>
          </p:spPr>
        </p:pic>
        <p:pic>
          <p:nvPicPr>
            <p:cNvPr id="112" name="Picture 111">
              <a:extLst>
                <a:ext uri="{FF2B5EF4-FFF2-40B4-BE49-F238E27FC236}">
                  <a16:creationId xmlns:a16="http://schemas.microsoft.com/office/drawing/2014/main" id="{ADC616D2-CF1C-5A9C-3C79-D450DBD0F530}"/>
                </a:ext>
              </a:extLst>
            </p:cNvPr>
            <p:cNvPicPr>
              <a:picLocks noChangeAspect="1"/>
            </p:cNvPicPr>
            <p:nvPr/>
          </p:nvPicPr>
          <p:blipFill>
            <a:blip r:embed="rId15"/>
            <a:stretch>
              <a:fillRect/>
            </a:stretch>
          </p:blipFill>
          <p:spPr>
            <a:xfrm>
              <a:off x="10175696" y="5307846"/>
              <a:ext cx="70971" cy="79134"/>
            </a:xfrm>
            <a:custGeom>
              <a:avLst/>
              <a:gdLst>
                <a:gd name="connsiteX0" fmla="*/ 839 w 70971"/>
                <a:gd name="connsiteY0" fmla="*/ 37 h 79134"/>
                <a:gd name="connsiteX1" fmla="*/ 71811 w 70971"/>
                <a:gd name="connsiteY1" fmla="*/ 37 h 79134"/>
                <a:gd name="connsiteX2" fmla="*/ 71811 w 70971"/>
                <a:gd name="connsiteY2" fmla="*/ 79171 h 79134"/>
                <a:gd name="connsiteX3" fmla="*/ 839 w 70971"/>
                <a:gd name="connsiteY3" fmla="*/ 79171 h 79134"/>
              </a:gdLst>
              <a:ahLst/>
              <a:cxnLst>
                <a:cxn ang="0">
                  <a:pos x="connsiteX0" y="connsiteY0"/>
                </a:cxn>
                <a:cxn ang="0">
                  <a:pos x="connsiteX1" y="connsiteY1"/>
                </a:cxn>
                <a:cxn ang="0">
                  <a:pos x="connsiteX2" y="connsiteY2"/>
                </a:cxn>
                <a:cxn ang="0">
                  <a:pos x="connsiteX3" y="connsiteY3"/>
                </a:cxn>
              </a:cxnLst>
              <a:rect l="l" t="t" r="r" b="b"/>
              <a:pathLst>
                <a:path w="70971" h="79134">
                  <a:moveTo>
                    <a:pt x="839" y="37"/>
                  </a:moveTo>
                  <a:lnTo>
                    <a:pt x="71811" y="37"/>
                  </a:lnTo>
                  <a:lnTo>
                    <a:pt x="71811" y="79171"/>
                  </a:lnTo>
                  <a:lnTo>
                    <a:pt x="839" y="79171"/>
                  </a:lnTo>
                  <a:close/>
                </a:path>
              </a:pathLst>
            </a:custGeom>
          </p:spPr>
        </p:pic>
        <p:sp>
          <p:nvSpPr>
            <p:cNvPr id="113" name="Freeform 112">
              <a:extLst>
                <a:ext uri="{FF2B5EF4-FFF2-40B4-BE49-F238E27FC236}">
                  <a16:creationId xmlns:a16="http://schemas.microsoft.com/office/drawing/2014/main" id="{D8D3989E-5CA4-ACDC-70AA-8F066662BDBC}"/>
                </a:ext>
              </a:extLst>
            </p:cNvPr>
            <p:cNvSpPr/>
            <p:nvPr/>
          </p:nvSpPr>
          <p:spPr>
            <a:xfrm>
              <a:off x="10030563" y="5261526"/>
              <a:ext cx="63013" cy="21066"/>
            </a:xfrm>
            <a:custGeom>
              <a:avLst/>
              <a:gdLst>
                <a:gd name="connsiteX0" fmla="*/ 58731 w 63013"/>
                <a:gd name="connsiteY0" fmla="*/ 21028 h 21066"/>
                <a:gd name="connsiteX1" fmla="*/ 55750 w 63013"/>
                <a:gd name="connsiteY1" fmla="*/ 19728 h 21066"/>
                <a:gd name="connsiteX2" fmla="*/ 9519 w 63013"/>
                <a:gd name="connsiteY2" fmla="*/ 17397 h 21066"/>
                <a:gd name="connsiteX3" fmla="*/ 7177 w 63013"/>
                <a:gd name="connsiteY3" fmla="*/ 19728 h 21066"/>
                <a:gd name="connsiteX4" fmla="*/ 1442 w 63013"/>
                <a:gd name="connsiteY4" fmla="*/ 19982 h 21066"/>
                <a:gd name="connsiteX5" fmla="*/ 1187 w 63013"/>
                <a:gd name="connsiteY5" fmla="*/ 19728 h 21066"/>
                <a:gd name="connsiteX6" fmla="*/ 1187 w 63013"/>
                <a:gd name="connsiteY6" fmla="*/ 13341 h 21066"/>
                <a:gd name="connsiteX7" fmla="*/ 58889 w 63013"/>
                <a:gd name="connsiteY7" fmla="*/ 10503 h 21066"/>
                <a:gd name="connsiteX8" fmla="*/ 61740 w 63013"/>
                <a:gd name="connsiteY8" fmla="*/ 13341 h 21066"/>
                <a:gd name="connsiteX9" fmla="*/ 61740 w 63013"/>
                <a:gd name="connsiteY9" fmla="*/ 19728 h 21066"/>
                <a:gd name="connsiteX10" fmla="*/ 58731 w 63013"/>
                <a:gd name="connsiteY10" fmla="*/ 21028 h 2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013" h="21066">
                  <a:moveTo>
                    <a:pt x="58731" y="21028"/>
                  </a:moveTo>
                  <a:cubicBezTo>
                    <a:pt x="57599" y="21028"/>
                    <a:pt x="56518" y="20556"/>
                    <a:pt x="55750" y="19728"/>
                  </a:cubicBezTo>
                  <a:cubicBezTo>
                    <a:pt x="43630" y="6375"/>
                    <a:pt x="22932" y="5331"/>
                    <a:pt x="9519" y="17397"/>
                  </a:cubicBezTo>
                  <a:cubicBezTo>
                    <a:pt x="8699" y="18134"/>
                    <a:pt x="7918" y="18912"/>
                    <a:pt x="7177" y="19728"/>
                  </a:cubicBezTo>
                  <a:cubicBezTo>
                    <a:pt x="5663" y="21375"/>
                    <a:pt x="3096" y="21488"/>
                    <a:pt x="1442" y="19982"/>
                  </a:cubicBezTo>
                  <a:cubicBezTo>
                    <a:pt x="1353" y="19901"/>
                    <a:pt x="1268" y="19816"/>
                    <a:pt x="1187" y="19728"/>
                  </a:cubicBezTo>
                  <a:cubicBezTo>
                    <a:pt x="-453" y="17912"/>
                    <a:pt x="-453" y="15157"/>
                    <a:pt x="1187" y="13341"/>
                  </a:cubicBezTo>
                  <a:cubicBezTo>
                    <a:pt x="16334" y="-3306"/>
                    <a:pt x="42168" y="-4577"/>
                    <a:pt x="58889" y="10503"/>
                  </a:cubicBezTo>
                  <a:cubicBezTo>
                    <a:pt x="59886" y="11401"/>
                    <a:pt x="60837" y="12349"/>
                    <a:pt x="61740" y="13341"/>
                  </a:cubicBezTo>
                  <a:cubicBezTo>
                    <a:pt x="63380" y="15157"/>
                    <a:pt x="63380" y="17912"/>
                    <a:pt x="61740" y="19728"/>
                  </a:cubicBezTo>
                  <a:cubicBezTo>
                    <a:pt x="60961" y="20558"/>
                    <a:pt x="59872" y="21029"/>
                    <a:pt x="58731" y="21028"/>
                  </a:cubicBezTo>
                  <a:close/>
                </a:path>
              </a:pathLst>
            </a:custGeom>
            <a:solidFill>
              <a:srgbClr val="000000"/>
            </a:solidFill>
            <a:ln w="2835" cap="flat">
              <a:noFill/>
              <a:prstDash val="solid"/>
              <a:miter/>
            </a:ln>
          </p:spPr>
          <p:txBody>
            <a:bodyPr rtlCol="0" anchor="ctr"/>
            <a:lstStyle/>
            <a:p>
              <a:endParaRPr lang="en-US"/>
            </a:p>
          </p:txBody>
        </p:sp>
        <p:sp>
          <p:nvSpPr>
            <p:cNvPr id="114" name="Freeform 113">
              <a:extLst>
                <a:ext uri="{FF2B5EF4-FFF2-40B4-BE49-F238E27FC236}">
                  <a16:creationId xmlns:a16="http://schemas.microsoft.com/office/drawing/2014/main" id="{9FE5BF64-D416-8531-306D-CB1E958A62FB}"/>
                </a:ext>
              </a:extLst>
            </p:cNvPr>
            <p:cNvSpPr/>
            <p:nvPr/>
          </p:nvSpPr>
          <p:spPr>
            <a:xfrm>
              <a:off x="10177560" y="5261526"/>
              <a:ext cx="63043" cy="21066"/>
            </a:xfrm>
            <a:custGeom>
              <a:avLst/>
              <a:gdLst>
                <a:gd name="connsiteX0" fmla="*/ 58759 w 63043"/>
                <a:gd name="connsiteY0" fmla="*/ 21028 h 21066"/>
                <a:gd name="connsiteX1" fmla="*/ 55750 w 63043"/>
                <a:gd name="connsiteY1" fmla="*/ 19728 h 21066"/>
                <a:gd name="connsiteX2" fmla="*/ 9519 w 63043"/>
                <a:gd name="connsiteY2" fmla="*/ 17397 h 21066"/>
                <a:gd name="connsiteX3" fmla="*/ 7177 w 63043"/>
                <a:gd name="connsiteY3" fmla="*/ 19728 h 21066"/>
                <a:gd name="connsiteX4" fmla="*/ 1442 w 63043"/>
                <a:gd name="connsiteY4" fmla="*/ 19982 h 21066"/>
                <a:gd name="connsiteX5" fmla="*/ 1187 w 63043"/>
                <a:gd name="connsiteY5" fmla="*/ 19728 h 21066"/>
                <a:gd name="connsiteX6" fmla="*/ 1187 w 63043"/>
                <a:gd name="connsiteY6" fmla="*/ 13341 h 21066"/>
                <a:gd name="connsiteX7" fmla="*/ 58889 w 63043"/>
                <a:gd name="connsiteY7" fmla="*/ 10503 h 21066"/>
                <a:gd name="connsiteX8" fmla="*/ 61740 w 63043"/>
                <a:gd name="connsiteY8" fmla="*/ 13341 h 21066"/>
                <a:gd name="connsiteX9" fmla="*/ 61740 w 63043"/>
                <a:gd name="connsiteY9" fmla="*/ 19728 h 21066"/>
                <a:gd name="connsiteX10" fmla="*/ 58759 w 63043"/>
                <a:gd name="connsiteY10" fmla="*/ 21028 h 2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043" h="21066">
                  <a:moveTo>
                    <a:pt x="58759" y="21028"/>
                  </a:moveTo>
                  <a:cubicBezTo>
                    <a:pt x="57620" y="21022"/>
                    <a:pt x="56533" y="20552"/>
                    <a:pt x="55750" y="19728"/>
                  </a:cubicBezTo>
                  <a:cubicBezTo>
                    <a:pt x="43630" y="6375"/>
                    <a:pt x="22932" y="5331"/>
                    <a:pt x="9519" y="17397"/>
                  </a:cubicBezTo>
                  <a:cubicBezTo>
                    <a:pt x="8699" y="18134"/>
                    <a:pt x="7918" y="18912"/>
                    <a:pt x="7177" y="19728"/>
                  </a:cubicBezTo>
                  <a:cubicBezTo>
                    <a:pt x="5663" y="21375"/>
                    <a:pt x="3096" y="21488"/>
                    <a:pt x="1442" y="19982"/>
                  </a:cubicBezTo>
                  <a:cubicBezTo>
                    <a:pt x="1353" y="19901"/>
                    <a:pt x="1268" y="19816"/>
                    <a:pt x="1187" y="19728"/>
                  </a:cubicBezTo>
                  <a:cubicBezTo>
                    <a:pt x="-453" y="17912"/>
                    <a:pt x="-453" y="15157"/>
                    <a:pt x="1187" y="13341"/>
                  </a:cubicBezTo>
                  <a:cubicBezTo>
                    <a:pt x="16334" y="-3306"/>
                    <a:pt x="42168" y="-4577"/>
                    <a:pt x="58889" y="10503"/>
                  </a:cubicBezTo>
                  <a:cubicBezTo>
                    <a:pt x="59886" y="11401"/>
                    <a:pt x="60837" y="12349"/>
                    <a:pt x="61740" y="13341"/>
                  </a:cubicBezTo>
                  <a:cubicBezTo>
                    <a:pt x="63421" y="15141"/>
                    <a:pt x="63421" y="17928"/>
                    <a:pt x="61740" y="19728"/>
                  </a:cubicBezTo>
                  <a:cubicBezTo>
                    <a:pt x="60972" y="20556"/>
                    <a:pt x="59892" y="21028"/>
                    <a:pt x="58759" y="21028"/>
                  </a:cubicBezTo>
                  <a:close/>
                </a:path>
              </a:pathLst>
            </a:custGeom>
            <a:solidFill>
              <a:srgbClr val="000000"/>
            </a:solidFill>
            <a:ln w="2835" cap="flat">
              <a:noFill/>
              <a:prstDash val="solid"/>
              <a:miter/>
            </a:ln>
          </p:spPr>
          <p:txBody>
            <a:bodyPr rtlCol="0" anchor="ctr"/>
            <a:lstStyle/>
            <a:p>
              <a:endParaRPr lang="en-US"/>
            </a:p>
          </p:txBody>
        </p:sp>
      </p:grpSp>
      <p:grpSp>
        <p:nvGrpSpPr>
          <p:cNvPr id="137" name="Group 136">
            <a:extLst>
              <a:ext uri="{FF2B5EF4-FFF2-40B4-BE49-F238E27FC236}">
                <a16:creationId xmlns:a16="http://schemas.microsoft.com/office/drawing/2014/main" id="{EEED4EFF-0F4E-53AA-7F40-B064877D114E}"/>
              </a:ext>
            </a:extLst>
          </p:cNvPr>
          <p:cNvGrpSpPr/>
          <p:nvPr/>
        </p:nvGrpSpPr>
        <p:grpSpPr>
          <a:xfrm>
            <a:off x="10003049" y="5208928"/>
            <a:ext cx="371891" cy="370236"/>
            <a:chOff x="10487971" y="5208928"/>
            <a:chExt cx="371891" cy="370236"/>
          </a:xfrm>
        </p:grpSpPr>
        <p:pic>
          <p:nvPicPr>
            <p:cNvPr id="115" name="Picture 114">
              <a:extLst>
                <a:ext uri="{FF2B5EF4-FFF2-40B4-BE49-F238E27FC236}">
                  <a16:creationId xmlns:a16="http://schemas.microsoft.com/office/drawing/2014/main" id="{E00E2352-D925-1756-2591-60CF06703D5A}"/>
                </a:ext>
              </a:extLst>
            </p:cNvPr>
            <p:cNvPicPr>
              <a:picLocks noChangeAspect="1"/>
            </p:cNvPicPr>
            <p:nvPr/>
          </p:nvPicPr>
          <p:blipFill>
            <a:blip r:embed="rId16"/>
            <a:stretch>
              <a:fillRect/>
            </a:stretch>
          </p:blipFill>
          <p:spPr>
            <a:xfrm>
              <a:off x="10487971" y="5208928"/>
              <a:ext cx="371891" cy="370236"/>
            </a:xfrm>
            <a:custGeom>
              <a:avLst/>
              <a:gdLst>
                <a:gd name="connsiteX0" fmla="*/ 949 w 371891"/>
                <a:gd name="connsiteY0" fmla="*/ 2 h 370236"/>
                <a:gd name="connsiteX1" fmla="*/ 372841 w 371891"/>
                <a:gd name="connsiteY1" fmla="*/ 2 h 370236"/>
                <a:gd name="connsiteX2" fmla="*/ 372841 w 371891"/>
                <a:gd name="connsiteY2" fmla="*/ 370238 h 370236"/>
                <a:gd name="connsiteX3" fmla="*/ 949 w 371891"/>
                <a:gd name="connsiteY3" fmla="*/ 370238 h 370236"/>
              </a:gdLst>
              <a:ahLst/>
              <a:cxnLst>
                <a:cxn ang="0">
                  <a:pos x="connsiteX0" y="connsiteY0"/>
                </a:cxn>
                <a:cxn ang="0">
                  <a:pos x="connsiteX1" y="connsiteY1"/>
                </a:cxn>
                <a:cxn ang="0">
                  <a:pos x="connsiteX2" y="connsiteY2"/>
                </a:cxn>
                <a:cxn ang="0">
                  <a:pos x="connsiteX3" y="connsiteY3"/>
                </a:cxn>
              </a:cxnLst>
              <a:rect l="l" t="t" r="r" b="b"/>
              <a:pathLst>
                <a:path w="371891" h="370236">
                  <a:moveTo>
                    <a:pt x="949" y="2"/>
                  </a:moveTo>
                  <a:lnTo>
                    <a:pt x="372841" y="2"/>
                  </a:lnTo>
                  <a:lnTo>
                    <a:pt x="372841" y="370238"/>
                  </a:lnTo>
                  <a:lnTo>
                    <a:pt x="949" y="370238"/>
                  </a:lnTo>
                  <a:close/>
                </a:path>
              </a:pathLst>
            </a:custGeom>
          </p:spPr>
        </p:pic>
        <p:pic>
          <p:nvPicPr>
            <p:cNvPr id="116" name="Picture 115">
              <a:extLst>
                <a:ext uri="{FF2B5EF4-FFF2-40B4-BE49-F238E27FC236}">
                  <a16:creationId xmlns:a16="http://schemas.microsoft.com/office/drawing/2014/main" id="{352B607D-D5D8-BD37-28F8-2A2E385F91D7}"/>
                </a:ext>
              </a:extLst>
            </p:cNvPr>
            <p:cNvPicPr>
              <a:picLocks noChangeAspect="1"/>
            </p:cNvPicPr>
            <p:nvPr/>
          </p:nvPicPr>
          <p:blipFill>
            <a:blip r:embed="rId17"/>
            <a:stretch>
              <a:fillRect/>
            </a:stretch>
          </p:blipFill>
          <p:spPr>
            <a:xfrm>
              <a:off x="10575976" y="5367197"/>
              <a:ext cx="53938" cy="65003"/>
            </a:xfrm>
            <a:custGeom>
              <a:avLst/>
              <a:gdLst>
                <a:gd name="connsiteX0" fmla="*/ 980 w 53938"/>
                <a:gd name="connsiteY0" fmla="*/ 58 h 65003"/>
                <a:gd name="connsiteX1" fmla="*/ 54918 w 53938"/>
                <a:gd name="connsiteY1" fmla="*/ 58 h 65003"/>
                <a:gd name="connsiteX2" fmla="*/ 54918 w 53938"/>
                <a:gd name="connsiteY2" fmla="*/ 65061 h 65003"/>
                <a:gd name="connsiteX3" fmla="*/ 980 w 53938"/>
                <a:gd name="connsiteY3" fmla="*/ 65061 h 65003"/>
              </a:gdLst>
              <a:ahLst/>
              <a:cxnLst>
                <a:cxn ang="0">
                  <a:pos x="connsiteX0" y="connsiteY0"/>
                </a:cxn>
                <a:cxn ang="0">
                  <a:pos x="connsiteX1" y="connsiteY1"/>
                </a:cxn>
                <a:cxn ang="0">
                  <a:pos x="connsiteX2" y="connsiteY2"/>
                </a:cxn>
                <a:cxn ang="0">
                  <a:pos x="connsiteX3" y="connsiteY3"/>
                </a:cxn>
              </a:cxnLst>
              <a:rect l="l" t="t" r="r" b="b"/>
              <a:pathLst>
                <a:path w="53938" h="65003">
                  <a:moveTo>
                    <a:pt x="980" y="58"/>
                  </a:moveTo>
                  <a:lnTo>
                    <a:pt x="54918" y="58"/>
                  </a:lnTo>
                  <a:lnTo>
                    <a:pt x="54918" y="65061"/>
                  </a:lnTo>
                  <a:lnTo>
                    <a:pt x="980" y="65061"/>
                  </a:lnTo>
                  <a:close/>
                </a:path>
              </a:pathLst>
            </a:custGeom>
          </p:spPr>
        </p:pic>
        <p:pic>
          <p:nvPicPr>
            <p:cNvPr id="117" name="Picture 116">
              <a:extLst>
                <a:ext uri="{FF2B5EF4-FFF2-40B4-BE49-F238E27FC236}">
                  <a16:creationId xmlns:a16="http://schemas.microsoft.com/office/drawing/2014/main" id="{239996A4-D6F9-D238-6CE6-085CABDB3078}"/>
                </a:ext>
              </a:extLst>
            </p:cNvPr>
            <p:cNvPicPr>
              <a:picLocks noChangeAspect="1"/>
            </p:cNvPicPr>
            <p:nvPr/>
          </p:nvPicPr>
          <p:blipFill>
            <a:blip r:embed="rId18"/>
            <a:stretch>
              <a:fillRect/>
            </a:stretch>
          </p:blipFill>
          <p:spPr>
            <a:xfrm>
              <a:off x="10720758" y="5367197"/>
              <a:ext cx="53938" cy="65003"/>
            </a:xfrm>
            <a:custGeom>
              <a:avLst/>
              <a:gdLst>
                <a:gd name="connsiteX0" fmla="*/ 1031 w 53938"/>
                <a:gd name="connsiteY0" fmla="*/ 58 h 65003"/>
                <a:gd name="connsiteX1" fmla="*/ 54969 w 53938"/>
                <a:gd name="connsiteY1" fmla="*/ 58 h 65003"/>
                <a:gd name="connsiteX2" fmla="*/ 54969 w 53938"/>
                <a:gd name="connsiteY2" fmla="*/ 65061 h 65003"/>
                <a:gd name="connsiteX3" fmla="*/ 1031 w 53938"/>
                <a:gd name="connsiteY3" fmla="*/ 65061 h 65003"/>
              </a:gdLst>
              <a:ahLst/>
              <a:cxnLst>
                <a:cxn ang="0">
                  <a:pos x="connsiteX0" y="connsiteY0"/>
                </a:cxn>
                <a:cxn ang="0">
                  <a:pos x="connsiteX1" y="connsiteY1"/>
                </a:cxn>
                <a:cxn ang="0">
                  <a:pos x="connsiteX2" y="connsiteY2"/>
                </a:cxn>
                <a:cxn ang="0">
                  <a:pos x="connsiteX3" y="connsiteY3"/>
                </a:cxn>
              </a:cxnLst>
              <a:rect l="l" t="t" r="r" b="b"/>
              <a:pathLst>
                <a:path w="53938" h="65003">
                  <a:moveTo>
                    <a:pt x="1031" y="58"/>
                  </a:moveTo>
                  <a:lnTo>
                    <a:pt x="54969" y="58"/>
                  </a:lnTo>
                  <a:lnTo>
                    <a:pt x="54969" y="65061"/>
                  </a:lnTo>
                  <a:lnTo>
                    <a:pt x="1031" y="65061"/>
                  </a:lnTo>
                  <a:close/>
                </a:path>
              </a:pathLst>
            </a:custGeom>
          </p:spPr>
        </p:pic>
        <p:sp>
          <p:nvSpPr>
            <p:cNvPr id="118" name="Freeform 117">
              <a:extLst>
                <a:ext uri="{FF2B5EF4-FFF2-40B4-BE49-F238E27FC236}">
                  <a16:creationId xmlns:a16="http://schemas.microsoft.com/office/drawing/2014/main" id="{501CE4E2-EDEF-7792-0D1F-B9AABB403D75}"/>
                </a:ext>
              </a:extLst>
            </p:cNvPr>
            <p:cNvSpPr/>
            <p:nvPr/>
          </p:nvSpPr>
          <p:spPr>
            <a:xfrm>
              <a:off x="10612871" y="5470156"/>
              <a:ext cx="123994" cy="29796"/>
            </a:xfrm>
            <a:custGeom>
              <a:avLst/>
              <a:gdLst>
                <a:gd name="connsiteX0" fmla="*/ 123430 w 123994"/>
                <a:gd name="connsiteY0" fmla="*/ 26146 h 29796"/>
                <a:gd name="connsiteX1" fmla="*/ 123164 w 123994"/>
                <a:gd name="connsiteY1" fmla="*/ 29252 h 29796"/>
                <a:gd name="connsiteX2" fmla="*/ 120421 w 123994"/>
                <a:gd name="connsiteY2" fmla="*/ 29339 h 29796"/>
                <a:gd name="connsiteX3" fmla="*/ 61968 w 123994"/>
                <a:gd name="connsiteY3" fmla="*/ 13908 h 29796"/>
                <a:gd name="connsiteX4" fmla="*/ 3488 w 123994"/>
                <a:gd name="connsiteY4" fmla="*/ 29339 h 29796"/>
                <a:gd name="connsiteX5" fmla="*/ 391 w 123994"/>
                <a:gd name="connsiteY5" fmla="*/ 28877 h 29796"/>
                <a:gd name="connsiteX6" fmla="*/ 478 w 123994"/>
                <a:gd name="connsiteY6" fmla="*/ 26146 h 29796"/>
                <a:gd name="connsiteX7" fmla="*/ 61968 w 123994"/>
                <a:gd name="connsiteY7" fmla="*/ -25 h 29796"/>
                <a:gd name="connsiteX8" fmla="*/ 123430 w 123994"/>
                <a:gd name="connsiteY8" fmla="*/ 26146 h 29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3994" h="29796">
                  <a:moveTo>
                    <a:pt x="123430" y="26146"/>
                  </a:moveTo>
                  <a:cubicBezTo>
                    <a:pt x="124218" y="27076"/>
                    <a:pt x="124099" y="28467"/>
                    <a:pt x="123164" y="29252"/>
                  </a:cubicBezTo>
                  <a:cubicBezTo>
                    <a:pt x="122380" y="29910"/>
                    <a:pt x="121245" y="29946"/>
                    <a:pt x="120421" y="29339"/>
                  </a:cubicBezTo>
                  <a:cubicBezTo>
                    <a:pt x="105602" y="19815"/>
                    <a:pt x="84907" y="13908"/>
                    <a:pt x="61968" y="13908"/>
                  </a:cubicBezTo>
                  <a:cubicBezTo>
                    <a:pt x="39030" y="13908"/>
                    <a:pt x="18306" y="19815"/>
                    <a:pt x="3488" y="29339"/>
                  </a:cubicBezTo>
                  <a:cubicBezTo>
                    <a:pt x="2504" y="30063"/>
                    <a:pt x="1118" y="29856"/>
                    <a:pt x="391" y="28877"/>
                  </a:cubicBezTo>
                  <a:cubicBezTo>
                    <a:pt x="-219" y="28056"/>
                    <a:pt x="-183" y="26926"/>
                    <a:pt x="478" y="26146"/>
                  </a:cubicBezTo>
                  <a:cubicBezTo>
                    <a:pt x="12515" y="10545"/>
                    <a:pt x="35539" y="-25"/>
                    <a:pt x="61968" y="-25"/>
                  </a:cubicBezTo>
                  <a:cubicBezTo>
                    <a:pt x="88398" y="-25"/>
                    <a:pt x="111422" y="10545"/>
                    <a:pt x="123430" y="26146"/>
                  </a:cubicBezTo>
                  <a:close/>
                </a:path>
              </a:pathLst>
            </a:custGeom>
            <a:solidFill>
              <a:srgbClr val="673312"/>
            </a:solidFill>
            <a:ln w="2835" cap="flat">
              <a:noFill/>
              <a:prstDash val="solid"/>
              <a:miter/>
            </a:ln>
          </p:spPr>
          <p:txBody>
            <a:bodyPr rtlCol="0" anchor="ctr"/>
            <a:lstStyle/>
            <a:p>
              <a:endParaRPr lang="en-US"/>
            </a:p>
          </p:txBody>
        </p:sp>
        <p:sp>
          <p:nvSpPr>
            <p:cNvPr id="119" name="Freeform 118">
              <a:extLst>
                <a:ext uri="{FF2B5EF4-FFF2-40B4-BE49-F238E27FC236}">
                  <a16:creationId xmlns:a16="http://schemas.microsoft.com/office/drawing/2014/main" id="{732DC411-EE15-64D2-4CA1-75567CEEEA76}"/>
                </a:ext>
              </a:extLst>
            </p:cNvPr>
            <p:cNvSpPr/>
            <p:nvPr/>
          </p:nvSpPr>
          <p:spPr>
            <a:xfrm>
              <a:off x="10550876" y="5311628"/>
              <a:ext cx="71525" cy="44391"/>
            </a:xfrm>
            <a:custGeom>
              <a:avLst/>
              <a:gdLst>
                <a:gd name="connsiteX0" fmla="*/ 71359 w 71525"/>
                <a:gd name="connsiteY0" fmla="*/ 8543 h 44391"/>
                <a:gd name="connsiteX1" fmla="*/ 63751 w 71525"/>
                <a:gd name="connsiteY1" fmla="*/ 12980 h 44391"/>
                <a:gd name="connsiteX2" fmla="*/ 49244 w 71525"/>
                <a:gd name="connsiteY2" fmla="*/ 18633 h 44391"/>
                <a:gd name="connsiteX3" fmla="*/ 19805 w 71525"/>
                <a:gd name="connsiteY3" fmla="*/ 32764 h 44391"/>
                <a:gd name="connsiteX4" fmla="*/ 728 w 71525"/>
                <a:gd name="connsiteY4" fmla="*/ 44295 h 44391"/>
                <a:gd name="connsiteX5" fmla="*/ 28 w 71525"/>
                <a:gd name="connsiteY5" fmla="*/ 44116 h 44391"/>
                <a:gd name="connsiteX6" fmla="*/ 75 w 71525"/>
                <a:gd name="connsiteY6" fmla="*/ 43532 h 44391"/>
                <a:gd name="connsiteX7" fmla="*/ 11998 w 71525"/>
                <a:gd name="connsiteY7" fmla="*/ 30503 h 44391"/>
                <a:gd name="connsiteX8" fmla="*/ 51458 w 71525"/>
                <a:gd name="connsiteY8" fmla="*/ 3230 h 44391"/>
                <a:gd name="connsiteX9" fmla="*/ 59975 w 71525"/>
                <a:gd name="connsiteY9" fmla="*/ 545 h 44391"/>
                <a:gd name="connsiteX10" fmla="*/ 67527 w 71525"/>
                <a:gd name="connsiteY10" fmla="*/ 799 h 44391"/>
                <a:gd name="connsiteX11" fmla="*/ 71359 w 71525"/>
                <a:gd name="connsiteY11" fmla="*/ 8543 h 443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1525" h="44391">
                  <a:moveTo>
                    <a:pt x="71359" y="8543"/>
                  </a:moveTo>
                  <a:cubicBezTo>
                    <a:pt x="70564" y="10804"/>
                    <a:pt x="68009" y="11539"/>
                    <a:pt x="63751" y="12980"/>
                  </a:cubicBezTo>
                  <a:cubicBezTo>
                    <a:pt x="58839" y="14761"/>
                    <a:pt x="54212" y="17248"/>
                    <a:pt x="49244" y="18633"/>
                  </a:cubicBezTo>
                  <a:cubicBezTo>
                    <a:pt x="41097" y="21063"/>
                    <a:pt x="33999" y="25020"/>
                    <a:pt x="19805" y="32764"/>
                  </a:cubicBezTo>
                  <a:cubicBezTo>
                    <a:pt x="14411" y="35590"/>
                    <a:pt x="7910" y="39575"/>
                    <a:pt x="728" y="44295"/>
                  </a:cubicBezTo>
                  <a:cubicBezTo>
                    <a:pt x="485" y="44438"/>
                    <a:pt x="171" y="44358"/>
                    <a:pt x="28" y="44116"/>
                  </a:cubicBezTo>
                  <a:cubicBezTo>
                    <a:pt x="-82" y="43931"/>
                    <a:pt x="-63" y="43697"/>
                    <a:pt x="75" y="43532"/>
                  </a:cubicBezTo>
                  <a:cubicBezTo>
                    <a:pt x="3814" y="38981"/>
                    <a:pt x="7794" y="34632"/>
                    <a:pt x="11998" y="30503"/>
                  </a:cubicBezTo>
                  <a:cubicBezTo>
                    <a:pt x="23770" y="19576"/>
                    <a:pt x="37060" y="10391"/>
                    <a:pt x="51458" y="3230"/>
                  </a:cubicBezTo>
                  <a:cubicBezTo>
                    <a:pt x="54173" y="1981"/>
                    <a:pt x="57034" y="1079"/>
                    <a:pt x="59975" y="545"/>
                  </a:cubicBezTo>
                  <a:cubicBezTo>
                    <a:pt x="62438" y="-295"/>
                    <a:pt x="65126" y="-205"/>
                    <a:pt x="67527" y="799"/>
                  </a:cubicBezTo>
                  <a:cubicBezTo>
                    <a:pt x="70387" y="2249"/>
                    <a:pt x="71947" y="5401"/>
                    <a:pt x="71359" y="8543"/>
                  </a:cubicBezTo>
                  <a:close/>
                </a:path>
              </a:pathLst>
            </a:custGeom>
            <a:solidFill>
              <a:srgbClr val="000000"/>
            </a:solidFill>
            <a:ln w="2835" cap="flat">
              <a:noFill/>
              <a:prstDash val="solid"/>
              <a:miter/>
            </a:ln>
          </p:spPr>
          <p:txBody>
            <a:bodyPr rtlCol="0" anchor="ctr"/>
            <a:lstStyle/>
            <a:p>
              <a:endParaRPr lang="en-US"/>
            </a:p>
          </p:txBody>
        </p:sp>
        <p:sp>
          <p:nvSpPr>
            <p:cNvPr id="120" name="Freeform 119">
              <a:extLst>
                <a:ext uri="{FF2B5EF4-FFF2-40B4-BE49-F238E27FC236}">
                  <a16:creationId xmlns:a16="http://schemas.microsoft.com/office/drawing/2014/main" id="{8E1AAA04-4E3F-A8EB-0043-8FAE1E5A2062}"/>
                </a:ext>
              </a:extLst>
            </p:cNvPr>
            <p:cNvSpPr/>
            <p:nvPr/>
          </p:nvSpPr>
          <p:spPr>
            <a:xfrm>
              <a:off x="10727361" y="5311628"/>
              <a:ext cx="71581" cy="44449"/>
            </a:xfrm>
            <a:custGeom>
              <a:avLst/>
              <a:gdLst>
                <a:gd name="connsiteX0" fmla="*/ 83 w 71581"/>
                <a:gd name="connsiteY0" fmla="*/ 8543 h 44449"/>
                <a:gd name="connsiteX1" fmla="*/ 7691 w 71581"/>
                <a:gd name="connsiteY1" fmla="*/ 12980 h 44449"/>
                <a:gd name="connsiteX2" fmla="*/ 22169 w 71581"/>
                <a:gd name="connsiteY2" fmla="*/ 18633 h 44449"/>
                <a:gd name="connsiteX3" fmla="*/ 51608 w 71581"/>
                <a:gd name="connsiteY3" fmla="*/ 32764 h 44449"/>
                <a:gd name="connsiteX4" fmla="*/ 70685 w 71581"/>
                <a:gd name="connsiteY4" fmla="*/ 44295 h 44449"/>
                <a:gd name="connsiteX5" fmla="*/ 71409 w 71581"/>
                <a:gd name="connsiteY5" fmla="*/ 44253 h 44449"/>
                <a:gd name="connsiteX6" fmla="*/ 71367 w 71581"/>
                <a:gd name="connsiteY6" fmla="*/ 43532 h 44449"/>
                <a:gd name="connsiteX7" fmla="*/ 59415 w 71581"/>
                <a:gd name="connsiteY7" fmla="*/ 30503 h 44449"/>
                <a:gd name="connsiteX8" fmla="*/ 19955 w 71581"/>
                <a:gd name="connsiteY8" fmla="*/ 3230 h 44449"/>
                <a:gd name="connsiteX9" fmla="*/ 11438 w 71581"/>
                <a:gd name="connsiteY9" fmla="*/ 545 h 44449"/>
                <a:gd name="connsiteX10" fmla="*/ 3887 w 71581"/>
                <a:gd name="connsiteY10" fmla="*/ 799 h 44449"/>
                <a:gd name="connsiteX11" fmla="*/ 83 w 71581"/>
                <a:gd name="connsiteY11" fmla="*/ 8543 h 4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1581" h="44449">
                  <a:moveTo>
                    <a:pt x="83" y="8543"/>
                  </a:moveTo>
                  <a:cubicBezTo>
                    <a:pt x="878" y="10804"/>
                    <a:pt x="3404" y="11539"/>
                    <a:pt x="7691" y="12980"/>
                  </a:cubicBezTo>
                  <a:cubicBezTo>
                    <a:pt x="12602" y="14761"/>
                    <a:pt x="17201" y="17248"/>
                    <a:pt x="22169" y="18633"/>
                  </a:cubicBezTo>
                  <a:cubicBezTo>
                    <a:pt x="30317" y="21063"/>
                    <a:pt x="37442" y="25020"/>
                    <a:pt x="51608" y="32764"/>
                  </a:cubicBezTo>
                  <a:cubicBezTo>
                    <a:pt x="57002" y="35590"/>
                    <a:pt x="63503" y="39575"/>
                    <a:pt x="70685" y="44295"/>
                  </a:cubicBezTo>
                  <a:cubicBezTo>
                    <a:pt x="70897" y="44482"/>
                    <a:pt x="71221" y="44463"/>
                    <a:pt x="71409" y="44253"/>
                  </a:cubicBezTo>
                  <a:cubicBezTo>
                    <a:pt x="71597" y="44042"/>
                    <a:pt x="71578" y="43719"/>
                    <a:pt x="71367" y="43532"/>
                  </a:cubicBezTo>
                  <a:cubicBezTo>
                    <a:pt x="67611" y="38987"/>
                    <a:pt x="63622" y="34638"/>
                    <a:pt x="59415" y="30503"/>
                  </a:cubicBezTo>
                  <a:cubicBezTo>
                    <a:pt x="47649" y="19568"/>
                    <a:pt x="34359" y="10382"/>
                    <a:pt x="19955" y="3230"/>
                  </a:cubicBezTo>
                  <a:cubicBezTo>
                    <a:pt x="17245" y="1971"/>
                    <a:pt x="14382" y="1069"/>
                    <a:pt x="11438" y="545"/>
                  </a:cubicBezTo>
                  <a:cubicBezTo>
                    <a:pt x="8975" y="-295"/>
                    <a:pt x="6287" y="-205"/>
                    <a:pt x="3887" y="799"/>
                  </a:cubicBezTo>
                  <a:cubicBezTo>
                    <a:pt x="1037" y="2258"/>
                    <a:pt x="-511" y="5408"/>
                    <a:pt x="83" y="8543"/>
                  </a:cubicBezTo>
                  <a:close/>
                </a:path>
              </a:pathLst>
            </a:custGeom>
            <a:solidFill>
              <a:srgbClr val="000000"/>
            </a:solidFill>
            <a:ln w="2835" cap="flat">
              <a:noFill/>
              <a:prstDash val="solid"/>
              <a:miter/>
            </a:ln>
          </p:spPr>
          <p:txBody>
            <a:bodyPr rtlCol="0" anchor="ctr"/>
            <a:lstStyle/>
            <a:p>
              <a:endParaRPr lang="en-US"/>
            </a:p>
          </p:txBody>
        </p:sp>
        <p:pic>
          <p:nvPicPr>
            <p:cNvPr id="121" name="Picture 120">
              <a:extLst>
                <a:ext uri="{FF2B5EF4-FFF2-40B4-BE49-F238E27FC236}">
                  <a16:creationId xmlns:a16="http://schemas.microsoft.com/office/drawing/2014/main" id="{564468BB-86BF-3AEE-8CFD-F3DE850698FA}"/>
                </a:ext>
              </a:extLst>
            </p:cNvPr>
            <p:cNvPicPr>
              <a:picLocks noChangeAspect="1"/>
            </p:cNvPicPr>
            <p:nvPr/>
          </p:nvPicPr>
          <p:blipFill>
            <a:blip r:embed="rId19"/>
            <a:stretch>
              <a:fillRect/>
            </a:stretch>
          </p:blipFill>
          <p:spPr>
            <a:xfrm>
              <a:off x="10751986" y="5474593"/>
              <a:ext cx="51099" cy="90439"/>
            </a:xfrm>
            <a:custGeom>
              <a:avLst/>
              <a:gdLst>
                <a:gd name="connsiteX0" fmla="*/ 1042 w 51099"/>
                <a:gd name="connsiteY0" fmla="*/ 96 h 90439"/>
                <a:gd name="connsiteX1" fmla="*/ 52142 w 51099"/>
                <a:gd name="connsiteY1" fmla="*/ 96 h 90439"/>
                <a:gd name="connsiteX2" fmla="*/ 52142 w 51099"/>
                <a:gd name="connsiteY2" fmla="*/ 90535 h 90439"/>
                <a:gd name="connsiteX3" fmla="*/ 1042 w 51099"/>
                <a:gd name="connsiteY3" fmla="*/ 90535 h 90439"/>
              </a:gdLst>
              <a:ahLst/>
              <a:cxnLst>
                <a:cxn ang="0">
                  <a:pos x="connsiteX0" y="connsiteY0"/>
                </a:cxn>
                <a:cxn ang="0">
                  <a:pos x="connsiteX1" y="connsiteY1"/>
                </a:cxn>
                <a:cxn ang="0">
                  <a:pos x="connsiteX2" y="connsiteY2"/>
                </a:cxn>
                <a:cxn ang="0">
                  <a:pos x="connsiteX3" y="connsiteY3"/>
                </a:cxn>
              </a:cxnLst>
              <a:rect l="l" t="t" r="r" b="b"/>
              <a:pathLst>
                <a:path w="51099" h="90439">
                  <a:moveTo>
                    <a:pt x="1042" y="96"/>
                  </a:moveTo>
                  <a:lnTo>
                    <a:pt x="52142" y="96"/>
                  </a:lnTo>
                  <a:lnTo>
                    <a:pt x="52142" y="90535"/>
                  </a:lnTo>
                  <a:lnTo>
                    <a:pt x="1042" y="90535"/>
                  </a:lnTo>
                  <a:close/>
                </a:path>
              </a:pathLst>
            </a:custGeom>
          </p:spPr>
        </p:pic>
        <p:sp>
          <p:nvSpPr>
            <p:cNvPr id="122" name="Freeform 121">
              <a:extLst>
                <a:ext uri="{FF2B5EF4-FFF2-40B4-BE49-F238E27FC236}">
                  <a16:creationId xmlns:a16="http://schemas.microsoft.com/office/drawing/2014/main" id="{71FEB9B0-6F9E-6C66-E5BF-1C915CB7AD85}"/>
                </a:ext>
              </a:extLst>
            </p:cNvPr>
            <p:cNvSpPr/>
            <p:nvPr/>
          </p:nvSpPr>
          <p:spPr>
            <a:xfrm>
              <a:off x="10751418" y="5473652"/>
              <a:ext cx="53143" cy="90985"/>
            </a:xfrm>
            <a:custGeom>
              <a:avLst/>
              <a:gdLst>
                <a:gd name="connsiteX0" fmla="*/ 26670 w 53143"/>
                <a:gd name="connsiteY0" fmla="*/ 2244 h 90985"/>
                <a:gd name="connsiteX1" fmla="*/ 27380 w 53143"/>
                <a:gd name="connsiteY1" fmla="*/ 2696 h 90985"/>
                <a:gd name="connsiteX2" fmla="*/ 51028 w 53143"/>
                <a:gd name="connsiteY2" fmla="*/ 64506 h 90985"/>
                <a:gd name="connsiteX3" fmla="*/ 26671 w 53143"/>
                <a:gd name="connsiteY3" fmla="*/ 88755 h 90985"/>
                <a:gd name="connsiteX4" fmla="*/ 2313 w 53143"/>
                <a:gd name="connsiteY4" fmla="*/ 64506 h 90985"/>
                <a:gd name="connsiteX5" fmla="*/ 25961 w 53143"/>
                <a:gd name="connsiteY5" fmla="*/ 2696 h 90985"/>
                <a:gd name="connsiteX6" fmla="*/ 26670 w 53143"/>
                <a:gd name="connsiteY6" fmla="*/ 2244 h 90985"/>
                <a:gd name="connsiteX7" fmla="*/ 26670 w 53143"/>
                <a:gd name="connsiteY7" fmla="*/ -17 h 90985"/>
                <a:gd name="connsiteX8" fmla="*/ 23832 w 53143"/>
                <a:gd name="connsiteY8" fmla="*/ 1707 h 90985"/>
                <a:gd name="connsiteX9" fmla="*/ -43 w 53143"/>
                <a:gd name="connsiteY9" fmla="*/ 64506 h 90985"/>
                <a:gd name="connsiteX10" fmla="*/ 26529 w 53143"/>
                <a:gd name="connsiteY10" fmla="*/ 90960 h 90985"/>
                <a:gd name="connsiteX11" fmla="*/ 53100 w 53143"/>
                <a:gd name="connsiteY11" fmla="*/ 64506 h 90985"/>
                <a:gd name="connsiteX12" fmla="*/ 29225 w 53143"/>
                <a:gd name="connsiteY12" fmla="*/ 1707 h 90985"/>
                <a:gd name="connsiteX13" fmla="*/ 26387 w 53143"/>
                <a:gd name="connsiteY13" fmla="*/ -17 h 90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3143" h="90985">
                  <a:moveTo>
                    <a:pt x="26670" y="2244"/>
                  </a:moveTo>
                  <a:cubicBezTo>
                    <a:pt x="26976" y="2240"/>
                    <a:pt x="27255" y="2418"/>
                    <a:pt x="27380" y="2696"/>
                  </a:cubicBezTo>
                  <a:cubicBezTo>
                    <a:pt x="31383" y="10977"/>
                    <a:pt x="51028" y="52212"/>
                    <a:pt x="51028" y="64506"/>
                  </a:cubicBezTo>
                  <a:cubicBezTo>
                    <a:pt x="51028" y="77899"/>
                    <a:pt x="40123" y="88755"/>
                    <a:pt x="26671" y="88755"/>
                  </a:cubicBezTo>
                  <a:cubicBezTo>
                    <a:pt x="13218" y="88755"/>
                    <a:pt x="2313" y="77899"/>
                    <a:pt x="2313" y="64506"/>
                  </a:cubicBezTo>
                  <a:cubicBezTo>
                    <a:pt x="2313" y="52212"/>
                    <a:pt x="21958" y="10977"/>
                    <a:pt x="25961" y="2696"/>
                  </a:cubicBezTo>
                  <a:cubicBezTo>
                    <a:pt x="26085" y="2418"/>
                    <a:pt x="26364" y="2240"/>
                    <a:pt x="26670" y="2244"/>
                  </a:cubicBezTo>
                  <a:moveTo>
                    <a:pt x="26670" y="-17"/>
                  </a:moveTo>
                  <a:cubicBezTo>
                    <a:pt x="25450" y="-112"/>
                    <a:pt x="24305" y="583"/>
                    <a:pt x="23832" y="1707"/>
                  </a:cubicBezTo>
                  <a:cubicBezTo>
                    <a:pt x="18154" y="13267"/>
                    <a:pt x="-43" y="52042"/>
                    <a:pt x="-43" y="64506"/>
                  </a:cubicBezTo>
                  <a:cubicBezTo>
                    <a:pt x="-43" y="79116"/>
                    <a:pt x="11854" y="90960"/>
                    <a:pt x="26529" y="90960"/>
                  </a:cubicBezTo>
                  <a:cubicBezTo>
                    <a:pt x="41204" y="90960"/>
                    <a:pt x="53100" y="79116"/>
                    <a:pt x="53100" y="64506"/>
                  </a:cubicBezTo>
                  <a:cubicBezTo>
                    <a:pt x="53100" y="52042"/>
                    <a:pt x="34818" y="13267"/>
                    <a:pt x="29225" y="1707"/>
                  </a:cubicBezTo>
                  <a:cubicBezTo>
                    <a:pt x="28719" y="612"/>
                    <a:pt x="27597" y="-70"/>
                    <a:pt x="26387" y="-17"/>
                  </a:cubicBezTo>
                  <a:close/>
                </a:path>
              </a:pathLst>
            </a:custGeom>
            <a:solidFill>
              <a:srgbClr val="3F76AC"/>
            </a:solidFill>
            <a:ln w="2835" cap="flat">
              <a:noFill/>
              <a:prstDash val="solid"/>
              <a:miter/>
            </a:ln>
          </p:spPr>
          <p:txBody>
            <a:bodyPr rtlCol="0" anchor="ctr"/>
            <a:lstStyle/>
            <a:p>
              <a:endParaRPr lang="en-US"/>
            </a:p>
          </p:txBody>
        </p:sp>
      </p:grpSp>
      <p:grpSp>
        <p:nvGrpSpPr>
          <p:cNvPr id="138" name="Group 137">
            <a:extLst>
              <a:ext uri="{FF2B5EF4-FFF2-40B4-BE49-F238E27FC236}">
                <a16:creationId xmlns:a16="http://schemas.microsoft.com/office/drawing/2014/main" id="{DF64E9F9-B2EF-1FC7-FFAB-47BDF5820122}"/>
              </a:ext>
            </a:extLst>
          </p:cNvPr>
          <p:cNvGrpSpPr/>
          <p:nvPr/>
        </p:nvGrpSpPr>
        <p:grpSpPr>
          <a:xfrm>
            <a:off x="10449062" y="5208928"/>
            <a:ext cx="371891" cy="370236"/>
            <a:chOff x="11027356" y="5208928"/>
            <a:chExt cx="371891" cy="370236"/>
          </a:xfrm>
        </p:grpSpPr>
        <p:pic>
          <p:nvPicPr>
            <p:cNvPr id="123" name="Picture 122">
              <a:extLst>
                <a:ext uri="{FF2B5EF4-FFF2-40B4-BE49-F238E27FC236}">
                  <a16:creationId xmlns:a16="http://schemas.microsoft.com/office/drawing/2014/main" id="{BDA20357-1FC7-E769-8B9C-C922AD708EE0}"/>
                </a:ext>
              </a:extLst>
            </p:cNvPr>
            <p:cNvPicPr>
              <a:picLocks noChangeAspect="1"/>
            </p:cNvPicPr>
            <p:nvPr/>
          </p:nvPicPr>
          <p:blipFill>
            <a:blip r:embed="rId20"/>
            <a:stretch>
              <a:fillRect/>
            </a:stretch>
          </p:blipFill>
          <p:spPr>
            <a:xfrm>
              <a:off x="11027356" y="5208928"/>
              <a:ext cx="371891" cy="370236"/>
            </a:xfrm>
            <a:custGeom>
              <a:avLst/>
              <a:gdLst>
                <a:gd name="connsiteX0" fmla="*/ 1139 w 371891"/>
                <a:gd name="connsiteY0" fmla="*/ 2 h 370236"/>
                <a:gd name="connsiteX1" fmla="*/ 373031 w 371891"/>
                <a:gd name="connsiteY1" fmla="*/ 2 h 370236"/>
                <a:gd name="connsiteX2" fmla="*/ 373031 w 371891"/>
                <a:gd name="connsiteY2" fmla="*/ 370238 h 370236"/>
                <a:gd name="connsiteX3" fmla="*/ 1139 w 371891"/>
                <a:gd name="connsiteY3" fmla="*/ 370238 h 370236"/>
              </a:gdLst>
              <a:ahLst/>
              <a:cxnLst>
                <a:cxn ang="0">
                  <a:pos x="connsiteX0" y="connsiteY0"/>
                </a:cxn>
                <a:cxn ang="0">
                  <a:pos x="connsiteX1" y="connsiteY1"/>
                </a:cxn>
                <a:cxn ang="0">
                  <a:pos x="connsiteX2" y="connsiteY2"/>
                </a:cxn>
                <a:cxn ang="0">
                  <a:pos x="connsiteX3" y="connsiteY3"/>
                </a:cxn>
              </a:cxnLst>
              <a:rect l="l" t="t" r="r" b="b"/>
              <a:pathLst>
                <a:path w="371891" h="370236">
                  <a:moveTo>
                    <a:pt x="1139" y="2"/>
                  </a:moveTo>
                  <a:lnTo>
                    <a:pt x="373031" y="2"/>
                  </a:lnTo>
                  <a:lnTo>
                    <a:pt x="373031" y="370238"/>
                  </a:lnTo>
                  <a:lnTo>
                    <a:pt x="1139" y="370238"/>
                  </a:lnTo>
                  <a:close/>
                </a:path>
              </a:pathLst>
            </a:custGeom>
          </p:spPr>
        </p:pic>
        <p:sp>
          <p:nvSpPr>
            <p:cNvPr id="124" name="Freeform 123">
              <a:extLst>
                <a:ext uri="{FF2B5EF4-FFF2-40B4-BE49-F238E27FC236}">
                  <a16:creationId xmlns:a16="http://schemas.microsoft.com/office/drawing/2014/main" id="{E558F0C2-7824-1A9E-1D57-63734DEBA9CB}"/>
                </a:ext>
              </a:extLst>
            </p:cNvPr>
            <p:cNvSpPr/>
            <p:nvPr/>
          </p:nvSpPr>
          <p:spPr>
            <a:xfrm>
              <a:off x="11152644" y="5478663"/>
              <a:ext cx="123132" cy="26227"/>
            </a:xfrm>
            <a:custGeom>
              <a:avLst/>
              <a:gdLst>
                <a:gd name="connsiteX0" fmla="*/ 4973 w 123132"/>
                <a:gd name="connsiteY0" fmla="*/ 26202 h 26227"/>
                <a:gd name="connsiteX1" fmla="*/ -43 w 123132"/>
                <a:gd name="connsiteY1" fmla="*/ 21304 h 26227"/>
                <a:gd name="connsiteX2" fmla="*/ 1907 w 123132"/>
                <a:gd name="connsiteY2" fmla="*/ 17328 h 26227"/>
                <a:gd name="connsiteX3" fmla="*/ 61523 w 123132"/>
                <a:gd name="connsiteY3" fmla="*/ -25 h 26227"/>
                <a:gd name="connsiteX4" fmla="*/ 121139 w 123132"/>
                <a:gd name="connsiteY4" fmla="*/ 17328 h 26227"/>
                <a:gd name="connsiteX5" fmla="*/ 122068 w 123132"/>
                <a:gd name="connsiteY5" fmla="*/ 24261 h 26227"/>
                <a:gd name="connsiteX6" fmla="*/ 118073 w 123132"/>
                <a:gd name="connsiteY6" fmla="*/ 26202 h 26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3132" h="26227">
                  <a:moveTo>
                    <a:pt x="4973" y="26202"/>
                  </a:moveTo>
                  <a:cubicBezTo>
                    <a:pt x="2229" y="26228"/>
                    <a:pt x="-16" y="24036"/>
                    <a:pt x="-43" y="21304"/>
                  </a:cubicBezTo>
                  <a:cubicBezTo>
                    <a:pt x="-58" y="19747"/>
                    <a:pt x="664" y="18274"/>
                    <a:pt x="1907" y="17328"/>
                  </a:cubicBezTo>
                  <a:cubicBezTo>
                    <a:pt x="16442" y="6673"/>
                    <a:pt x="37762" y="-25"/>
                    <a:pt x="61523" y="-25"/>
                  </a:cubicBezTo>
                  <a:cubicBezTo>
                    <a:pt x="85284" y="-25"/>
                    <a:pt x="106576" y="6673"/>
                    <a:pt x="121139" y="17328"/>
                  </a:cubicBezTo>
                  <a:cubicBezTo>
                    <a:pt x="123319" y="18987"/>
                    <a:pt x="123734" y="22091"/>
                    <a:pt x="122068" y="24261"/>
                  </a:cubicBezTo>
                  <a:cubicBezTo>
                    <a:pt x="121117" y="25498"/>
                    <a:pt x="119637" y="26217"/>
                    <a:pt x="118073" y="26202"/>
                  </a:cubicBezTo>
                  <a:close/>
                </a:path>
              </a:pathLst>
            </a:custGeom>
            <a:solidFill>
              <a:srgbClr val="673312"/>
            </a:solidFill>
            <a:ln w="2835" cap="flat">
              <a:noFill/>
              <a:prstDash val="solid"/>
              <a:miter/>
            </a:ln>
          </p:spPr>
          <p:txBody>
            <a:bodyPr rtlCol="0" anchor="ctr"/>
            <a:lstStyle/>
            <a:p>
              <a:endParaRPr lang="en-US"/>
            </a:p>
          </p:txBody>
        </p:sp>
        <p:pic>
          <p:nvPicPr>
            <p:cNvPr id="125" name="Picture 124">
              <a:extLst>
                <a:ext uri="{FF2B5EF4-FFF2-40B4-BE49-F238E27FC236}">
                  <a16:creationId xmlns:a16="http://schemas.microsoft.com/office/drawing/2014/main" id="{A92592BC-B61A-1703-5E44-A7D4CAE111C1}"/>
                </a:ext>
              </a:extLst>
            </p:cNvPr>
            <p:cNvPicPr>
              <a:picLocks noChangeAspect="1"/>
            </p:cNvPicPr>
            <p:nvPr/>
          </p:nvPicPr>
          <p:blipFill>
            <a:blip r:embed="rId21"/>
            <a:stretch>
              <a:fillRect/>
            </a:stretch>
          </p:blipFill>
          <p:spPr>
            <a:xfrm>
              <a:off x="11115361" y="5395459"/>
              <a:ext cx="51099" cy="59350"/>
            </a:xfrm>
            <a:custGeom>
              <a:avLst/>
              <a:gdLst>
                <a:gd name="connsiteX0" fmla="*/ 1170 w 51099"/>
                <a:gd name="connsiteY0" fmla="*/ 68 h 59350"/>
                <a:gd name="connsiteX1" fmla="*/ 52270 w 51099"/>
                <a:gd name="connsiteY1" fmla="*/ 68 h 59350"/>
                <a:gd name="connsiteX2" fmla="*/ 52270 w 51099"/>
                <a:gd name="connsiteY2" fmla="*/ 59418 h 59350"/>
                <a:gd name="connsiteX3" fmla="*/ 1170 w 51099"/>
                <a:gd name="connsiteY3" fmla="*/ 59418 h 59350"/>
              </a:gdLst>
              <a:ahLst/>
              <a:cxnLst>
                <a:cxn ang="0">
                  <a:pos x="connsiteX0" y="connsiteY0"/>
                </a:cxn>
                <a:cxn ang="0">
                  <a:pos x="connsiteX1" y="connsiteY1"/>
                </a:cxn>
                <a:cxn ang="0">
                  <a:pos x="connsiteX2" y="connsiteY2"/>
                </a:cxn>
                <a:cxn ang="0">
                  <a:pos x="connsiteX3" y="connsiteY3"/>
                </a:cxn>
              </a:cxnLst>
              <a:rect l="l" t="t" r="r" b="b"/>
              <a:pathLst>
                <a:path w="51099" h="59350">
                  <a:moveTo>
                    <a:pt x="1170" y="68"/>
                  </a:moveTo>
                  <a:lnTo>
                    <a:pt x="52270" y="68"/>
                  </a:lnTo>
                  <a:lnTo>
                    <a:pt x="52270" y="59418"/>
                  </a:lnTo>
                  <a:lnTo>
                    <a:pt x="1170" y="59418"/>
                  </a:lnTo>
                  <a:close/>
                </a:path>
              </a:pathLst>
            </a:custGeom>
          </p:spPr>
        </p:pic>
        <p:pic>
          <p:nvPicPr>
            <p:cNvPr id="126" name="Picture 125">
              <a:extLst>
                <a:ext uri="{FF2B5EF4-FFF2-40B4-BE49-F238E27FC236}">
                  <a16:creationId xmlns:a16="http://schemas.microsoft.com/office/drawing/2014/main" id="{AB681BC1-1D48-42A9-2F89-470DF349138E}"/>
                </a:ext>
              </a:extLst>
            </p:cNvPr>
            <p:cNvPicPr>
              <a:picLocks noChangeAspect="1"/>
            </p:cNvPicPr>
            <p:nvPr/>
          </p:nvPicPr>
          <p:blipFill>
            <a:blip r:embed="rId22"/>
            <a:stretch>
              <a:fillRect/>
            </a:stretch>
          </p:blipFill>
          <p:spPr>
            <a:xfrm>
              <a:off x="11260144" y="5395459"/>
              <a:ext cx="53938" cy="59350"/>
            </a:xfrm>
            <a:custGeom>
              <a:avLst/>
              <a:gdLst>
                <a:gd name="connsiteX0" fmla="*/ 1221 w 53938"/>
                <a:gd name="connsiteY0" fmla="*/ 68 h 59350"/>
                <a:gd name="connsiteX1" fmla="*/ 55159 w 53938"/>
                <a:gd name="connsiteY1" fmla="*/ 68 h 59350"/>
                <a:gd name="connsiteX2" fmla="*/ 55159 w 53938"/>
                <a:gd name="connsiteY2" fmla="*/ 59418 h 59350"/>
                <a:gd name="connsiteX3" fmla="*/ 1221 w 53938"/>
                <a:gd name="connsiteY3" fmla="*/ 59418 h 59350"/>
              </a:gdLst>
              <a:ahLst/>
              <a:cxnLst>
                <a:cxn ang="0">
                  <a:pos x="connsiteX0" y="connsiteY0"/>
                </a:cxn>
                <a:cxn ang="0">
                  <a:pos x="connsiteX1" y="connsiteY1"/>
                </a:cxn>
                <a:cxn ang="0">
                  <a:pos x="connsiteX2" y="connsiteY2"/>
                </a:cxn>
                <a:cxn ang="0">
                  <a:pos x="connsiteX3" y="connsiteY3"/>
                </a:cxn>
              </a:cxnLst>
              <a:rect l="l" t="t" r="r" b="b"/>
              <a:pathLst>
                <a:path w="53938" h="59350">
                  <a:moveTo>
                    <a:pt x="1221" y="68"/>
                  </a:moveTo>
                  <a:lnTo>
                    <a:pt x="55159" y="68"/>
                  </a:lnTo>
                  <a:lnTo>
                    <a:pt x="55159" y="59418"/>
                  </a:lnTo>
                  <a:lnTo>
                    <a:pt x="1221" y="59418"/>
                  </a:lnTo>
                  <a:close/>
                </a:path>
              </a:pathLst>
            </a:custGeom>
          </p:spPr>
        </p:pic>
        <p:sp>
          <p:nvSpPr>
            <p:cNvPr id="127" name="Freeform 126">
              <a:extLst>
                <a:ext uri="{FF2B5EF4-FFF2-40B4-BE49-F238E27FC236}">
                  <a16:creationId xmlns:a16="http://schemas.microsoft.com/office/drawing/2014/main" id="{3329B571-9C85-7D5C-3843-34082D012FFF}"/>
                </a:ext>
              </a:extLst>
            </p:cNvPr>
            <p:cNvSpPr/>
            <p:nvPr/>
          </p:nvSpPr>
          <p:spPr>
            <a:xfrm>
              <a:off x="11244735" y="5375887"/>
              <a:ext cx="95353" cy="30570"/>
            </a:xfrm>
            <a:custGeom>
              <a:avLst/>
              <a:gdLst>
                <a:gd name="connsiteX0" fmla="*/ 94031 w 95353"/>
                <a:gd name="connsiteY0" fmla="*/ 9062 h 30570"/>
                <a:gd name="connsiteX1" fmla="*/ 48808 w 95353"/>
                <a:gd name="connsiteY1" fmla="*/ 26612 h 30570"/>
                <a:gd name="connsiteX2" fmla="*/ 21015 w 95353"/>
                <a:gd name="connsiteY2" fmla="*/ 30541 h 30570"/>
                <a:gd name="connsiteX3" fmla="*/ 6083 w 95353"/>
                <a:gd name="connsiteY3" fmla="*/ 27234 h 30570"/>
                <a:gd name="connsiteX4" fmla="*/ 803 w 95353"/>
                <a:gd name="connsiteY4" fmla="*/ 22684 h 30570"/>
                <a:gd name="connsiteX5" fmla="*/ 93 w 95353"/>
                <a:gd name="connsiteY5" fmla="*/ 21101 h 30570"/>
                <a:gd name="connsiteX6" fmla="*/ 3277 w 95353"/>
                <a:gd name="connsiteY6" fmla="*/ 15778 h 30570"/>
                <a:gd name="connsiteX7" fmla="*/ 4209 w 95353"/>
                <a:gd name="connsiteY7" fmla="*/ 15647 h 30570"/>
                <a:gd name="connsiteX8" fmla="*/ 18716 w 95353"/>
                <a:gd name="connsiteY8" fmla="*/ 14007 h 30570"/>
                <a:gd name="connsiteX9" fmla="*/ 66977 w 95353"/>
                <a:gd name="connsiteY9" fmla="*/ 5953 h 30570"/>
                <a:gd name="connsiteX10" fmla="*/ 87956 w 95353"/>
                <a:gd name="connsiteY10" fmla="*/ 300 h 30570"/>
                <a:gd name="connsiteX11" fmla="*/ 95195 w 95353"/>
                <a:gd name="connsiteY11" fmla="*/ 3720 h 30570"/>
                <a:gd name="connsiteX12" fmla="*/ 95195 w 95353"/>
                <a:gd name="connsiteY12" fmla="*/ 3720 h 30570"/>
                <a:gd name="connsiteX13" fmla="*/ 94031 w 95353"/>
                <a:gd name="connsiteY13" fmla="*/ 9062 h 30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5353" h="30570">
                  <a:moveTo>
                    <a:pt x="94031" y="9062"/>
                  </a:moveTo>
                  <a:cubicBezTo>
                    <a:pt x="89688" y="16353"/>
                    <a:pt x="65358" y="22430"/>
                    <a:pt x="48808" y="26612"/>
                  </a:cubicBezTo>
                  <a:cubicBezTo>
                    <a:pt x="39732" y="29011"/>
                    <a:pt x="30403" y="30330"/>
                    <a:pt x="21015" y="30541"/>
                  </a:cubicBezTo>
                  <a:cubicBezTo>
                    <a:pt x="15846" y="30619"/>
                    <a:pt x="10731" y="29486"/>
                    <a:pt x="6083" y="27234"/>
                  </a:cubicBezTo>
                  <a:cubicBezTo>
                    <a:pt x="3902" y="26282"/>
                    <a:pt x="2062" y="24696"/>
                    <a:pt x="803" y="22684"/>
                  </a:cubicBezTo>
                  <a:cubicBezTo>
                    <a:pt x="512" y="22182"/>
                    <a:pt x="274" y="21652"/>
                    <a:pt x="93" y="21101"/>
                  </a:cubicBezTo>
                  <a:cubicBezTo>
                    <a:pt x="-504" y="18756"/>
                    <a:pt x="921" y="16373"/>
                    <a:pt x="3277" y="15778"/>
                  </a:cubicBezTo>
                  <a:cubicBezTo>
                    <a:pt x="3582" y="15701"/>
                    <a:pt x="3895" y="15657"/>
                    <a:pt x="4209" y="15647"/>
                  </a:cubicBezTo>
                  <a:cubicBezTo>
                    <a:pt x="8212" y="15251"/>
                    <a:pt x="13123" y="14714"/>
                    <a:pt x="18716" y="14007"/>
                  </a:cubicBezTo>
                  <a:cubicBezTo>
                    <a:pt x="34948" y="12273"/>
                    <a:pt x="51064" y="9583"/>
                    <a:pt x="66977" y="5953"/>
                  </a:cubicBezTo>
                  <a:cubicBezTo>
                    <a:pt x="72314" y="4681"/>
                    <a:pt x="79496" y="2816"/>
                    <a:pt x="87956" y="300"/>
                  </a:cubicBezTo>
                  <a:cubicBezTo>
                    <a:pt x="90903" y="-739"/>
                    <a:pt x="94139" y="790"/>
                    <a:pt x="95195" y="3720"/>
                  </a:cubicBezTo>
                  <a:lnTo>
                    <a:pt x="95195" y="3720"/>
                  </a:lnTo>
                  <a:cubicBezTo>
                    <a:pt x="95536" y="5584"/>
                    <a:pt x="95117" y="7506"/>
                    <a:pt x="94031" y="9062"/>
                  </a:cubicBezTo>
                  <a:close/>
                </a:path>
              </a:pathLst>
            </a:custGeom>
            <a:solidFill>
              <a:srgbClr val="000000"/>
            </a:solidFill>
            <a:ln w="2835" cap="flat">
              <a:noFill/>
              <a:prstDash val="solid"/>
              <a:miter/>
            </a:ln>
          </p:spPr>
          <p:txBody>
            <a:bodyPr rtlCol="0" anchor="ctr"/>
            <a:lstStyle/>
            <a:p>
              <a:endParaRPr lang="en-US"/>
            </a:p>
          </p:txBody>
        </p:sp>
        <p:sp>
          <p:nvSpPr>
            <p:cNvPr id="128" name="Freeform 127">
              <a:extLst>
                <a:ext uri="{FF2B5EF4-FFF2-40B4-BE49-F238E27FC236}">
                  <a16:creationId xmlns:a16="http://schemas.microsoft.com/office/drawing/2014/main" id="{34A59F9F-C83F-B866-FF2B-9D5D28878A6E}"/>
                </a:ext>
              </a:extLst>
            </p:cNvPr>
            <p:cNvSpPr/>
            <p:nvPr/>
          </p:nvSpPr>
          <p:spPr>
            <a:xfrm>
              <a:off x="11088272" y="5375887"/>
              <a:ext cx="95358" cy="30570"/>
            </a:xfrm>
            <a:custGeom>
              <a:avLst/>
              <a:gdLst>
                <a:gd name="connsiteX0" fmla="*/ 1213 w 95358"/>
                <a:gd name="connsiteY0" fmla="*/ 9062 h 30570"/>
                <a:gd name="connsiteX1" fmla="*/ 46464 w 95358"/>
                <a:gd name="connsiteY1" fmla="*/ 26612 h 30570"/>
                <a:gd name="connsiteX2" fmla="*/ 74257 w 95358"/>
                <a:gd name="connsiteY2" fmla="*/ 30541 h 30570"/>
                <a:gd name="connsiteX3" fmla="*/ 89189 w 95358"/>
                <a:gd name="connsiteY3" fmla="*/ 27234 h 30570"/>
                <a:gd name="connsiteX4" fmla="*/ 94470 w 95358"/>
                <a:gd name="connsiteY4" fmla="*/ 22684 h 30570"/>
                <a:gd name="connsiteX5" fmla="*/ 95179 w 95358"/>
                <a:gd name="connsiteY5" fmla="*/ 21101 h 30570"/>
                <a:gd name="connsiteX6" fmla="*/ 91995 w 95358"/>
                <a:gd name="connsiteY6" fmla="*/ 15778 h 30570"/>
                <a:gd name="connsiteX7" fmla="*/ 91063 w 95358"/>
                <a:gd name="connsiteY7" fmla="*/ 15647 h 30570"/>
                <a:gd name="connsiteX8" fmla="*/ 76556 w 95358"/>
                <a:gd name="connsiteY8" fmla="*/ 14007 h 30570"/>
                <a:gd name="connsiteX9" fmla="*/ 28295 w 95358"/>
                <a:gd name="connsiteY9" fmla="*/ 5953 h 30570"/>
                <a:gd name="connsiteX10" fmla="*/ 7316 w 95358"/>
                <a:gd name="connsiteY10" fmla="*/ 300 h 30570"/>
                <a:gd name="connsiteX11" fmla="*/ 77 w 95358"/>
                <a:gd name="connsiteY11" fmla="*/ 3720 h 30570"/>
                <a:gd name="connsiteX12" fmla="*/ 77 w 95358"/>
                <a:gd name="connsiteY12" fmla="*/ 3720 h 30570"/>
                <a:gd name="connsiteX13" fmla="*/ 1213 w 95358"/>
                <a:gd name="connsiteY13" fmla="*/ 9062 h 30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5358" h="30570">
                  <a:moveTo>
                    <a:pt x="1213" y="9062"/>
                  </a:moveTo>
                  <a:cubicBezTo>
                    <a:pt x="5584" y="16353"/>
                    <a:pt x="29914" y="22430"/>
                    <a:pt x="46464" y="26612"/>
                  </a:cubicBezTo>
                  <a:cubicBezTo>
                    <a:pt x="55540" y="29011"/>
                    <a:pt x="64869" y="30330"/>
                    <a:pt x="74257" y="30541"/>
                  </a:cubicBezTo>
                  <a:cubicBezTo>
                    <a:pt x="79426" y="30619"/>
                    <a:pt x="84541" y="29486"/>
                    <a:pt x="89189" y="27234"/>
                  </a:cubicBezTo>
                  <a:cubicBezTo>
                    <a:pt x="91370" y="26282"/>
                    <a:pt x="93211" y="24696"/>
                    <a:pt x="94470" y="22684"/>
                  </a:cubicBezTo>
                  <a:cubicBezTo>
                    <a:pt x="94760" y="22182"/>
                    <a:pt x="94998" y="21652"/>
                    <a:pt x="95179" y="21101"/>
                  </a:cubicBezTo>
                  <a:cubicBezTo>
                    <a:pt x="95776" y="18756"/>
                    <a:pt x="94351" y="16373"/>
                    <a:pt x="91995" y="15778"/>
                  </a:cubicBezTo>
                  <a:cubicBezTo>
                    <a:pt x="91690" y="15701"/>
                    <a:pt x="91377" y="15657"/>
                    <a:pt x="91063" y="15647"/>
                  </a:cubicBezTo>
                  <a:cubicBezTo>
                    <a:pt x="87060" y="15251"/>
                    <a:pt x="82149" y="14714"/>
                    <a:pt x="76556" y="14007"/>
                  </a:cubicBezTo>
                  <a:cubicBezTo>
                    <a:pt x="60324" y="12273"/>
                    <a:pt x="44208" y="9583"/>
                    <a:pt x="28295" y="5953"/>
                  </a:cubicBezTo>
                  <a:cubicBezTo>
                    <a:pt x="22959" y="4681"/>
                    <a:pt x="15776" y="2816"/>
                    <a:pt x="7316" y="300"/>
                  </a:cubicBezTo>
                  <a:cubicBezTo>
                    <a:pt x="4369" y="-739"/>
                    <a:pt x="1133" y="790"/>
                    <a:pt x="77" y="3720"/>
                  </a:cubicBezTo>
                  <a:lnTo>
                    <a:pt x="77" y="3720"/>
                  </a:lnTo>
                  <a:cubicBezTo>
                    <a:pt x="-269" y="5580"/>
                    <a:pt x="139" y="7501"/>
                    <a:pt x="1213" y="9062"/>
                  </a:cubicBezTo>
                  <a:close/>
                </a:path>
              </a:pathLst>
            </a:custGeom>
            <a:solidFill>
              <a:srgbClr val="000000"/>
            </a:solidFill>
            <a:ln w="2835" cap="flat">
              <a:noFill/>
              <a:prstDash val="solid"/>
              <a:miter/>
            </a:ln>
          </p:spPr>
          <p:txBody>
            <a:bodyPr rtlCol="0" anchor="ctr"/>
            <a:lstStyle/>
            <a:p>
              <a:endParaRPr lang="en-US"/>
            </a:p>
          </p:txBody>
        </p:sp>
      </p:grpSp>
      <p:grpSp>
        <p:nvGrpSpPr>
          <p:cNvPr id="132" name="Group 131">
            <a:extLst>
              <a:ext uri="{FF2B5EF4-FFF2-40B4-BE49-F238E27FC236}">
                <a16:creationId xmlns:a16="http://schemas.microsoft.com/office/drawing/2014/main" id="{93F05C22-26B3-DD3D-8790-689927A6BF30}"/>
              </a:ext>
            </a:extLst>
          </p:cNvPr>
          <p:cNvGrpSpPr/>
          <p:nvPr/>
        </p:nvGrpSpPr>
        <p:grpSpPr>
          <a:xfrm>
            <a:off x="7775954" y="5208928"/>
            <a:ext cx="369053" cy="370236"/>
            <a:chOff x="7775954" y="5208928"/>
            <a:chExt cx="369053" cy="370236"/>
          </a:xfrm>
        </p:grpSpPr>
        <p:pic>
          <p:nvPicPr>
            <p:cNvPr id="129" name="Picture 128">
              <a:extLst>
                <a:ext uri="{FF2B5EF4-FFF2-40B4-BE49-F238E27FC236}">
                  <a16:creationId xmlns:a16="http://schemas.microsoft.com/office/drawing/2014/main" id="{FA7EB8DD-187B-8B52-C859-030FFD280B08}"/>
                </a:ext>
              </a:extLst>
            </p:cNvPr>
            <p:cNvPicPr>
              <a:picLocks noChangeAspect="1"/>
            </p:cNvPicPr>
            <p:nvPr/>
          </p:nvPicPr>
          <p:blipFill>
            <a:blip r:embed="rId23"/>
            <a:stretch>
              <a:fillRect/>
            </a:stretch>
          </p:blipFill>
          <p:spPr>
            <a:xfrm>
              <a:off x="7775954" y="5208928"/>
              <a:ext cx="369053" cy="370236"/>
            </a:xfrm>
            <a:custGeom>
              <a:avLst/>
              <a:gdLst>
                <a:gd name="connsiteX0" fmla="*/ 0 w 369053"/>
                <a:gd name="connsiteY0" fmla="*/ 2 h 370236"/>
                <a:gd name="connsiteX1" fmla="*/ 369053 w 369053"/>
                <a:gd name="connsiteY1" fmla="*/ 2 h 370236"/>
                <a:gd name="connsiteX2" fmla="*/ 369053 w 369053"/>
                <a:gd name="connsiteY2" fmla="*/ 370238 h 370236"/>
                <a:gd name="connsiteX3" fmla="*/ 0 w 369053"/>
                <a:gd name="connsiteY3" fmla="*/ 370238 h 370236"/>
              </a:gdLst>
              <a:ahLst/>
              <a:cxnLst>
                <a:cxn ang="0">
                  <a:pos x="connsiteX0" y="connsiteY0"/>
                </a:cxn>
                <a:cxn ang="0">
                  <a:pos x="connsiteX1" y="connsiteY1"/>
                </a:cxn>
                <a:cxn ang="0">
                  <a:pos x="connsiteX2" y="connsiteY2"/>
                </a:cxn>
                <a:cxn ang="0">
                  <a:pos x="connsiteX3" y="connsiteY3"/>
                </a:cxn>
              </a:cxnLst>
              <a:rect l="l" t="t" r="r" b="b"/>
              <a:pathLst>
                <a:path w="369053" h="370236">
                  <a:moveTo>
                    <a:pt x="0" y="2"/>
                  </a:moveTo>
                  <a:lnTo>
                    <a:pt x="369053" y="2"/>
                  </a:lnTo>
                  <a:lnTo>
                    <a:pt x="369053" y="370238"/>
                  </a:lnTo>
                  <a:lnTo>
                    <a:pt x="0" y="370238"/>
                  </a:lnTo>
                  <a:close/>
                </a:path>
              </a:pathLst>
            </a:custGeom>
          </p:spPr>
        </p:pic>
        <p:sp>
          <p:nvSpPr>
            <p:cNvPr id="130" name="Freeform 129">
              <a:extLst>
                <a:ext uri="{FF2B5EF4-FFF2-40B4-BE49-F238E27FC236}">
                  <a16:creationId xmlns:a16="http://schemas.microsoft.com/office/drawing/2014/main" id="{7DA25F06-5F87-95D4-B7CB-2C64875A0046}"/>
                </a:ext>
              </a:extLst>
            </p:cNvPr>
            <p:cNvSpPr/>
            <p:nvPr/>
          </p:nvSpPr>
          <p:spPr>
            <a:xfrm>
              <a:off x="7917216" y="5290946"/>
              <a:ext cx="144153" cy="187887"/>
            </a:xfrm>
            <a:custGeom>
              <a:avLst/>
              <a:gdLst>
                <a:gd name="connsiteX0" fmla="*/ 143377 w 144153"/>
                <a:gd name="connsiteY0" fmla="*/ 86937 h 187887"/>
                <a:gd name="connsiteX1" fmla="*/ 131226 w 144153"/>
                <a:gd name="connsiteY1" fmla="*/ 99203 h 187887"/>
                <a:gd name="connsiteX2" fmla="*/ 132504 w 144153"/>
                <a:gd name="connsiteY2" fmla="*/ 100390 h 187887"/>
                <a:gd name="connsiteX3" fmla="*/ 132513 w 144153"/>
                <a:gd name="connsiteY3" fmla="*/ 124132 h 187887"/>
                <a:gd name="connsiteX4" fmla="*/ 126826 w 144153"/>
                <a:gd name="connsiteY4" fmla="*/ 127861 h 187887"/>
                <a:gd name="connsiteX5" fmla="*/ 128984 w 144153"/>
                <a:gd name="connsiteY5" fmla="*/ 129698 h 187887"/>
                <a:gd name="connsiteX6" fmla="*/ 128725 w 144153"/>
                <a:gd name="connsiteY6" fmla="*/ 153678 h 187887"/>
                <a:gd name="connsiteX7" fmla="*/ 117628 w 144153"/>
                <a:gd name="connsiteY7" fmla="*/ 158497 h 187887"/>
                <a:gd name="connsiteX8" fmla="*/ 118139 w 144153"/>
                <a:gd name="connsiteY8" fmla="*/ 159006 h 187887"/>
                <a:gd name="connsiteX9" fmla="*/ 122681 w 144153"/>
                <a:gd name="connsiteY9" fmla="*/ 174890 h 187887"/>
                <a:gd name="connsiteX10" fmla="*/ 105648 w 144153"/>
                <a:gd name="connsiteY10" fmla="*/ 187862 h 187887"/>
                <a:gd name="connsiteX11" fmla="*/ 25138 w 144153"/>
                <a:gd name="connsiteY11" fmla="*/ 187862 h 187887"/>
                <a:gd name="connsiteX12" fmla="*/ -43 w 144153"/>
                <a:gd name="connsiteY12" fmla="*/ 162793 h 187887"/>
                <a:gd name="connsiteX13" fmla="*/ -43 w 144153"/>
                <a:gd name="connsiteY13" fmla="*/ 113136 h 187887"/>
                <a:gd name="connsiteX14" fmla="*/ 7906 w 144153"/>
                <a:gd name="connsiteY14" fmla="*/ 93720 h 187887"/>
                <a:gd name="connsiteX15" fmla="*/ 17672 w 144153"/>
                <a:gd name="connsiteY15" fmla="*/ 83885 h 187887"/>
                <a:gd name="connsiteX16" fmla="*/ 33796 w 144153"/>
                <a:gd name="connsiteY16" fmla="*/ 44459 h 187887"/>
                <a:gd name="connsiteX17" fmla="*/ 33796 w 144153"/>
                <a:gd name="connsiteY17" fmla="*/ 16875 h 187887"/>
                <a:gd name="connsiteX18" fmla="*/ 38793 w 144153"/>
                <a:gd name="connsiteY18" fmla="*/ 4948 h 187887"/>
                <a:gd name="connsiteX19" fmla="*/ 54747 w 144153"/>
                <a:gd name="connsiteY19" fmla="*/ 426 h 187887"/>
                <a:gd name="connsiteX20" fmla="*/ 67778 w 144153"/>
                <a:gd name="connsiteY20" fmla="*/ 17384 h 187887"/>
                <a:gd name="connsiteX21" fmla="*/ 67778 w 144153"/>
                <a:gd name="connsiteY21" fmla="*/ 60625 h 187887"/>
                <a:gd name="connsiteX22" fmla="*/ 73455 w 144153"/>
                <a:gd name="connsiteY22" fmla="*/ 66108 h 187887"/>
                <a:gd name="connsiteX23" fmla="*/ 127110 w 144153"/>
                <a:gd name="connsiteY23" fmla="*/ 66108 h 187887"/>
                <a:gd name="connsiteX24" fmla="*/ 144110 w 144153"/>
                <a:gd name="connsiteY24" fmla="*/ 83098 h 187887"/>
                <a:gd name="connsiteX25" fmla="*/ 143661 w 144153"/>
                <a:gd name="connsiteY25" fmla="*/ 86937 h 187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4153" h="187887">
                  <a:moveTo>
                    <a:pt x="143377" y="86937"/>
                  </a:moveTo>
                  <a:cubicBezTo>
                    <a:pt x="141870" y="92922"/>
                    <a:pt x="137216" y="97620"/>
                    <a:pt x="131226" y="99203"/>
                  </a:cubicBezTo>
                  <a:cubicBezTo>
                    <a:pt x="131679" y="99569"/>
                    <a:pt x="132106" y="99966"/>
                    <a:pt x="132504" y="100390"/>
                  </a:cubicBezTo>
                  <a:cubicBezTo>
                    <a:pt x="139092" y="106944"/>
                    <a:pt x="139096" y="117573"/>
                    <a:pt x="132513" y="124132"/>
                  </a:cubicBezTo>
                  <a:cubicBezTo>
                    <a:pt x="130892" y="125747"/>
                    <a:pt x="128957" y="127016"/>
                    <a:pt x="126826" y="127861"/>
                  </a:cubicBezTo>
                  <a:cubicBezTo>
                    <a:pt x="127597" y="128410"/>
                    <a:pt x="128319" y="129025"/>
                    <a:pt x="128984" y="129698"/>
                  </a:cubicBezTo>
                  <a:cubicBezTo>
                    <a:pt x="135564" y="136391"/>
                    <a:pt x="135448" y="147127"/>
                    <a:pt x="128725" y="153678"/>
                  </a:cubicBezTo>
                  <a:cubicBezTo>
                    <a:pt x="125744" y="156583"/>
                    <a:pt x="121795" y="158298"/>
                    <a:pt x="117628" y="158497"/>
                  </a:cubicBezTo>
                  <a:cubicBezTo>
                    <a:pt x="117819" y="158645"/>
                    <a:pt x="117991" y="158816"/>
                    <a:pt x="118139" y="159006"/>
                  </a:cubicBezTo>
                  <a:cubicBezTo>
                    <a:pt x="122315" y="163159"/>
                    <a:pt x="124034" y="169169"/>
                    <a:pt x="122681" y="174890"/>
                  </a:cubicBezTo>
                  <a:cubicBezTo>
                    <a:pt x="120646" y="182579"/>
                    <a:pt x="113635" y="187918"/>
                    <a:pt x="105648" y="187862"/>
                  </a:cubicBezTo>
                  <a:lnTo>
                    <a:pt x="25138" y="187862"/>
                  </a:lnTo>
                  <a:cubicBezTo>
                    <a:pt x="11244" y="187831"/>
                    <a:pt x="-12" y="176625"/>
                    <a:pt x="-43" y="162793"/>
                  </a:cubicBezTo>
                  <a:lnTo>
                    <a:pt x="-43" y="113136"/>
                  </a:lnTo>
                  <a:cubicBezTo>
                    <a:pt x="-61" y="105876"/>
                    <a:pt x="2795" y="98900"/>
                    <a:pt x="7906" y="93720"/>
                  </a:cubicBezTo>
                  <a:lnTo>
                    <a:pt x="17672" y="83885"/>
                  </a:lnTo>
                  <a:cubicBezTo>
                    <a:pt x="28048" y="73367"/>
                    <a:pt x="33842" y="59201"/>
                    <a:pt x="33796" y="44459"/>
                  </a:cubicBezTo>
                  <a:lnTo>
                    <a:pt x="33796" y="16875"/>
                  </a:lnTo>
                  <a:cubicBezTo>
                    <a:pt x="33787" y="12393"/>
                    <a:pt x="35587" y="8095"/>
                    <a:pt x="38793" y="4948"/>
                  </a:cubicBezTo>
                  <a:cubicBezTo>
                    <a:pt x="42965" y="790"/>
                    <a:pt x="49001" y="-921"/>
                    <a:pt x="54747" y="426"/>
                  </a:cubicBezTo>
                  <a:cubicBezTo>
                    <a:pt x="62477" y="2444"/>
                    <a:pt x="67844" y="9429"/>
                    <a:pt x="67778" y="17384"/>
                  </a:cubicBezTo>
                  <a:lnTo>
                    <a:pt x="67778" y="60625"/>
                  </a:lnTo>
                  <a:cubicBezTo>
                    <a:pt x="67870" y="63680"/>
                    <a:pt x="70385" y="66109"/>
                    <a:pt x="73455" y="66108"/>
                  </a:cubicBezTo>
                  <a:lnTo>
                    <a:pt x="127110" y="66108"/>
                  </a:lnTo>
                  <a:cubicBezTo>
                    <a:pt x="136517" y="66126"/>
                    <a:pt x="144129" y="73732"/>
                    <a:pt x="144110" y="83098"/>
                  </a:cubicBezTo>
                  <a:cubicBezTo>
                    <a:pt x="144108" y="84390"/>
                    <a:pt x="143957" y="85679"/>
                    <a:pt x="143661" y="86937"/>
                  </a:cubicBezTo>
                  <a:close/>
                </a:path>
              </a:pathLst>
            </a:custGeom>
            <a:solidFill>
              <a:srgbClr val="FFFFFF"/>
            </a:solidFill>
            <a:ln w="2835" cap="flat">
              <a:noFill/>
              <a:prstDash val="solid"/>
              <a:miter/>
            </a:ln>
          </p:spPr>
          <p:txBody>
            <a:bodyPr rtlCol="0" anchor="ctr"/>
            <a:lstStyle/>
            <a:p>
              <a:endParaRPr lang="en-US"/>
            </a:p>
          </p:txBody>
        </p:sp>
        <p:sp>
          <p:nvSpPr>
            <p:cNvPr id="131" name="Freeform 130">
              <a:extLst>
                <a:ext uri="{FF2B5EF4-FFF2-40B4-BE49-F238E27FC236}">
                  <a16:creationId xmlns:a16="http://schemas.microsoft.com/office/drawing/2014/main" id="{EC072F17-CA65-AD28-7082-873EBC805664}"/>
                </a:ext>
              </a:extLst>
            </p:cNvPr>
            <p:cNvSpPr/>
            <p:nvPr/>
          </p:nvSpPr>
          <p:spPr>
            <a:xfrm>
              <a:off x="7859743" y="5382230"/>
              <a:ext cx="44741" cy="97396"/>
            </a:xfrm>
            <a:custGeom>
              <a:avLst/>
              <a:gdLst>
                <a:gd name="connsiteX0" fmla="*/ 44684 w 44741"/>
                <a:gd name="connsiteY0" fmla="*/ 23039 h 97396"/>
                <a:gd name="connsiteX1" fmla="*/ 44684 w 44741"/>
                <a:gd name="connsiteY1" fmla="*/ 74307 h 97396"/>
                <a:gd name="connsiteX2" fmla="*/ 23124 w 44741"/>
                <a:gd name="connsiteY2" fmla="*/ 97356 h 97396"/>
                <a:gd name="connsiteX3" fmla="*/ -29 w 44741"/>
                <a:gd name="connsiteY3" fmla="*/ 75893 h 97396"/>
                <a:gd name="connsiteX4" fmla="*/ -29 w 44741"/>
                <a:gd name="connsiteY4" fmla="*/ 74307 h 97396"/>
                <a:gd name="connsiteX5" fmla="*/ -29 w 44741"/>
                <a:gd name="connsiteY5" fmla="*/ 23039 h 97396"/>
                <a:gd name="connsiteX6" fmla="*/ 21531 w 44741"/>
                <a:gd name="connsiteY6" fmla="*/ -11 h 97396"/>
                <a:gd name="connsiteX7" fmla="*/ 44684 w 44741"/>
                <a:gd name="connsiteY7" fmla="*/ 21452 h 97396"/>
                <a:gd name="connsiteX8" fmla="*/ 44684 w 44741"/>
                <a:gd name="connsiteY8" fmla="*/ 23039 h 97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741" h="97396">
                  <a:moveTo>
                    <a:pt x="44684" y="23039"/>
                  </a:moveTo>
                  <a:lnTo>
                    <a:pt x="44684" y="74307"/>
                  </a:lnTo>
                  <a:cubicBezTo>
                    <a:pt x="45124" y="86599"/>
                    <a:pt x="35471" y="96918"/>
                    <a:pt x="23124" y="97356"/>
                  </a:cubicBezTo>
                  <a:cubicBezTo>
                    <a:pt x="10777" y="97795"/>
                    <a:pt x="411" y="88185"/>
                    <a:pt x="-29" y="75893"/>
                  </a:cubicBezTo>
                  <a:cubicBezTo>
                    <a:pt x="-48" y="75364"/>
                    <a:pt x="-48" y="74835"/>
                    <a:pt x="-29" y="74307"/>
                  </a:cubicBezTo>
                  <a:lnTo>
                    <a:pt x="-29" y="23039"/>
                  </a:lnTo>
                  <a:cubicBezTo>
                    <a:pt x="-469" y="10747"/>
                    <a:pt x="9184" y="427"/>
                    <a:pt x="21531" y="-11"/>
                  </a:cubicBezTo>
                  <a:cubicBezTo>
                    <a:pt x="33878" y="-449"/>
                    <a:pt x="44243" y="9160"/>
                    <a:pt x="44684" y="21452"/>
                  </a:cubicBezTo>
                  <a:cubicBezTo>
                    <a:pt x="44702" y="21981"/>
                    <a:pt x="44702" y="22510"/>
                    <a:pt x="44684" y="23039"/>
                  </a:cubicBezTo>
                  <a:close/>
                </a:path>
              </a:pathLst>
            </a:custGeom>
            <a:solidFill>
              <a:srgbClr val="FFFFFF"/>
            </a:solidFill>
            <a:ln w="2835" cap="flat">
              <a:noFill/>
              <a:prstDash val="solid"/>
              <a:miter/>
            </a:ln>
          </p:spPr>
          <p:txBody>
            <a:bodyPr rtlCol="0" anchor="ctr"/>
            <a:lstStyle/>
            <a:p>
              <a:endParaRPr lang="en-US"/>
            </a:p>
          </p:txBody>
        </p:sp>
      </p:grpSp>
      <p:sp>
        <p:nvSpPr>
          <p:cNvPr id="139" name="Rounded Rectangle 138">
            <a:extLst>
              <a:ext uri="{FF2B5EF4-FFF2-40B4-BE49-F238E27FC236}">
                <a16:creationId xmlns:a16="http://schemas.microsoft.com/office/drawing/2014/main" id="{983EAA6D-E8E4-D862-460A-F0A195C9FE79}"/>
              </a:ext>
            </a:extLst>
          </p:cNvPr>
          <p:cNvSpPr/>
          <p:nvPr/>
        </p:nvSpPr>
        <p:spPr>
          <a:xfrm>
            <a:off x="4741131" y="5208927"/>
            <a:ext cx="2763185" cy="381541"/>
          </a:xfrm>
          <a:prstGeom prst="roundRect">
            <a:avLst>
              <a:gd name="adj" fmla="val 50000"/>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TextBox 139">
            <a:extLst>
              <a:ext uri="{FF2B5EF4-FFF2-40B4-BE49-F238E27FC236}">
                <a16:creationId xmlns:a16="http://schemas.microsoft.com/office/drawing/2014/main" id="{82F25304-6D5D-A315-91C6-32B3BD4E3CBB}"/>
              </a:ext>
            </a:extLst>
          </p:cNvPr>
          <p:cNvSpPr txBox="1"/>
          <p:nvPr/>
        </p:nvSpPr>
        <p:spPr>
          <a:xfrm>
            <a:off x="4814047" y="5226083"/>
            <a:ext cx="1165412" cy="338554"/>
          </a:xfrm>
          <a:prstGeom prst="rect">
            <a:avLst/>
          </a:prstGeom>
          <a:noFill/>
        </p:spPr>
        <p:txBody>
          <a:bodyPr wrap="square" rtlCol="0">
            <a:spAutoFit/>
          </a:bodyPr>
          <a:lstStyle/>
          <a:p>
            <a:r>
              <a:rPr lang="en-US" sz="1600" dirty="0">
                <a:solidFill>
                  <a:schemeClr val="bg1">
                    <a:lumMod val="65000"/>
                  </a:schemeClr>
                </a:solidFill>
                <a:latin typeface="+mj-lt"/>
              </a:rPr>
              <a:t>Reply…</a:t>
            </a:r>
          </a:p>
        </p:txBody>
      </p:sp>
      <p:sp>
        <p:nvSpPr>
          <p:cNvPr id="141" name="TextBox 140">
            <a:extLst>
              <a:ext uri="{FF2B5EF4-FFF2-40B4-BE49-F238E27FC236}">
                <a16:creationId xmlns:a16="http://schemas.microsoft.com/office/drawing/2014/main" id="{DFCD7F68-C353-A844-C5FE-7228AC0C57BA}"/>
              </a:ext>
            </a:extLst>
          </p:cNvPr>
          <p:cNvSpPr txBox="1"/>
          <p:nvPr/>
        </p:nvSpPr>
        <p:spPr>
          <a:xfrm>
            <a:off x="82311" y="582706"/>
            <a:ext cx="1271100" cy="461665"/>
          </a:xfrm>
          <a:prstGeom prst="rect">
            <a:avLst/>
          </a:prstGeom>
          <a:noFill/>
        </p:spPr>
        <p:txBody>
          <a:bodyPr wrap="square" rtlCol="0">
            <a:spAutoFit/>
          </a:bodyPr>
          <a:lstStyle/>
          <a:p>
            <a:r>
              <a:rPr lang="en-US" sz="2400" b="1" dirty="0">
                <a:latin typeface="+mj-lt"/>
              </a:rPr>
              <a:t>Stories</a:t>
            </a:r>
          </a:p>
        </p:txBody>
      </p:sp>
      <p:sp>
        <p:nvSpPr>
          <p:cNvPr id="142" name="TextBox 141">
            <a:extLst>
              <a:ext uri="{FF2B5EF4-FFF2-40B4-BE49-F238E27FC236}">
                <a16:creationId xmlns:a16="http://schemas.microsoft.com/office/drawing/2014/main" id="{C0D54D94-6F9F-4081-2305-05AAD75F6AF0}"/>
              </a:ext>
            </a:extLst>
          </p:cNvPr>
          <p:cNvSpPr txBox="1"/>
          <p:nvPr/>
        </p:nvSpPr>
        <p:spPr>
          <a:xfrm>
            <a:off x="82310" y="1005355"/>
            <a:ext cx="1746489" cy="307777"/>
          </a:xfrm>
          <a:prstGeom prst="rect">
            <a:avLst/>
          </a:prstGeom>
          <a:noFill/>
        </p:spPr>
        <p:txBody>
          <a:bodyPr wrap="square" rtlCol="0">
            <a:spAutoFit/>
          </a:bodyPr>
          <a:lstStyle/>
          <a:p>
            <a:r>
              <a:rPr lang="en-US" sz="1400" b="1" dirty="0">
                <a:solidFill>
                  <a:srgbClr val="1977F2"/>
                </a:solidFill>
                <a:latin typeface="+mj-lt"/>
              </a:rPr>
              <a:t>Archive Settings</a:t>
            </a:r>
          </a:p>
        </p:txBody>
      </p:sp>
      <p:sp>
        <p:nvSpPr>
          <p:cNvPr id="143" name="TextBox 142">
            <a:extLst>
              <a:ext uri="{FF2B5EF4-FFF2-40B4-BE49-F238E27FC236}">
                <a16:creationId xmlns:a16="http://schemas.microsoft.com/office/drawing/2014/main" id="{A422EBDA-B08C-A0EB-1F2C-B885037D5C3C}"/>
              </a:ext>
            </a:extLst>
          </p:cNvPr>
          <p:cNvSpPr txBox="1"/>
          <p:nvPr/>
        </p:nvSpPr>
        <p:spPr>
          <a:xfrm>
            <a:off x="91275" y="1401109"/>
            <a:ext cx="1746489" cy="307777"/>
          </a:xfrm>
          <a:prstGeom prst="rect">
            <a:avLst/>
          </a:prstGeom>
          <a:noFill/>
        </p:spPr>
        <p:txBody>
          <a:bodyPr wrap="square" rtlCol="0">
            <a:spAutoFit/>
          </a:bodyPr>
          <a:lstStyle/>
          <a:p>
            <a:r>
              <a:rPr lang="en-US" sz="1400" b="1" dirty="0">
                <a:latin typeface="+mj-lt"/>
              </a:rPr>
              <a:t>Your Story</a:t>
            </a:r>
          </a:p>
        </p:txBody>
      </p:sp>
      <p:sp>
        <p:nvSpPr>
          <p:cNvPr id="144" name="TextBox 143">
            <a:extLst>
              <a:ext uri="{FF2B5EF4-FFF2-40B4-BE49-F238E27FC236}">
                <a16:creationId xmlns:a16="http://schemas.microsoft.com/office/drawing/2014/main" id="{1CF4CBB3-C47C-375E-BCDA-0DFB3C3065EE}"/>
              </a:ext>
            </a:extLst>
          </p:cNvPr>
          <p:cNvSpPr txBox="1"/>
          <p:nvPr/>
        </p:nvSpPr>
        <p:spPr>
          <a:xfrm>
            <a:off x="91275" y="2566521"/>
            <a:ext cx="1746489" cy="307777"/>
          </a:xfrm>
          <a:prstGeom prst="rect">
            <a:avLst/>
          </a:prstGeom>
          <a:noFill/>
        </p:spPr>
        <p:txBody>
          <a:bodyPr wrap="square" rtlCol="0">
            <a:spAutoFit/>
          </a:bodyPr>
          <a:lstStyle/>
          <a:p>
            <a:r>
              <a:rPr lang="en-US" sz="1400" b="1" dirty="0">
                <a:latin typeface="+mj-lt"/>
              </a:rPr>
              <a:t>All Topics</a:t>
            </a:r>
          </a:p>
        </p:txBody>
      </p:sp>
      <p:cxnSp>
        <p:nvCxnSpPr>
          <p:cNvPr id="146" name="Straight Connector 145">
            <a:extLst>
              <a:ext uri="{FF2B5EF4-FFF2-40B4-BE49-F238E27FC236}">
                <a16:creationId xmlns:a16="http://schemas.microsoft.com/office/drawing/2014/main" id="{6C391391-7F76-A482-679F-9A9D6B6A2034}"/>
              </a:ext>
            </a:extLst>
          </p:cNvPr>
          <p:cNvCxnSpPr/>
          <p:nvPr/>
        </p:nvCxnSpPr>
        <p:spPr>
          <a:xfrm>
            <a:off x="0" y="542103"/>
            <a:ext cx="3370729"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55" name="TextBox 154">
            <a:extLst>
              <a:ext uri="{FF2B5EF4-FFF2-40B4-BE49-F238E27FC236}">
                <a16:creationId xmlns:a16="http://schemas.microsoft.com/office/drawing/2014/main" id="{552F4444-8FA1-6C98-2B17-AB4FDD55F56F}"/>
              </a:ext>
            </a:extLst>
          </p:cNvPr>
          <p:cNvSpPr txBox="1"/>
          <p:nvPr/>
        </p:nvSpPr>
        <p:spPr>
          <a:xfrm>
            <a:off x="717861" y="2990808"/>
            <a:ext cx="1746489" cy="307777"/>
          </a:xfrm>
          <a:prstGeom prst="rect">
            <a:avLst/>
          </a:prstGeom>
          <a:noFill/>
        </p:spPr>
        <p:txBody>
          <a:bodyPr wrap="square" rtlCol="0">
            <a:spAutoFit/>
          </a:bodyPr>
          <a:lstStyle/>
          <a:p>
            <a:r>
              <a:rPr lang="en-US" sz="1400" b="1" dirty="0">
                <a:latin typeface="+mj-lt"/>
              </a:rPr>
              <a:t>your title topic 1</a:t>
            </a:r>
          </a:p>
        </p:txBody>
      </p:sp>
      <p:sp>
        <p:nvSpPr>
          <p:cNvPr id="156" name="TextBox 155">
            <a:extLst>
              <a:ext uri="{FF2B5EF4-FFF2-40B4-BE49-F238E27FC236}">
                <a16:creationId xmlns:a16="http://schemas.microsoft.com/office/drawing/2014/main" id="{D597961F-A630-18D0-224D-38BCBF538E20}"/>
              </a:ext>
            </a:extLst>
          </p:cNvPr>
          <p:cNvSpPr txBox="1"/>
          <p:nvPr/>
        </p:nvSpPr>
        <p:spPr>
          <a:xfrm>
            <a:off x="717861" y="3725914"/>
            <a:ext cx="1746489" cy="307777"/>
          </a:xfrm>
          <a:prstGeom prst="rect">
            <a:avLst/>
          </a:prstGeom>
          <a:noFill/>
        </p:spPr>
        <p:txBody>
          <a:bodyPr wrap="square" rtlCol="0">
            <a:spAutoFit/>
          </a:bodyPr>
          <a:lstStyle/>
          <a:p>
            <a:r>
              <a:rPr lang="en-US" sz="1400" b="1" dirty="0">
                <a:latin typeface="+mj-lt"/>
              </a:rPr>
              <a:t>your title topic 2</a:t>
            </a:r>
          </a:p>
        </p:txBody>
      </p:sp>
      <p:sp>
        <p:nvSpPr>
          <p:cNvPr id="157" name="TextBox 156">
            <a:extLst>
              <a:ext uri="{FF2B5EF4-FFF2-40B4-BE49-F238E27FC236}">
                <a16:creationId xmlns:a16="http://schemas.microsoft.com/office/drawing/2014/main" id="{66B20879-071B-7717-8507-900685041CF0}"/>
              </a:ext>
            </a:extLst>
          </p:cNvPr>
          <p:cNvSpPr txBox="1"/>
          <p:nvPr/>
        </p:nvSpPr>
        <p:spPr>
          <a:xfrm>
            <a:off x="717861" y="4461020"/>
            <a:ext cx="1746489" cy="307777"/>
          </a:xfrm>
          <a:prstGeom prst="rect">
            <a:avLst/>
          </a:prstGeom>
          <a:noFill/>
        </p:spPr>
        <p:txBody>
          <a:bodyPr wrap="square" rtlCol="0">
            <a:spAutoFit/>
          </a:bodyPr>
          <a:lstStyle/>
          <a:p>
            <a:r>
              <a:rPr lang="en-US" sz="1400" b="1" dirty="0">
                <a:latin typeface="+mj-lt"/>
              </a:rPr>
              <a:t>your title topic 3</a:t>
            </a:r>
          </a:p>
        </p:txBody>
      </p:sp>
      <p:sp>
        <p:nvSpPr>
          <p:cNvPr id="158" name="TextBox 157">
            <a:extLst>
              <a:ext uri="{FF2B5EF4-FFF2-40B4-BE49-F238E27FC236}">
                <a16:creationId xmlns:a16="http://schemas.microsoft.com/office/drawing/2014/main" id="{F875CBC4-C859-E8A1-5D52-5454DA374847}"/>
              </a:ext>
            </a:extLst>
          </p:cNvPr>
          <p:cNvSpPr txBox="1"/>
          <p:nvPr/>
        </p:nvSpPr>
        <p:spPr>
          <a:xfrm>
            <a:off x="717861" y="5178196"/>
            <a:ext cx="1746489" cy="307777"/>
          </a:xfrm>
          <a:prstGeom prst="rect">
            <a:avLst/>
          </a:prstGeom>
          <a:noFill/>
        </p:spPr>
        <p:txBody>
          <a:bodyPr wrap="square" rtlCol="0">
            <a:spAutoFit/>
          </a:bodyPr>
          <a:lstStyle/>
          <a:p>
            <a:r>
              <a:rPr lang="en-US" sz="1400" b="1" dirty="0">
                <a:latin typeface="+mj-lt"/>
              </a:rPr>
              <a:t>your title topic 4</a:t>
            </a:r>
          </a:p>
        </p:txBody>
      </p:sp>
      <p:sp>
        <p:nvSpPr>
          <p:cNvPr id="159" name="Oval 158">
            <a:extLst>
              <a:ext uri="{FF2B5EF4-FFF2-40B4-BE49-F238E27FC236}">
                <a16:creationId xmlns:a16="http://schemas.microsoft.com/office/drawing/2014/main" id="{B5E1AE4D-5BEB-DF7B-FB75-54F0D9062C85}"/>
              </a:ext>
            </a:extLst>
          </p:cNvPr>
          <p:cNvSpPr/>
          <p:nvPr/>
        </p:nvSpPr>
        <p:spPr>
          <a:xfrm>
            <a:off x="142080" y="1821474"/>
            <a:ext cx="547258" cy="547258"/>
          </a:xfrm>
          <a:prstGeom prst="ellipse">
            <a:avLst/>
          </a:prstGeom>
          <a:solidFill>
            <a:srgbClr val="E3E6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1977F2"/>
                </a:solidFill>
                <a:latin typeface="+mj-lt"/>
              </a:rPr>
              <a:t>+</a:t>
            </a:r>
          </a:p>
        </p:txBody>
      </p:sp>
      <p:sp>
        <p:nvSpPr>
          <p:cNvPr id="161" name="TextBox 160">
            <a:extLst>
              <a:ext uri="{FF2B5EF4-FFF2-40B4-BE49-F238E27FC236}">
                <a16:creationId xmlns:a16="http://schemas.microsoft.com/office/drawing/2014/main" id="{AFFB4301-9BF3-B854-E7E1-ECB9BBA120E2}"/>
              </a:ext>
            </a:extLst>
          </p:cNvPr>
          <p:cNvSpPr txBox="1"/>
          <p:nvPr/>
        </p:nvSpPr>
        <p:spPr>
          <a:xfrm>
            <a:off x="745699" y="3228603"/>
            <a:ext cx="1746489" cy="307777"/>
          </a:xfrm>
          <a:prstGeom prst="rect">
            <a:avLst/>
          </a:prstGeom>
          <a:noFill/>
        </p:spPr>
        <p:txBody>
          <a:bodyPr wrap="square" rtlCol="0">
            <a:spAutoFit/>
          </a:bodyPr>
          <a:lstStyle/>
          <a:p>
            <a:r>
              <a:rPr lang="en-US" sz="1400" b="1" dirty="0">
                <a:solidFill>
                  <a:srgbClr val="1977F2"/>
                </a:solidFill>
                <a:latin typeface="+mj-lt"/>
              </a:rPr>
              <a:t>5 minutes</a:t>
            </a:r>
          </a:p>
        </p:txBody>
      </p:sp>
      <p:sp>
        <p:nvSpPr>
          <p:cNvPr id="162" name="TextBox 161">
            <a:extLst>
              <a:ext uri="{FF2B5EF4-FFF2-40B4-BE49-F238E27FC236}">
                <a16:creationId xmlns:a16="http://schemas.microsoft.com/office/drawing/2014/main" id="{F7FCB3D3-358B-A17E-59F7-21A8F4A2851E}"/>
              </a:ext>
            </a:extLst>
          </p:cNvPr>
          <p:cNvSpPr txBox="1"/>
          <p:nvPr/>
        </p:nvSpPr>
        <p:spPr>
          <a:xfrm>
            <a:off x="745699" y="3927850"/>
            <a:ext cx="1746489" cy="307777"/>
          </a:xfrm>
          <a:prstGeom prst="rect">
            <a:avLst/>
          </a:prstGeom>
          <a:noFill/>
        </p:spPr>
        <p:txBody>
          <a:bodyPr wrap="square" rtlCol="0">
            <a:spAutoFit/>
          </a:bodyPr>
          <a:lstStyle/>
          <a:p>
            <a:r>
              <a:rPr lang="en-US" sz="1400" b="1" dirty="0">
                <a:solidFill>
                  <a:srgbClr val="1977F2"/>
                </a:solidFill>
                <a:latin typeface="+mj-lt"/>
              </a:rPr>
              <a:t>10 minutes</a:t>
            </a:r>
          </a:p>
        </p:txBody>
      </p:sp>
      <p:sp>
        <p:nvSpPr>
          <p:cNvPr id="163" name="TextBox 162">
            <a:extLst>
              <a:ext uri="{FF2B5EF4-FFF2-40B4-BE49-F238E27FC236}">
                <a16:creationId xmlns:a16="http://schemas.microsoft.com/office/drawing/2014/main" id="{EC8757B1-0B4C-BADB-1D52-4AAA81B8028F}"/>
              </a:ext>
            </a:extLst>
          </p:cNvPr>
          <p:cNvSpPr txBox="1"/>
          <p:nvPr/>
        </p:nvSpPr>
        <p:spPr>
          <a:xfrm>
            <a:off x="745699" y="4671921"/>
            <a:ext cx="1746489" cy="307777"/>
          </a:xfrm>
          <a:prstGeom prst="rect">
            <a:avLst/>
          </a:prstGeom>
          <a:noFill/>
        </p:spPr>
        <p:txBody>
          <a:bodyPr wrap="square" rtlCol="0">
            <a:spAutoFit/>
          </a:bodyPr>
          <a:lstStyle/>
          <a:p>
            <a:r>
              <a:rPr lang="en-US" sz="1400" b="1" dirty="0">
                <a:solidFill>
                  <a:srgbClr val="1977F2"/>
                </a:solidFill>
                <a:latin typeface="+mj-lt"/>
              </a:rPr>
              <a:t>20 minutes</a:t>
            </a:r>
          </a:p>
        </p:txBody>
      </p:sp>
      <p:sp>
        <p:nvSpPr>
          <p:cNvPr id="164" name="TextBox 163">
            <a:extLst>
              <a:ext uri="{FF2B5EF4-FFF2-40B4-BE49-F238E27FC236}">
                <a16:creationId xmlns:a16="http://schemas.microsoft.com/office/drawing/2014/main" id="{CCD091E6-AC9E-1EEE-007C-BB709B30C6FA}"/>
              </a:ext>
            </a:extLst>
          </p:cNvPr>
          <p:cNvSpPr txBox="1"/>
          <p:nvPr/>
        </p:nvSpPr>
        <p:spPr>
          <a:xfrm>
            <a:off x="745699" y="5398062"/>
            <a:ext cx="1746489" cy="307777"/>
          </a:xfrm>
          <a:prstGeom prst="rect">
            <a:avLst/>
          </a:prstGeom>
          <a:noFill/>
        </p:spPr>
        <p:txBody>
          <a:bodyPr wrap="square" rtlCol="0">
            <a:spAutoFit/>
          </a:bodyPr>
          <a:lstStyle/>
          <a:p>
            <a:r>
              <a:rPr lang="en-US" sz="1400" b="1" dirty="0">
                <a:solidFill>
                  <a:srgbClr val="1977F2"/>
                </a:solidFill>
                <a:latin typeface="+mj-lt"/>
              </a:rPr>
              <a:t>5 minutes</a:t>
            </a:r>
          </a:p>
        </p:txBody>
      </p:sp>
      <p:sp>
        <p:nvSpPr>
          <p:cNvPr id="165" name="TextBox 164">
            <a:extLst>
              <a:ext uri="{FF2B5EF4-FFF2-40B4-BE49-F238E27FC236}">
                <a16:creationId xmlns:a16="http://schemas.microsoft.com/office/drawing/2014/main" id="{7B04AC0F-7EAE-053B-AC96-3E1591CB4DEB}"/>
              </a:ext>
            </a:extLst>
          </p:cNvPr>
          <p:cNvSpPr txBox="1"/>
          <p:nvPr/>
        </p:nvSpPr>
        <p:spPr>
          <a:xfrm>
            <a:off x="717861" y="1843326"/>
            <a:ext cx="2294185" cy="307777"/>
          </a:xfrm>
          <a:prstGeom prst="rect">
            <a:avLst/>
          </a:prstGeom>
          <a:noFill/>
        </p:spPr>
        <p:txBody>
          <a:bodyPr wrap="square" rtlCol="0">
            <a:spAutoFit/>
          </a:bodyPr>
          <a:lstStyle/>
          <a:p>
            <a:r>
              <a:rPr lang="en-US" sz="1400" b="1" dirty="0">
                <a:latin typeface="+mj-lt"/>
              </a:rPr>
              <a:t>Next Topic Presentation</a:t>
            </a:r>
          </a:p>
        </p:txBody>
      </p:sp>
      <p:sp>
        <p:nvSpPr>
          <p:cNvPr id="166" name="TextBox 165">
            <a:extLst>
              <a:ext uri="{FF2B5EF4-FFF2-40B4-BE49-F238E27FC236}">
                <a16:creationId xmlns:a16="http://schemas.microsoft.com/office/drawing/2014/main" id="{FABACBA3-71A2-E5AE-158E-4815DFBD6E77}"/>
              </a:ext>
            </a:extLst>
          </p:cNvPr>
          <p:cNvSpPr txBox="1"/>
          <p:nvPr/>
        </p:nvSpPr>
        <p:spPr>
          <a:xfrm>
            <a:off x="717861" y="2067444"/>
            <a:ext cx="2294185" cy="261610"/>
          </a:xfrm>
          <a:prstGeom prst="rect">
            <a:avLst/>
          </a:prstGeom>
          <a:noFill/>
        </p:spPr>
        <p:txBody>
          <a:bodyPr wrap="square" rtlCol="0">
            <a:spAutoFit/>
          </a:bodyPr>
          <a:lstStyle/>
          <a:p>
            <a:r>
              <a:rPr lang="en-US" sz="1100" b="1" dirty="0">
                <a:solidFill>
                  <a:schemeClr val="tx1">
                    <a:lumMod val="50000"/>
                    <a:lumOff val="50000"/>
                  </a:schemeClr>
                </a:solidFill>
                <a:latin typeface="+mj-lt"/>
              </a:rPr>
              <a:t>What would you like to be the next </a:t>
            </a:r>
          </a:p>
        </p:txBody>
      </p:sp>
      <p:sp>
        <p:nvSpPr>
          <p:cNvPr id="167" name="Rounded Rectangle 166">
            <a:extLst>
              <a:ext uri="{FF2B5EF4-FFF2-40B4-BE49-F238E27FC236}">
                <a16:creationId xmlns:a16="http://schemas.microsoft.com/office/drawing/2014/main" id="{78215603-E693-DE6C-B0FD-FC0FA40A7C9C}"/>
              </a:ext>
            </a:extLst>
          </p:cNvPr>
          <p:cNvSpPr/>
          <p:nvPr/>
        </p:nvSpPr>
        <p:spPr>
          <a:xfrm>
            <a:off x="3322329" y="1233906"/>
            <a:ext cx="45719" cy="2799785"/>
          </a:xfrm>
          <a:prstGeom prst="roundRect">
            <a:avLst/>
          </a:prstGeom>
          <a:solidFill>
            <a:srgbClr val="6366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89C56D92-4918-0B77-2980-AAFA50473189}"/>
              </a:ext>
            </a:extLst>
          </p:cNvPr>
          <p:cNvSpPr txBox="1"/>
          <p:nvPr/>
        </p:nvSpPr>
        <p:spPr>
          <a:xfrm>
            <a:off x="4129765" y="1971588"/>
            <a:ext cx="1860276" cy="2062103"/>
          </a:xfrm>
          <a:prstGeom prst="rect">
            <a:avLst/>
          </a:prstGeom>
          <a:noFill/>
        </p:spPr>
        <p:txBody>
          <a:bodyPr wrap="square" rtlCol="0">
            <a:spAutoFit/>
          </a:bodyPr>
          <a:lstStyle/>
          <a:p>
            <a:pPr algn="ctr"/>
            <a:r>
              <a:rPr lang="en-US" sz="3200" b="1" dirty="0">
                <a:solidFill>
                  <a:schemeClr val="bg1"/>
                </a:solidFill>
                <a:effectLst>
                  <a:outerShdw blurRad="50800" dist="38100" dir="16200000" rotWithShape="0">
                    <a:prstClr val="black">
                      <a:alpha val="40000"/>
                    </a:prstClr>
                  </a:outerShdw>
                </a:effectLst>
                <a:latin typeface="Montserrat ExtraBold" pitchFamily="2" charset="77"/>
              </a:rPr>
              <a:t>YOUR TITLE TOPIC</a:t>
            </a:r>
          </a:p>
          <a:p>
            <a:pPr algn="ctr"/>
            <a:r>
              <a:rPr lang="en-US" sz="3200" b="1" dirty="0">
                <a:solidFill>
                  <a:schemeClr val="bg1"/>
                </a:solidFill>
                <a:effectLst>
                  <a:outerShdw blurRad="50800" dist="38100" dir="16200000" rotWithShape="0">
                    <a:prstClr val="black">
                      <a:alpha val="40000"/>
                    </a:prstClr>
                  </a:outerShdw>
                </a:effectLst>
                <a:latin typeface="Montserrat ExtraBold" pitchFamily="2" charset="77"/>
              </a:rPr>
              <a:t>2</a:t>
            </a:r>
          </a:p>
        </p:txBody>
      </p:sp>
      <p:sp>
        <p:nvSpPr>
          <p:cNvPr id="5" name="TextBox 4">
            <a:extLst>
              <a:ext uri="{FF2B5EF4-FFF2-40B4-BE49-F238E27FC236}">
                <a16:creationId xmlns:a16="http://schemas.microsoft.com/office/drawing/2014/main" id="{B61DA973-C43E-656B-68A7-DC9B436972B7}"/>
              </a:ext>
            </a:extLst>
          </p:cNvPr>
          <p:cNvSpPr txBox="1"/>
          <p:nvPr/>
        </p:nvSpPr>
        <p:spPr>
          <a:xfrm>
            <a:off x="10071615" y="1240084"/>
            <a:ext cx="2118629" cy="3108543"/>
          </a:xfrm>
          <a:prstGeom prst="rect">
            <a:avLst/>
          </a:prstGeom>
          <a:noFill/>
        </p:spPr>
        <p:txBody>
          <a:bodyPr wrap="square">
            <a:spAutoFit/>
          </a:bodyPr>
          <a:lstStyle/>
          <a:p>
            <a:r>
              <a:rPr lang="en-US" sz="1400" b="0" i="0" dirty="0">
                <a:solidFill>
                  <a:schemeClr val="bg1"/>
                </a:solidFill>
                <a:effectLst/>
                <a:latin typeface="+mj-lt"/>
              </a:rPr>
              <a:t>Lorem ipsum dolor sit </a:t>
            </a:r>
            <a:r>
              <a:rPr lang="en-US" sz="1400" b="0" i="0" dirty="0" err="1">
                <a:solidFill>
                  <a:schemeClr val="bg1"/>
                </a:solidFill>
                <a:effectLst/>
                <a:latin typeface="+mj-lt"/>
              </a:rPr>
              <a:t>amet</a:t>
            </a:r>
            <a:r>
              <a:rPr lang="en-US" sz="1400" b="0" i="0" dirty="0">
                <a:solidFill>
                  <a:schemeClr val="bg1"/>
                </a:solidFill>
                <a:effectLst/>
                <a:latin typeface="+mj-lt"/>
              </a:rPr>
              <a:t>, </a:t>
            </a:r>
            <a:r>
              <a:rPr lang="en-US" sz="1400" b="0" i="0" dirty="0" err="1">
                <a:solidFill>
                  <a:schemeClr val="bg1"/>
                </a:solidFill>
                <a:effectLst/>
                <a:latin typeface="+mj-lt"/>
              </a:rPr>
              <a:t>consectetur</a:t>
            </a:r>
            <a:r>
              <a:rPr lang="en-US" sz="1400" b="0" i="0" dirty="0">
                <a:solidFill>
                  <a:schemeClr val="bg1"/>
                </a:solidFill>
                <a:effectLst/>
                <a:latin typeface="+mj-lt"/>
              </a:rPr>
              <a:t> </a:t>
            </a:r>
            <a:r>
              <a:rPr lang="en-US" sz="1400" b="0" i="0" dirty="0" err="1">
                <a:solidFill>
                  <a:schemeClr val="bg1"/>
                </a:solidFill>
                <a:effectLst/>
                <a:latin typeface="+mj-lt"/>
              </a:rPr>
              <a:t>adipiscing</a:t>
            </a:r>
            <a:r>
              <a:rPr lang="en-US" sz="1400" b="0" i="0" dirty="0">
                <a:solidFill>
                  <a:schemeClr val="bg1"/>
                </a:solidFill>
                <a:effectLst/>
                <a:latin typeface="+mj-lt"/>
              </a:rPr>
              <a:t> </a:t>
            </a:r>
            <a:r>
              <a:rPr lang="en-US" sz="1400" b="0" i="0" dirty="0" err="1">
                <a:solidFill>
                  <a:schemeClr val="bg1"/>
                </a:solidFill>
                <a:effectLst/>
                <a:latin typeface="+mj-lt"/>
              </a:rPr>
              <a:t>elit</a:t>
            </a:r>
            <a:r>
              <a:rPr lang="en-US" sz="1400" b="0" i="0" dirty="0">
                <a:solidFill>
                  <a:schemeClr val="bg1"/>
                </a:solidFill>
                <a:effectLst/>
                <a:latin typeface="+mj-lt"/>
              </a:rPr>
              <a:t>. </a:t>
            </a:r>
            <a:r>
              <a:rPr lang="en-US" sz="1400" b="0" i="0" dirty="0" err="1">
                <a:solidFill>
                  <a:schemeClr val="bg1"/>
                </a:solidFill>
                <a:effectLst/>
                <a:latin typeface="+mj-lt"/>
              </a:rPr>
              <a:t>Nulla</a:t>
            </a:r>
            <a:r>
              <a:rPr lang="en-US" sz="1400" b="0" i="0" dirty="0">
                <a:solidFill>
                  <a:schemeClr val="bg1"/>
                </a:solidFill>
                <a:effectLst/>
                <a:latin typeface="+mj-lt"/>
              </a:rPr>
              <a:t> </a:t>
            </a:r>
            <a:r>
              <a:rPr lang="en-US" sz="1400" b="0" i="0" dirty="0" err="1">
                <a:solidFill>
                  <a:schemeClr val="bg1"/>
                </a:solidFill>
                <a:effectLst/>
                <a:latin typeface="+mj-lt"/>
              </a:rPr>
              <a:t>purus</a:t>
            </a:r>
            <a:r>
              <a:rPr lang="en-US" sz="1400" b="0" i="0" dirty="0">
                <a:solidFill>
                  <a:schemeClr val="bg1"/>
                </a:solidFill>
                <a:effectLst/>
                <a:latin typeface="+mj-lt"/>
              </a:rPr>
              <a:t> </a:t>
            </a:r>
            <a:r>
              <a:rPr lang="en-US" sz="1400" b="0" i="0" dirty="0" err="1">
                <a:solidFill>
                  <a:schemeClr val="bg1"/>
                </a:solidFill>
                <a:effectLst/>
                <a:latin typeface="+mj-lt"/>
              </a:rPr>
              <a:t>urna</a:t>
            </a:r>
            <a:r>
              <a:rPr lang="en-US" sz="1400" b="0" i="0" dirty="0">
                <a:solidFill>
                  <a:schemeClr val="bg1"/>
                </a:solidFill>
                <a:effectLst/>
                <a:latin typeface="+mj-lt"/>
              </a:rPr>
              <a:t>, </a:t>
            </a:r>
            <a:r>
              <a:rPr lang="en-US" sz="1400" b="0" i="0" dirty="0" err="1">
                <a:solidFill>
                  <a:schemeClr val="bg1"/>
                </a:solidFill>
                <a:effectLst/>
                <a:latin typeface="+mj-lt"/>
              </a:rPr>
              <a:t>bibendum</a:t>
            </a:r>
            <a:r>
              <a:rPr lang="en-US" sz="1400" b="0" i="0" dirty="0">
                <a:solidFill>
                  <a:schemeClr val="bg1"/>
                </a:solidFill>
                <a:effectLst/>
                <a:latin typeface="+mj-lt"/>
              </a:rPr>
              <a:t> sed </a:t>
            </a:r>
            <a:r>
              <a:rPr lang="en-US" sz="1400" b="0" i="0" dirty="0" err="1">
                <a:solidFill>
                  <a:schemeClr val="bg1"/>
                </a:solidFill>
                <a:effectLst/>
                <a:latin typeface="+mj-lt"/>
              </a:rPr>
              <a:t>ultrices</a:t>
            </a:r>
            <a:r>
              <a:rPr lang="en-US" sz="1400" b="0" i="0" dirty="0">
                <a:solidFill>
                  <a:schemeClr val="bg1"/>
                </a:solidFill>
                <a:effectLst/>
                <a:latin typeface="+mj-lt"/>
              </a:rPr>
              <a:t> </a:t>
            </a:r>
            <a:r>
              <a:rPr lang="en-US" sz="1400" b="0" i="0" dirty="0" err="1">
                <a:solidFill>
                  <a:schemeClr val="bg1"/>
                </a:solidFill>
                <a:effectLst/>
                <a:latin typeface="+mj-lt"/>
              </a:rPr>
              <a:t>eget</a:t>
            </a:r>
            <a:r>
              <a:rPr lang="en-US" sz="1400" b="0" i="0" dirty="0">
                <a:solidFill>
                  <a:schemeClr val="bg1"/>
                </a:solidFill>
                <a:effectLst/>
                <a:latin typeface="+mj-lt"/>
              </a:rPr>
              <a:t>, </a:t>
            </a:r>
            <a:r>
              <a:rPr lang="en-US" sz="1400" b="0" i="0" dirty="0" err="1">
                <a:solidFill>
                  <a:schemeClr val="bg1"/>
                </a:solidFill>
                <a:effectLst/>
                <a:latin typeface="+mj-lt"/>
              </a:rPr>
              <a:t>sagittis</a:t>
            </a:r>
            <a:r>
              <a:rPr lang="en-US" sz="1400" b="0" i="0" dirty="0">
                <a:solidFill>
                  <a:schemeClr val="bg1"/>
                </a:solidFill>
                <a:effectLst/>
                <a:latin typeface="+mj-lt"/>
              </a:rPr>
              <a:t> </a:t>
            </a:r>
            <a:r>
              <a:rPr lang="en-US" sz="1400" b="0" i="0" dirty="0" err="1">
                <a:solidFill>
                  <a:schemeClr val="bg1"/>
                </a:solidFill>
                <a:effectLst/>
                <a:latin typeface="+mj-lt"/>
              </a:rPr>
              <a:t>efficitur</a:t>
            </a:r>
            <a:r>
              <a:rPr lang="en-US" sz="1400" b="0" i="0" dirty="0">
                <a:solidFill>
                  <a:schemeClr val="bg1"/>
                </a:solidFill>
                <a:effectLst/>
                <a:latin typeface="+mj-lt"/>
              </a:rPr>
              <a:t> </a:t>
            </a:r>
            <a:r>
              <a:rPr lang="en-US" sz="1400" b="0" i="0" dirty="0" err="1">
                <a:solidFill>
                  <a:schemeClr val="bg1"/>
                </a:solidFill>
                <a:effectLst/>
                <a:latin typeface="+mj-lt"/>
              </a:rPr>
              <a:t>augue</a:t>
            </a:r>
            <a:r>
              <a:rPr lang="en-US" sz="1400" b="0" i="0" dirty="0">
                <a:solidFill>
                  <a:schemeClr val="bg1"/>
                </a:solidFill>
                <a:effectLst/>
                <a:latin typeface="+mj-lt"/>
              </a:rPr>
              <a:t>. Sed </a:t>
            </a:r>
            <a:r>
              <a:rPr lang="en-US" sz="1400" b="0" i="0" dirty="0" err="1">
                <a:solidFill>
                  <a:schemeClr val="bg1"/>
                </a:solidFill>
                <a:effectLst/>
                <a:latin typeface="+mj-lt"/>
              </a:rPr>
              <a:t>elementum</a:t>
            </a:r>
            <a:r>
              <a:rPr lang="en-US" sz="1400" b="0" i="0" dirty="0">
                <a:solidFill>
                  <a:schemeClr val="bg1"/>
                </a:solidFill>
                <a:effectLst/>
                <a:latin typeface="+mj-lt"/>
              </a:rPr>
              <a:t> </a:t>
            </a:r>
            <a:r>
              <a:rPr lang="en-US" sz="1400" b="0" i="0" dirty="0" err="1">
                <a:solidFill>
                  <a:schemeClr val="bg1"/>
                </a:solidFill>
                <a:effectLst/>
                <a:latin typeface="+mj-lt"/>
              </a:rPr>
              <a:t>suscipit</a:t>
            </a:r>
            <a:r>
              <a:rPr lang="en-US" sz="1400" b="0" i="0" dirty="0">
                <a:solidFill>
                  <a:schemeClr val="bg1"/>
                </a:solidFill>
                <a:effectLst/>
                <a:latin typeface="+mj-lt"/>
              </a:rPr>
              <a:t> ipsum, id </a:t>
            </a:r>
            <a:r>
              <a:rPr lang="en-US" sz="1400" b="0" i="0" dirty="0" err="1">
                <a:solidFill>
                  <a:schemeClr val="bg1"/>
                </a:solidFill>
                <a:effectLst/>
                <a:latin typeface="+mj-lt"/>
              </a:rPr>
              <a:t>pretium</a:t>
            </a:r>
            <a:r>
              <a:rPr lang="en-US" sz="1400" b="0" i="0" dirty="0">
                <a:solidFill>
                  <a:schemeClr val="bg1"/>
                </a:solidFill>
                <a:effectLst/>
                <a:latin typeface="+mj-lt"/>
              </a:rPr>
              <a:t> </a:t>
            </a:r>
            <a:r>
              <a:rPr lang="en-US" sz="1400" b="0" i="0" dirty="0" err="1">
                <a:solidFill>
                  <a:schemeClr val="bg1"/>
                </a:solidFill>
                <a:effectLst/>
                <a:latin typeface="+mj-lt"/>
              </a:rPr>
              <a:t>nisl</a:t>
            </a:r>
            <a:r>
              <a:rPr lang="en-US" sz="1400" b="0" i="0" dirty="0">
                <a:solidFill>
                  <a:schemeClr val="bg1"/>
                </a:solidFill>
                <a:effectLst/>
                <a:latin typeface="+mj-lt"/>
              </a:rPr>
              <a:t> </a:t>
            </a:r>
            <a:r>
              <a:rPr lang="en-US" sz="1400" b="0" i="0" dirty="0" err="1">
                <a:solidFill>
                  <a:schemeClr val="bg1"/>
                </a:solidFill>
                <a:effectLst/>
                <a:latin typeface="+mj-lt"/>
              </a:rPr>
              <a:t>consectetur</a:t>
            </a:r>
            <a:r>
              <a:rPr lang="en-US" sz="1400" b="0" i="0" dirty="0">
                <a:solidFill>
                  <a:schemeClr val="bg1"/>
                </a:solidFill>
                <a:effectLst/>
                <a:latin typeface="+mj-lt"/>
              </a:rPr>
              <a:t> a. </a:t>
            </a:r>
            <a:r>
              <a:rPr lang="en-US" sz="1400" b="0" i="0" dirty="0" err="1">
                <a:solidFill>
                  <a:schemeClr val="bg1"/>
                </a:solidFill>
                <a:effectLst/>
                <a:latin typeface="+mj-lt"/>
              </a:rPr>
              <a:t>Pellentesque</a:t>
            </a:r>
            <a:r>
              <a:rPr lang="en-US" sz="1400" b="0" i="0" dirty="0">
                <a:solidFill>
                  <a:schemeClr val="bg1"/>
                </a:solidFill>
                <a:effectLst/>
                <a:latin typeface="+mj-lt"/>
              </a:rPr>
              <a:t> ac ante </a:t>
            </a:r>
            <a:r>
              <a:rPr lang="en-US" sz="1400" b="0" i="0" dirty="0" err="1">
                <a:solidFill>
                  <a:schemeClr val="bg1"/>
                </a:solidFill>
                <a:effectLst/>
                <a:latin typeface="+mj-lt"/>
              </a:rPr>
              <a:t>augue</a:t>
            </a:r>
            <a:r>
              <a:rPr lang="en-US" sz="1400" b="0" i="0" dirty="0">
                <a:solidFill>
                  <a:schemeClr val="bg1"/>
                </a:solidFill>
                <a:effectLst/>
                <a:latin typeface="+mj-lt"/>
              </a:rPr>
              <a:t>. </a:t>
            </a:r>
            <a:r>
              <a:rPr lang="en-US" sz="1400" b="0" i="0" dirty="0" err="1">
                <a:solidFill>
                  <a:schemeClr val="bg1"/>
                </a:solidFill>
                <a:effectLst/>
                <a:latin typeface="+mj-lt"/>
              </a:rPr>
              <a:t>Phasellus</a:t>
            </a:r>
            <a:r>
              <a:rPr lang="en-US" sz="1400" b="0" i="0" dirty="0">
                <a:solidFill>
                  <a:schemeClr val="bg1"/>
                </a:solidFill>
                <a:effectLst/>
                <a:latin typeface="+mj-lt"/>
              </a:rPr>
              <a:t> </a:t>
            </a:r>
            <a:r>
              <a:rPr lang="en-US" sz="1400" b="0" i="0" dirty="0" err="1">
                <a:solidFill>
                  <a:schemeClr val="bg1"/>
                </a:solidFill>
                <a:effectLst/>
                <a:latin typeface="+mj-lt"/>
              </a:rPr>
              <a:t>mollis</a:t>
            </a:r>
            <a:r>
              <a:rPr lang="en-US" sz="1400" b="0" i="0" dirty="0">
                <a:solidFill>
                  <a:schemeClr val="bg1"/>
                </a:solidFill>
                <a:effectLst/>
                <a:latin typeface="+mj-lt"/>
              </a:rPr>
              <a:t> a </a:t>
            </a:r>
            <a:r>
              <a:rPr lang="en-US" sz="1400" b="0" i="0" dirty="0" err="1">
                <a:solidFill>
                  <a:schemeClr val="bg1"/>
                </a:solidFill>
                <a:effectLst/>
                <a:latin typeface="+mj-lt"/>
              </a:rPr>
              <a:t>lacus</a:t>
            </a:r>
            <a:r>
              <a:rPr lang="en-US" sz="1400" b="0" i="0" dirty="0">
                <a:solidFill>
                  <a:schemeClr val="bg1"/>
                </a:solidFill>
                <a:effectLst/>
                <a:latin typeface="+mj-lt"/>
              </a:rPr>
              <a:t> porta </a:t>
            </a:r>
            <a:r>
              <a:rPr lang="en-US" sz="1400" b="0" i="0" dirty="0" err="1">
                <a:solidFill>
                  <a:schemeClr val="bg1"/>
                </a:solidFill>
                <a:effectLst/>
                <a:latin typeface="+mj-lt"/>
              </a:rPr>
              <a:t>consequat</a:t>
            </a:r>
            <a:r>
              <a:rPr lang="en-US" sz="1400" b="0" i="0" dirty="0">
                <a:solidFill>
                  <a:schemeClr val="bg1"/>
                </a:solidFill>
                <a:effectLst/>
                <a:latin typeface="+mj-lt"/>
              </a:rPr>
              <a:t>. Ut </a:t>
            </a:r>
            <a:r>
              <a:rPr lang="en-US" sz="1400" b="0" i="0" dirty="0" err="1">
                <a:solidFill>
                  <a:schemeClr val="bg1"/>
                </a:solidFill>
                <a:effectLst/>
                <a:latin typeface="+mj-lt"/>
              </a:rPr>
              <a:t>sapien</a:t>
            </a:r>
            <a:r>
              <a:rPr lang="en-US" sz="1400" b="0" i="0" dirty="0">
                <a:solidFill>
                  <a:schemeClr val="bg1"/>
                </a:solidFill>
                <a:effectLst/>
                <a:latin typeface="+mj-lt"/>
              </a:rPr>
              <a:t> </a:t>
            </a:r>
            <a:r>
              <a:rPr lang="en-US" sz="1400" b="0" i="0" dirty="0" err="1">
                <a:solidFill>
                  <a:schemeClr val="bg1"/>
                </a:solidFill>
                <a:effectLst/>
                <a:latin typeface="+mj-lt"/>
              </a:rPr>
              <a:t>arcu</a:t>
            </a:r>
            <a:r>
              <a:rPr lang="en-US" sz="1400" b="0" i="0" dirty="0">
                <a:solidFill>
                  <a:schemeClr val="bg1"/>
                </a:solidFill>
                <a:effectLst/>
                <a:latin typeface="+mj-lt"/>
              </a:rPr>
              <a:t>, </a:t>
            </a:r>
            <a:r>
              <a:rPr lang="en-US" sz="1400" b="0" i="0" dirty="0" err="1">
                <a:solidFill>
                  <a:schemeClr val="bg1"/>
                </a:solidFill>
                <a:effectLst/>
                <a:latin typeface="+mj-lt"/>
              </a:rPr>
              <a:t>rhoncus</a:t>
            </a:r>
            <a:r>
              <a:rPr lang="en-US" sz="1400" b="0" i="0" dirty="0">
                <a:solidFill>
                  <a:schemeClr val="bg1"/>
                </a:solidFill>
                <a:effectLst/>
                <a:latin typeface="+mj-lt"/>
              </a:rPr>
              <a:t> </a:t>
            </a:r>
            <a:r>
              <a:rPr lang="en-US" sz="1400" b="0" i="0" dirty="0" err="1">
                <a:solidFill>
                  <a:schemeClr val="bg1"/>
                </a:solidFill>
                <a:effectLst/>
                <a:latin typeface="+mj-lt"/>
              </a:rPr>
              <a:t>eget</a:t>
            </a:r>
            <a:r>
              <a:rPr lang="en-US" sz="1400" b="0" i="0" dirty="0">
                <a:solidFill>
                  <a:schemeClr val="bg1"/>
                </a:solidFill>
                <a:effectLst/>
                <a:latin typeface="+mj-lt"/>
              </a:rPr>
              <a:t> </a:t>
            </a:r>
            <a:r>
              <a:rPr lang="en-US" sz="1400" b="0" i="0" dirty="0" err="1">
                <a:solidFill>
                  <a:schemeClr val="bg1"/>
                </a:solidFill>
                <a:effectLst/>
                <a:latin typeface="+mj-lt"/>
              </a:rPr>
              <a:t>feugiat</a:t>
            </a:r>
            <a:r>
              <a:rPr lang="en-US" sz="1400" b="0" i="0" dirty="0">
                <a:solidFill>
                  <a:schemeClr val="bg1"/>
                </a:solidFill>
                <a:effectLst/>
                <a:latin typeface="+mj-lt"/>
              </a:rPr>
              <a:t> sed, dictum at </a:t>
            </a:r>
            <a:r>
              <a:rPr lang="en-US" sz="1400" b="0" i="0" dirty="0" err="1">
                <a:solidFill>
                  <a:schemeClr val="bg1"/>
                </a:solidFill>
                <a:effectLst/>
                <a:latin typeface="+mj-lt"/>
              </a:rPr>
              <a:t>augue</a:t>
            </a:r>
            <a:r>
              <a:rPr lang="en-US" sz="1400" b="0" i="0" dirty="0">
                <a:solidFill>
                  <a:schemeClr val="bg1"/>
                </a:solidFill>
                <a:effectLst/>
                <a:latin typeface="+mj-lt"/>
              </a:rPr>
              <a:t>. </a:t>
            </a:r>
            <a:endParaRPr lang="en-US" sz="1400" dirty="0">
              <a:solidFill>
                <a:schemeClr val="bg1"/>
              </a:solidFill>
              <a:latin typeface="+mj-lt"/>
            </a:endParaRPr>
          </a:p>
        </p:txBody>
      </p:sp>
      <p:sp>
        <p:nvSpPr>
          <p:cNvPr id="6" name="TextBox 5">
            <a:extLst>
              <a:ext uri="{FF2B5EF4-FFF2-40B4-BE49-F238E27FC236}">
                <a16:creationId xmlns:a16="http://schemas.microsoft.com/office/drawing/2014/main" id="{58249A00-BD5C-0394-CBE5-D96C226354DE}"/>
              </a:ext>
            </a:extLst>
          </p:cNvPr>
          <p:cNvSpPr txBox="1"/>
          <p:nvPr/>
        </p:nvSpPr>
        <p:spPr>
          <a:xfrm>
            <a:off x="4716605" y="5879933"/>
            <a:ext cx="6263234" cy="923330"/>
          </a:xfrm>
          <a:prstGeom prst="rect">
            <a:avLst/>
          </a:prstGeom>
          <a:noFill/>
        </p:spPr>
        <p:txBody>
          <a:bodyPr wrap="square">
            <a:spAutoFit/>
          </a:bodyPr>
          <a:lstStyle/>
          <a:p>
            <a:r>
              <a:rPr lang="en-US" sz="1800" b="0" i="0" dirty="0" err="1">
                <a:solidFill>
                  <a:schemeClr val="bg1"/>
                </a:solidFill>
                <a:effectLst/>
                <a:latin typeface="+mj-lt"/>
              </a:rPr>
              <a:t>Phasellus</a:t>
            </a:r>
            <a:r>
              <a:rPr lang="en-US" sz="1800" b="0" i="0" dirty="0">
                <a:solidFill>
                  <a:schemeClr val="bg1"/>
                </a:solidFill>
                <a:effectLst/>
                <a:latin typeface="+mj-lt"/>
              </a:rPr>
              <a:t> </a:t>
            </a:r>
            <a:r>
              <a:rPr lang="en-US" sz="1800" b="0" i="0" dirty="0" err="1">
                <a:solidFill>
                  <a:schemeClr val="bg1"/>
                </a:solidFill>
                <a:effectLst/>
                <a:latin typeface="+mj-lt"/>
              </a:rPr>
              <a:t>rhoncus</a:t>
            </a:r>
            <a:r>
              <a:rPr lang="en-US" sz="1800" b="0" i="0" dirty="0">
                <a:solidFill>
                  <a:schemeClr val="bg1"/>
                </a:solidFill>
                <a:effectLst/>
                <a:latin typeface="+mj-lt"/>
              </a:rPr>
              <a:t> lacinia dui, non </a:t>
            </a:r>
            <a:r>
              <a:rPr lang="en-US" sz="1800" b="0" i="0" dirty="0" err="1">
                <a:solidFill>
                  <a:schemeClr val="bg1"/>
                </a:solidFill>
                <a:effectLst/>
                <a:latin typeface="+mj-lt"/>
              </a:rPr>
              <a:t>ornare</a:t>
            </a:r>
            <a:r>
              <a:rPr lang="en-US" sz="1800" b="0" i="0" dirty="0">
                <a:solidFill>
                  <a:schemeClr val="bg1"/>
                </a:solidFill>
                <a:effectLst/>
                <a:latin typeface="+mj-lt"/>
              </a:rPr>
              <a:t> </a:t>
            </a:r>
            <a:r>
              <a:rPr lang="en-US" sz="1800" b="0" i="0" dirty="0" err="1">
                <a:solidFill>
                  <a:schemeClr val="bg1"/>
                </a:solidFill>
                <a:effectLst/>
                <a:latin typeface="+mj-lt"/>
              </a:rPr>
              <a:t>sem</a:t>
            </a:r>
            <a:r>
              <a:rPr lang="en-US" sz="1800" b="0" i="0" dirty="0">
                <a:solidFill>
                  <a:schemeClr val="bg1"/>
                </a:solidFill>
                <a:effectLst/>
                <a:latin typeface="+mj-lt"/>
              </a:rPr>
              <a:t> </a:t>
            </a:r>
            <a:r>
              <a:rPr lang="en-US" sz="1800" b="0" i="0" dirty="0" err="1">
                <a:solidFill>
                  <a:schemeClr val="bg1"/>
                </a:solidFill>
                <a:effectLst/>
                <a:latin typeface="+mj-lt"/>
              </a:rPr>
              <a:t>pretium</a:t>
            </a:r>
            <a:r>
              <a:rPr lang="en-US" sz="1800" b="0" i="0" dirty="0">
                <a:solidFill>
                  <a:schemeClr val="bg1"/>
                </a:solidFill>
                <a:effectLst/>
                <a:latin typeface="+mj-lt"/>
              </a:rPr>
              <a:t> id. </a:t>
            </a:r>
            <a:r>
              <a:rPr lang="en-US" sz="1800" b="0" i="0" dirty="0" err="1">
                <a:solidFill>
                  <a:schemeClr val="bg1"/>
                </a:solidFill>
                <a:effectLst/>
                <a:latin typeface="+mj-lt"/>
              </a:rPr>
              <a:t>Curabitur</a:t>
            </a:r>
            <a:r>
              <a:rPr lang="en-US" sz="1800" b="0" i="0" dirty="0">
                <a:solidFill>
                  <a:schemeClr val="bg1"/>
                </a:solidFill>
                <a:effectLst/>
                <a:latin typeface="+mj-lt"/>
              </a:rPr>
              <a:t> </a:t>
            </a:r>
            <a:r>
              <a:rPr lang="en-US" sz="1800" b="0" i="0" dirty="0" err="1">
                <a:solidFill>
                  <a:schemeClr val="bg1"/>
                </a:solidFill>
                <a:effectLst/>
                <a:latin typeface="+mj-lt"/>
              </a:rPr>
              <a:t>consectetur</a:t>
            </a:r>
            <a:r>
              <a:rPr lang="en-US" sz="1800" b="0" i="0" dirty="0">
                <a:solidFill>
                  <a:schemeClr val="bg1"/>
                </a:solidFill>
                <a:effectLst/>
                <a:latin typeface="+mj-lt"/>
              </a:rPr>
              <a:t> dolor id </a:t>
            </a:r>
            <a:r>
              <a:rPr lang="en-US" sz="1800" b="0" i="0" dirty="0" err="1">
                <a:solidFill>
                  <a:schemeClr val="bg1"/>
                </a:solidFill>
                <a:effectLst/>
                <a:latin typeface="+mj-lt"/>
              </a:rPr>
              <a:t>orci</a:t>
            </a:r>
            <a:r>
              <a:rPr lang="en-US" sz="1800" b="0" i="0" dirty="0">
                <a:solidFill>
                  <a:schemeClr val="bg1"/>
                </a:solidFill>
                <a:effectLst/>
                <a:latin typeface="+mj-lt"/>
              </a:rPr>
              <a:t> semper, </a:t>
            </a:r>
            <a:r>
              <a:rPr lang="en-US" sz="1800" b="0" i="0" dirty="0" err="1">
                <a:solidFill>
                  <a:schemeClr val="bg1"/>
                </a:solidFill>
                <a:effectLst/>
                <a:latin typeface="+mj-lt"/>
              </a:rPr>
              <a:t>ultricies</a:t>
            </a:r>
            <a:r>
              <a:rPr lang="en-US" sz="1800" b="0" i="0" dirty="0">
                <a:solidFill>
                  <a:schemeClr val="bg1"/>
                </a:solidFill>
                <a:effectLst/>
                <a:latin typeface="+mj-lt"/>
              </a:rPr>
              <a:t> </a:t>
            </a:r>
            <a:r>
              <a:rPr lang="en-US" sz="1800" b="0" i="0" dirty="0" err="1">
                <a:solidFill>
                  <a:schemeClr val="bg1"/>
                </a:solidFill>
                <a:effectLst/>
                <a:latin typeface="+mj-lt"/>
              </a:rPr>
              <a:t>efficitur</a:t>
            </a:r>
            <a:r>
              <a:rPr lang="en-US" sz="1800" b="0" i="0" dirty="0">
                <a:solidFill>
                  <a:schemeClr val="bg1"/>
                </a:solidFill>
                <a:effectLst/>
                <a:latin typeface="+mj-lt"/>
              </a:rPr>
              <a:t> </a:t>
            </a:r>
            <a:r>
              <a:rPr lang="en-US" sz="1800" b="0" i="0" dirty="0" err="1">
                <a:solidFill>
                  <a:schemeClr val="bg1"/>
                </a:solidFill>
                <a:effectLst/>
                <a:latin typeface="+mj-lt"/>
              </a:rPr>
              <a:t>turpis</a:t>
            </a:r>
            <a:r>
              <a:rPr lang="en-US" sz="1800" b="0" i="0" dirty="0">
                <a:solidFill>
                  <a:schemeClr val="bg1"/>
                </a:solidFill>
                <a:effectLst/>
                <a:latin typeface="+mj-lt"/>
              </a:rPr>
              <a:t> pharetra.</a:t>
            </a:r>
            <a:endParaRPr lang="en-US" dirty="0"/>
          </a:p>
        </p:txBody>
      </p:sp>
      <p:pic>
        <p:nvPicPr>
          <p:cNvPr id="8" name="Graphic 7">
            <a:hlinkClick r:id="rId24" action="ppaction://hlinksldjump"/>
            <a:extLst>
              <a:ext uri="{FF2B5EF4-FFF2-40B4-BE49-F238E27FC236}">
                <a16:creationId xmlns:a16="http://schemas.microsoft.com/office/drawing/2014/main" id="{705CFB44-FC39-17F8-6B30-B367EDD361E1}"/>
              </a:ext>
            </a:extLst>
          </p:cNvPr>
          <p:cNvPicPr>
            <a:picLocks noChangeAspect="1"/>
          </p:cNvPicPr>
          <p:nvPr/>
        </p:nvPicPr>
        <p:blipFill>
          <a:blip r:embed="rId25">
            <a:extLst>
              <a:ext uri="{28A0092B-C50C-407E-A947-70E740481C1C}">
                <a14:useLocalDpi xmlns:a14="http://schemas.microsoft.com/office/drawing/2010/main" val="0"/>
              </a:ext>
              <a:ext uri="{96DAC541-7B7A-43D3-8B79-37D633B846F1}">
                <asvg:svgBlip xmlns:asvg="http://schemas.microsoft.com/office/drawing/2016/SVG/main" r:embed="rId26"/>
              </a:ext>
            </a:extLst>
          </a:blip>
          <a:stretch>
            <a:fillRect/>
          </a:stretch>
        </p:blipFill>
        <p:spPr>
          <a:xfrm>
            <a:off x="605323" y="72868"/>
            <a:ext cx="394965" cy="394965"/>
          </a:xfrm>
          <a:prstGeom prst="rect">
            <a:avLst/>
          </a:prstGeom>
        </p:spPr>
      </p:pic>
      <p:sp>
        <p:nvSpPr>
          <p:cNvPr id="9" name="Oval 8">
            <a:hlinkClick r:id="rId24" action="ppaction://hlinksldjump"/>
            <a:extLst>
              <a:ext uri="{FF2B5EF4-FFF2-40B4-BE49-F238E27FC236}">
                <a16:creationId xmlns:a16="http://schemas.microsoft.com/office/drawing/2014/main" id="{E8D3E927-79ED-87D5-637E-08AAED56391D}"/>
              </a:ext>
            </a:extLst>
          </p:cNvPr>
          <p:cNvSpPr/>
          <p:nvPr/>
        </p:nvSpPr>
        <p:spPr>
          <a:xfrm>
            <a:off x="140118" y="86573"/>
            <a:ext cx="367553" cy="367553"/>
          </a:xfrm>
          <a:prstGeom prst="ellipse">
            <a:avLst/>
          </a:prstGeom>
          <a:solidFill>
            <a:srgbClr val="6366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mj-lt"/>
              </a:rPr>
              <a:t>x</a:t>
            </a:r>
          </a:p>
        </p:txBody>
      </p:sp>
      <p:pic>
        <p:nvPicPr>
          <p:cNvPr id="11" name="Picture Placeholder 10">
            <a:extLst>
              <a:ext uri="{FF2B5EF4-FFF2-40B4-BE49-F238E27FC236}">
                <a16:creationId xmlns:a16="http://schemas.microsoft.com/office/drawing/2014/main" id="{A921D8F2-8B13-8F40-784E-203D959E1BCB}"/>
              </a:ext>
            </a:extLst>
          </p:cNvPr>
          <p:cNvPicPr>
            <a:picLocks noGrp="1" noChangeAspect="1"/>
          </p:cNvPicPr>
          <p:nvPr>
            <p:ph type="pic" sz="quarter" idx="10"/>
          </p:nvPr>
        </p:nvPicPr>
        <p:blipFill>
          <a:blip r:embed="rId27">
            <a:extLst>
              <a:ext uri="{28A0092B-C50C-407E-A947-70E740481C1C}">
                <a14:useLocalDpi xmlns:a14="http://schemas.microsoft.com/office/drawing/2010/main" val="0"/>
              </a:ext>
            </a:extLst>
          </a:blip>
          <a:srcRect l="30799" r="30799"/>
          <a:stretch>
            <a:fillRect/>
          </a:stretch>
        </p:blipFill>
        <p:spPr/>
      </p:pic>
      <p:sp>
        <p:nvSpPr>
          <p:cNvPr id="12" name="Oval 11">
            <a:hlinkClick r:id="rId28" action="ppaction://hlinksldjump"/>
            <a:extLst>
              <a:ext uri="{FF2B5EF4-FFF2-40B4-BE49-F238E27FC236}">
                <a16:creationId xmlns:a16="http://schemas.microsoft.com/office/drawing/2014/main" id="{9C9BD58B-8F2B-A036-3DAD-1503B635DBA3}"/>
              </a:ext>
            </a:extLst>
          </p:cNvPr>
          <p:cNvSpPr/>
          <p:nvPr/>
        </p:nvSpPr>
        <p:spPr>
          <a:xfrm>
            <a:off x="164171" y="2978414"/>
            <a:ext cx="520257" cy="520257"/>
          </a:xfrm>
          <a:prstGeom prst="ellipse">
            <a:avLst/>
          </a:prstGeom>
          <a:blipFill dpi="0" rotWithShape="1">
            <a:blip r:embed="rId29">
              <a:extLst>
                <a:ext uri="{28A0092B-C50C-407E-A947-70E740481C1C}">
                  <a14:useLocalDpi xmlns:a14="http://schemas.microsoft.com/office/drawing/2010/main" val="0"/>
                </a:ext>
              </a:extLst>
            </a:blip>
            <a:srcRect/>
            <a:stretch>
              <a:fillRect/>
            </a:stretch>
          </a:blipFill>
          <a:ln w="38100">
            <a:solidFill>
              <a:srgbClr val="1977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hlinkClick r:id="rId30" action="ppaction://hlinksldjump"/>
            <a:extLst>
              <a:ext uri="{FF2B5EF4-FFF2-40B4-BE49-F238E27FC236}">
                <a16:creationId xmlns:a16="http://schemas.microsoft.com/office/drawing/2014/main" id="{80363E49-A52F-FCD2-59BA-8628A4E90551}"/>
              </a:ext>
            </a:extLst>
          </p:cNvPr>
          <p:cNvSpPr/>
          <p:nvPr/>
        </p:nvSpPr>
        <p:spPr>
          <a:xfrm>
            <a:off x="168274" y="3758107"/>
            <a:ext cx="520257" cy="520257"/>
          </a:xfrm>
          <a:prstGeom prst="ellipse">
            <a:avLst/>
          </a:prstGeom>
          <a:blipFill dpi="0" rotWithShape="1">
            <a:blip r:embed="rId27">
              <a:extLst>
                <a:ext uri="{28A0092B-C50C-407E-A947-70E740481C1C}">
                  <a14:useLocalDpi xmlns:a14="http://schemas.microsoft.com/office/drawing/2010/main" val="0"/>
                </a:ext>
              </a:extLst>
            </a:blip>
            <a:srcRect/>
            <a:stretch>
              <a:fillRect/>
            </a:stretch>
          </a:blipFill>
          <a:ln w="38100">
            <a:solidFill>
              <a:srgbClr val="1977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hlinkClick r:id="rId31" action="ppaction://hlinksldjump"/>
            <a:extLst>
              <a:ext uri="{FF2B5EF4-FFF2-40B4-BE49-F238E27FC236}">
                <a16:creationId xmlns:a16="http://schemas.microsoft.com/office/drawing/2014/main" id="{F6A492EA-709C-2B88-9EF4-E22ABC66B9F4}"/>
              </a:ext>
            </a:extLst>
          </p:cNvPr>
          <p:cNvSpPr/>
          <p:nvPr/>
        </p:nvSpPr>
        <p:spPr>
          <a:xfrm>
            <a:off x="168274" y="4502386"/>
            <a:ext cx="520257" cy="520257"/>
          </a:xfrm>
          <a:prstGeom prst="ellipse">
            <a:avLst/>
          </a:prstGeom>
          <a:blipFill dpi="0" rotWithShape="1">
            <a:blip r:embed="rId32">
              <a:extLst>
                <a:ext uri="{28A0092B-C50C-407E-A947-70E740481C1C}">
                  <a14:useLocalDpi xmlns:a14="http://schemas.microsoft.com/office/drawing/2010/main" val="0"/>
                </a:ext>
              </a:extLst>
            </a:blip>
            <a:srcRect/>
            <a:stretch>
              <a:fillRect/>
            </a:stretch>
          </a:blipFill>
          <a:ln w="38100">
            <a:solidFill>
              <a:srgbClr val="1977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hlinkClick r:id="rId33" action="ppaction://hlinksldjump"/>
            <a:extLst>
              <a:ext uri="{FF2B5EF4-FFF2-40B4-BE49-F238E27FC236}">
                <a16:creationId xmlns:a16="http://schemas.microsoft.com/office/drawing/2014/main" id="{4984530B-602E-24BD-765B-E6D102C0B84B}"/>
              </a:ext>
            </a:extLst>
          </p:cNvPr>
          <p:cNvSpPr/>
          <p:nvPr/>
        </p:nvSpPr>
        <p:spPr>
          <a:xfrm>
            <a:off x="168274" y="5172237"/>
            <a:ext cx="520257" cy="520257"/>
          </a:xfrm>
          <a:prstGeom prst="ellipse">
            <a:avLst/>
          </a:prstGeom>
          <a:blipFill dpi="0" rotWithShape="1">
            <a:blip r:embed="rId34">
              <a:extLst>
                <a:ext uri="{28A0092B-C50C-407E-A947-70E740481C1C}">
                  <a14:useLocalDpi xmlns:a14="http://schemas.microsoft.com/office/drawing/2010/main" val="0"/>
                </a:ext>
              </a:extLst>
            </a:blip>
            <a:srcRect/>
            <a:stretch>
              <a:fillRect/>
            </a:stretch>
          </a:blipFill>
          <a:ln w="38100">
            <a:solidFill>
              <a:srgbClr val="1977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15774241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 name="Rectangle 146">
            <a:extLst>
              <a:ext uri="{FF2B5EF4-FFF2-40B4-BE49-F238E27FC236}">
                <a16:creationId xmlns:a16="http://schemas.microsoft.com/office/drawing/2014/main" id="{B2754EB5-59B9-8B83-A9DA-C74005FD9ECC}"/>
              </a:ext>
            </a:extLst>
          </p:cNvPr>
          <p:cNvSpPr/>
          <p:nvPr/>
        </p:nvSpPr>
        <p:spPr>
          <a:xfrm>
            <a:off x="-79689" y="-29484"/>
            <a:ext cx="3503718" cy="68874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Rounded Rectangle 159">
            <a:extLst>
              <a:ext uri="{FF2B5EF4-FFF2-40B4-BE49-F238E27FC236}">
                <a16:creationId xmlns:a16="http://schemas.microsoft.com/office/drawing/2014/main" id="{FF70F46D-1587-D60A-3AE7-43CDD4221A8F}"/>
              </a:ext>
            </a:extLst>
          </p:cNvPr>
          <p:cNvSpPr/>
          <p:nvPr/>
        </p:nvSpPr>
        <p:spPr>
          <a:xfrm>
            <a:off x="-302451" y="4415056"/>
            <a:ext cx="3584936" cy="652091"/>
          </a:xfrm>
          <a:prstGeom prst="roundRect">
            <a:avLst/>
          </a:prstGeom>
          <a:solidFill>
            <a:srgbClr val="E3E6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Rectangle 148">
            <a:extLst>
              <a:ext uri="{FF2B5EF4-FFF2-40B4-BE49-F238E27FC236}">
                <a16:creationId xmlns:a16="http://schemas.microsoft.com/office/drawing/2014/main" id="{719EC3DE-5598-CD0E-DEB8-18AF46A17CE7}"/>
              </a:ext>
            </a:extLst>
          </p:cNvPr>
          <p:cNvSpPr/>
          <p:nvPr/>
        </p:nvSpPr>
        <p:spPr>
          <a:xfrm>
            <a:off x="3412442" y="-29878"/>
            <a:ext cx="8779557" cy="688748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A722EF2C-46FC-B7E3-93BC-37CBCB6AD4BA}"/>
              </a:ext>
            </a:extLst>
          </p:cNvPr>
          <p:cNvGrpSpPr/>
          <p:nvPr/>
        </p:nvGrpSpPr>
        <p:grpSpPr>
          <a:xfrm>
            <a:off x="10374940" y="58190"/>
            <a:ext cx="332905" cy="332905"/>
            <a:chOff x="9568115" y="69501"/>
            <a:chExt cx="332905" cy="332905"/>
          </a:xfrm>
        </p:grpSpPr>
        <p:sp>
          <p:nvSpPr>
            <p:cNvPr id="45" name="Oval 44">
              <a:extLst>
                <a:ext uri="{FF2B5EF4-FFF2-40B4-BE49-F238E27FC236}">
                  <a16:creationId xmlns:a16="http://schemas.microsoft.com/office/drawing/2014/main" id="{BDD17080-559B-3FEB-0F6D-6A3FBDAE1CAF}"/>
                </a:ext>
              </a:extLst>
            </p:cNvPr>
            <p:cNvSpPr/>
            <p:nvPr/>
          </p:nvSpPr>
          <p:spPr>
            <a:xfrm>
              <a:off x="9568115" y="69501"/>
              <a:ext cx="332905" cy="332905"/>
            </a:xfrm>
            <a:prstGeom prst="ellipse">
              <a:avLst/>
            </a:prstGeom>
            <a:solidFill>
              <a:srgbClr val="E3E6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301BC09F-11B9-B275-0753-2276272A92F8}"/>
                </a:ext>
              </a:extLst>
            </p:cNvPr>
            <p:cNvGrpSpPr/>
            <p:nvPr/>
          </p:nvGrpSpPr>
          <p:grpSpPr>
            <a:xfrm>
              <a:off x="9624280" y="153369"/>
              <a:ext cx="203903" cy="163988"/>
              <a:chOff x="5695950" y="3105150"/>
              <a:chExt cx="800099" cy="643475"/>
            </a:xfrm>
            <a:solidFill>
              <a:schemeClr val="tx1">
                <a:lumMod val="85000"/>
                <a:lumOff val="15000"/>
              </a:schemeClr>
            </a:solidFill>
          </p:grpSpPr>
          <p:sp>
            <p:nvSpPr>
              <p:cNvPr id="47" name="Freeform 46">
                <a:extLst>
                  <a:ext uri="{FF2B5EF4-FFF2-40B4-BE49-F238E27FC236}">
                    <a16:creationId xmlns:a16="http://schemas.microsoft.com/office/drawing/2014/main" id="{6D6F864F-1793-66E4-E05D-2117C8158BC8}"/>
                  </a:ext>
                </a:extLst>
              </p:cNvPr>
              <p:cNvSpPr/>
              <p:nvPr/>
            </p:nvSpPr>
            <p:spPr>
              <a:xfrm>
                <a:off x="5695950" y="3105150"/>
                <a:ext cx="180728" cy="180229"/>
              </a:xfrm>
              <a:custGeom>
                <a:avLst/>
                <a:gdLst>
                  <a:gd name="connsiteX0" fmla="*/ 180728 w 180728"/>
                  <a:gd name="connsiteY0" fmla="*/ 90115 h 180229"/>
                  <a:gd name="connsiteX1" fmla="*/ 90364 w 180728"/>
                  <a:gd name="connsiteY1" fmla="*/ 180230 h 180229"/>
                  <a:gd name="connsiteX2" fmla="*/ 0 w 180728"/>
                  <a:gd name="connsiteY2" fmla="*/ 90115 h 180229"/>
                  <a:gd name="connsiteX3" fmla="*/ 90364 w 180728"/>
                  <a:gd name="connsiteY3" fmla="*/ 0 h 180229"/>
                  <a:gd name="connsiteX4" fmla="*/ 180728 w 180728"/>
                  <a:gd name="connsiteY4" fmla="*/ 90115 h 1802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728" h="180229">
                    <a:moveTo>
                      <a:pt x="180728" y="90115"/>
                    </a:moveTo>
                    <a:cubicBezTo>
                      <a:pt x="180728" y="139884"/>
                      <a:pt x="140271" y="180230"/>
                      <a:pt x="90364" y="180230"/>
                    </a:cubicBezTo>
                    <a:cubicBezTo>
                      <a:pt x="40457" y="180230"/>
                      <a:pt x="0" y="139884"/>
                      <a:pt x="0" y="90115"/>
                    </a:cubicBezTo>
                    <a:cubicBezTo>
                      <a:pt x="0" y="40346"/>
                      <a:pt x="40457" y="0"/>
                      <a:pt x="90364" y="0"/>
                    </a:cubicBezTo>
                    <a:cubicBezTo>
                      <a:pt x="140271" y="0"/>
                      <a:pt x="180728" y="40346"/>
                      <a:pt x="180728" y="90115"/>
                    </a:cubicBezTo>
                    <a:close/>
                  </a:path>
                </a:pathLst>
              </a:custGeom>
              <a:grpFill/>
              <a:ln w="9413"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982E9A28-56F5-BE1A-623A-5C50D53B03DE}"/>
                  </a:ext>
                </a:extLst>
              </p:cNvPr>
              <p:cNvSpPr/>
              <p:nvPr/>
            </p:nvSpPr>
            <p:spPr>
              <a:xfrm>
                <a:off x="6005635" y="3105150"/>
                <a:ext cx="180728" cy="180229"/>
              </a:xfrm>
              <a:custGeom>
                <a:avLst/>
                <a:gdLst>
                  <a:gd name="connsiteX0" fmla="*/ 180728 w 180728"/>
                  <a:gd name="connsiteY0" fmla="*/ 90115 h 180229"/>
                  <a:gd name="connsiteX1" fmla="*/ 90364 w 180728"/>
                  <a:gd name="connsiteY1" fmla="*/ 180230 h 180229"/>
                  <a:gd name="connsiteX2" fmla="*/ 0 w 180728"/>
                  <a:gd name="connsiteY2" fmla="*/ 90115 h 180229"/>
                  <a:gd name="connsiteX3" fmla="*/ 90364 w 180728"/>
                  <a:gd name="connsiteY3" fmla="*/ 0 h 180229"/>
                  <a:gd name="connsiteX4" fmla="*/ 180728 w 180728"/>
                  <a:gd name="connsiteY4" fmla="*/ 90115 h 1802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728" h="180229">
                    <a:moveTo>
                      <a:pt x="180728" y="90115"/>
                    </a:moveTo>
                    <a:cubicBezTo>
                      <a:pt x="180728" y="139884"/>
                      <a:pt x="140271" y="180230"/>
                      <a:pt x="90364" y="180230"/>
                    </a:cubicBezTo>
                    <a:cubicBezTo>
                      <a:pt x="40457" y="180230"/>
                      <a:pt x="0" y="139884"/>
                      <a:pt x="0" y="90115"/>
                    </a:cubicBezTo>
                    <a:cubicBezTo>
                      <a:pt x="0" y="40346"/>
                      <a:pt x="40457" y="0"/>
                      <a:pt x="90364" y="0"/>
                    </a:cubicBezTo>
                    <a:cubicBezTo>
                      <a:pt x="140271" y="0"/>
                      <a:pt x="180728" y="40346"/>
                      <a:pt x="180728" y="90115"/>
                    </a:cubicBezTo>
                    <a:close/>
                  </a:path>
                </a:pathLst>
              </a:custGeom>
              <a:grpFill/>
              <a:ln w="9413"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C328156A-8F94-6B1B-50F5-2A0799639BB2}"/>
                  </a:ext>
                </a:extLst>
              </p:cNvPr>
              <p:cNvSpPr/>
              <p:nvPr/>
            </p:nvSpPr>
            <p:spPr>
              <a:xfrm>
                <a:off x="6315321" y="3105150"/>
                <a:ext cx="180728" cy="180229"/>
              </a:xfrm>
              <a:custGeom>
                <a:avLst/>
                <a:gdLst>
                  <a:gd name="connsiteX0" fmla="*/ 180728 w 180728"/>
                  <a:gd name="connsiteY0" fmla="*/ 90115 h 180229"/>
                  <a:gd name="connsiteX1" fmla="*/ 90364 w 180728"/>
                  <a:gd name="connsiteY1" fmla="*/ 180230 h 180229"/>
                  <a:gd name="connsiteX2" fmla="*/ 0 w 180728"/>
                  <a:gd name="connsiteY2" fmla="*/ 90115 h 180229"/>
                  <a:gd name="connsiteX3" fmla="*/ 90364 w 180728"/>
                  <a:gd name="connsiteY3" fmla="*/ 0 h 180229"/>
                  <a:gd name="connsiteX4" fmla="*/ 180728 w 180728"/>
                  <a:gd name="connsiteY4" fmla="*/ 90115 h 1802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728" h="180229">
                    <a:moveTo>
                      <a:pt x="180728" y="90115"/>
                    </a:moveTo>
                    <a:cubicBezTo>
                      <a:pt x="180728" y="139884"/>
                      <a:pt x="140271" y="180230"/>
                      <a:pt x="90364" y="180230"/>
                    </a:cubicBezTo>
                    <a:cubicBezTo>
                      <a:pt x="40457" y="180230"/>
                      <a:pt x="0" y="139884"/>
                      <a:pt x="0" y="90115"/>
                    </a:cubicBezTo>
                    <a:cubicBezTo>
                      <a:pt x="0" y="40346"/>
                      <a:pt x="40457" y="0"/>
                      <a:pt x="90364" y="0"/>
                    </a:cubicBezTo>
                    <a:cubicBezTo>
                      <a:pt x="140271" y="0"/>
                      <a:pt x="180728" y="40346"/>
                      <a:pt x="180728" y="90115"/>
                    </a:cubicBezTo>
                    <a:close/>
                  </a:path>
                </a:pathLst>
              </a:custGeom>
              <a:grpFill/>
              <a:ln w="9413"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8BF82BAA-5B9E-BFEC-C791-9F7641570E05}"/>
                  </a:ext>
                </a:extLst>
              </p:cNvPr>
              <p:cNvSpPr/>
              <p:nvPr/>
            </p:nvSpPr>
            <p:spPr>
              <a:xfrm>
                <a:off x="5695950" y="3336726"/>
                <a:ext cx="180728" cy="180229"/>
              </a:xfrm>
              <a:custGeom>
                <a:avLst/>
                <a:gdLst>
                  <a:gd name="connsiteX0" fmla="*/ 180728 w 180728"/>
                  <a:gd name="connsiteY0" fmla="*/ 90115 h 180229"/>
                  <a:gd name="connsiteX1" fmla="*/ 90364 w 180728"/>
                  <a:gd name="connsiteY1" fmla="*/ 180230 h 180229"/>
                  <a:gd name="connsiteX2" fmla="*/ 0 w 180728"/>
                  <a:gd name="connsiteY2" fmla="*/ 90115 h 180229"/>
                  <a:gd name="connsiteX3" fmla="*/ 90364 w 180728"/>
                  <a:gd name="connsiteY3" fmla="*/ 0 h 180229"/>
                  <a:gd name="connsiteX4" fmla="*/ 180728 w 180728"/>
                  <a:gd name="connsiteY4" fmla="*/ 90115 h 1802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728" h="180229">
                    <a:moveTo>
                      <a:pt x="180728" y="90115"/>
                    </a:moveTo>
                    <a:cubicBezTo>
                      <a:pt x="180728" y="139884"/>
                      <a:pt x="140271" y="180230"/>
                      <a:pt x="90364" y="180230"/>
                    </a:cubicBezTo>
                    <a:cubicBezTo>
                      <a:pt x="40457" y="180230"/>
                      <a:pt x="0" y="139884"/>
                      <a:pt x="0" y="90115"/>
                    </a:cubicBezTo>
                    <a:cubicBezTo>
                      <a:pt x="0" y="40346"/>
                      <a:pt x="40457" y="0"/>
                      <a:pt x="90364" y="0"/>
                    </a:cubicBezTo>
                    <a:cubicBezTo>
                      <a:pt x="140271" y="0"/>
                      <a:pt x="180728" y="40346"/>
                      <a:pt x="180728" y="90115"/>
                    </a:cubicBezTo>
                    <a:close/>
                  </a:path>
                </a:pathLst>
              </a:custGeom>
              <a:grpFill/>
              <a:ln w="9413"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955A323A-B3D1-2A9F-F71E-2D8C05EC5B5A}"/>
                  </a:ext>
                </a:extLst>
              </p:cNvPr>
              <p:cNvSpPr/>
              <p:nvPr/>
            </p:nvSpPr>
            <p:spPr>
              <a:xfrm>
                <a:off x="6005635" y="3336726"/>
                <a:ext cx="180728" cy="180229"/>
              </a:xfrm>
              <a:custGeom>
                <a:avLst/>
                <a:gdLst>
                  <a:gd name="connsiteX0" fmla="*/ 180728 w 180728"/>
                  <a:gd name="connsiteY0" fmla="*/ 90115 h 180229"/>
                  <a:gd name="connsiteX1" fmla="*/ 90364 w 180728"/>
                  <a:gd name="connsiteY1" fmla="*/ 180230 h 180229"/>
                  <a:gd name="connsiteX2" fmla="*/ 0 w 180728"/>
                  <a:gd name="connsiteY2" fmla="*/ 90115 h 180229"/>
                  <a:gd name="connsiteX3" fmla="*/ 90364 w 180728"/>
                  <a:gd name="connsiteY3" fmla="*/ 0 h 180229"/>
                  <a:gd name="connsiteX4" fmla="*/ 180728 w 180728"/>
                  <a:gd name="connsiteY4" fmla="*/ 90115 h 1802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728" h="180229">
                    <a:moveTo>
                      <a:pt x="180728" y="90115"/>
                    </a:moveTo>
                    <a:cubicBezTo>
                      <a:pt x="180728" y="139884"/>
                      <a:pt x="140271" y="180230"/>
                      <a:pt x="90364" y="180230"/>
                    </a:cubicBezTo>
                    <a:cubicBezTo>
                      <a:pt x="40457" y="180230"/>
                      <a:pt x="0" y="139884"/>
                      <a:pt x="0" y="90115"/>
                    </a:cubicBezTo>
                    <a:cubicBezTo>
                      <a:pt x="0" y="40346"/>
                      <a:pt x="40457" y="0"/>
                      <a:pt x="90364" y="0"/>
                    </a:cubicBezTo>
                    <a:cubicBezTo>
                      <a:pt x="140271" y="0"/>
                      <a:pt x="180728" y="40346"/>
                      <a:pt x="180728" y="90115"/>
                    </a:cubicBezTo>
                    <a:close/>
                  </a:path>
                </a:pathLst>
              </a:custGeom>
              <a:grpFill/>
              <a:ln w="9413"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8A4E3F53-855B-5AC6-5F76-FCE1E55B66FB}"/>
                  </a:ext>
                </a:extLst>
              </p:cNvPr>
              <p:cNvSpPr/>
              <p:nvPr/>
            </p:nvSpPr>
            <p:spPr>
              <a:xfrm>
                <a:off x="6315321" y="3336726"/>
                <a:ext cx="180728" cy="180229"/>
              </a:xfrm>
              <a:custGeom>
                <a:avLst/>
                <a:gdLst>
                  <a:gd name="connsiteX0" fmla="*/ 180728 w 180728"/>
                  <a:gd name="connsiteY0" fmla="*/ 90115 h 180229"/>
                  <a:gd name="connsiteX1" fmla="*/ 90364 w 180728"/>
                  <a:gd name="connsiteY1" fmla="*/ 180230 h 180229"/>
                  <a:gd name="connsiteX2" fmla="*/ 0 w 180728"/>
                  <a:gd name="connsiteY2" fmla="*/ 90115 h 180229"/>
                  <a:gd name="connsiteX3" fmla="*/ 90364 w 180728"/>
                  <a:gd name="connsiteY3" fmla="*/ 0 h 180229"/>
                  <a:gd name="connsiteX4" fmla="*/ 180728 w 180728"/>
                  <a:gd name="connsiteY4" fmla="*/ 90115 h 1802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728" h="180229">
                    <a:moveTo>
                      <a:pt x="180728" y="90115"/>
                    </a:moveTo>
                    <a:cubicBezTo>
                      <a:pt x="180728" y="139884"/>
                      <a:pt x="140271" y="180230"/>
                      <a:pt x="90364" y="180230"/>
                    </a:cubicBezTo>
                    <a:cubicBezTo>
                      <a:pt x="40457" y="180230"/>
                      <a:pt x="0" y="139884"/>
                      <a:pt x="0" y="90115"/>
                    </a:cubicBezTo>
                    <a:cubicBezTo>
                      <a:pt x="0" y="40346"/>
                      <a:pt x="40457" y="0"/>
                      <a:pt x="90364" y="0"/>
                    </a:cubicBezTo>
                    <a:cubicBezTo>
                      <a:pt x="140271" y="0"/>
                      <a:pt x="180728" y="40346"/>
                      <a:pt x="180728" y="90115"/>
                    </a:cubicBezTo>
                    <a:close/>
                  </a:path>
                </a:pathLst>
              </a:custGeom>
              <a:grpFill/>
              <a:ln w="9413"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8131660F-5E02-C913-1C1C-15B40A9B5DC8}"/>
                  </a:ext>
                </a:extLst>
              </p:cNvPr>
              <p:cNvSpPr/>
              <p:nvPr/>
            </p:nvSpPr>
            <p:spPr>
              <a:xfrm>
                <a:off x="5695950" y="3568396"/>
                <a:ext cx="180728" cy="180229"/>
              </a:xfrm>
              <a:custGeom>
                <a:avLst/>
                <a:gdLst>
                  <a:gd name="connsiteX0" fmla="*/ 180728 w 180728"/>
                  <a:gd name="connsiteY0" fmla="*/ 90115 h 180229"/>
                  <a:gd name="connsiteX1" fmla="*/ 90364 w 180728"/>
                  <a:gd name="connsiteY1" fmla="*/ 180230 h 180229"/>
                  <a:gd name="connsiteX2" fmla="*/ 0 w 180728"/>
                  <a:gd name="connsiteY2" fmla="*/ 90115 h 180229"/>
                  <a:gd name="connsiteX3" fmla="*/ 90364 w 180728"/>
                  <a:gd name="connsiteY3" fmla="*/ 0 h 180229"/>
                  <a:gd name="connsiteX4" fmla="*/ 180728 w 180728"/>
                  <a:gd name="connsiteY4" fmla="*/ 90115 h 1802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728" h="180229">
                    <a:moveTo>
                      <a:pt x="180728" y="90115"/>
                    </a:moveTo>
                    <a:cubicBezTo>
                      <a:pt x="180728" y="139884"/>
                      <a:pt x="140271" y="180230"/>
                      <a:pt x="90364" y="180230"/>
                    </a:cubicBezTo>
                    <a:cubicBezTo>
                      <a:pt x="40457" y="180230"/>
                      <a:pt x="0" y="139884"/>
                      <a:pt x="0" y="90115"/>
                    </a:cubicBezTo>
                    <a:cubicBezTo>
                      <a:pt x="0" y="40346"/>
                      <a:pt x="40457" y="0"/>
                      <a:pt x="90364" y="0"/>
                    </a:cubicBezTo>
                    <a:cubicBezTo>
                      <a:pt x="140271" y="0"/>
                      <a:pt x="180728" y="40346"/>
                      <a:pt x="180728" y="90115"/>
                    </a:cubicBezTo>
                    <a:close/>
                  </a:path>
                </a:pathLst>
              </a:custGeom>
              <a:grpFill/>
              <a:ln w="9413"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7C002973-466A-18FC-05CC-032251DCC61E}"/>
                  </a:ext>
                </a:extLst>
              </p:cNvPr>
              <p:cNvSpPr/>
              <p:nvPr/>
            </p:nvSpPr>
            <p:spPr>
              <a:xfrm>
                <a:off x="6005635" y="3568396"/>
                <a:ext cx="180728" cy="180229"/>
              </a:xfrm>
              <a:custGeom>
                <a:avLst/>
                <a:gdLst>
                  <a:gd name="connsiteX0" fmla="*/ 180728 w 180728"/>
                  <a:gd name="connsiteY0" fmla="*/ 90115 h 180229"/>
                  <a:gd name="connsiteX1" fmla="*/ 90364 w 180728"/>
                  <a:gd name="connsiteY1" fmla="*/ 180230 h 180229"/>
                  <a:gd name="connsiteX2" fmla="*/ 0 w 180728"/>
                  <a:gd name="connsiteY2" fmla="*/ 90115 h 180229"/>
                  <a:gd name="connsiteX3" fmla="*/ 90364 w 180728"/>
                  <a:gd name="connsiteY3" fmla="*/ 0 h 180229"/>
                  <a:gd name="connsiteX4" fmla="*/ 180728 w 180728"/>
                  <a:gd name="connsiteY4" fmla="*/ 90115 h 1802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728" h="180229">
                    <a:moveTo>
                      <a:pt x="180728" y="90115"/>
                    </a:moveTo>
                    <a:cubicBezTo>
                      <a:pt x="180728" y="139884"/>
                      <a:pt x="140271" y="180230"/>
                      <a:pt x="90364" y="180230"/>
                    </a:cubicBezTo>
                    <a:cubicBezTo>
                      <a:pt x="40457" y="180230"/>
                      <a:pt x="0" y="139884"/>
                      <a:pt x="0" y="90115"/>
                    </a:cubicBezTo>
                    <a:cubicBezTo>
                      <a:pt x="0" y="40346"/>
                      <a:pt x="40457" y="0"/>
                      <a:pt x="90364" y="0"/>
                    </a:cubicBezTo>
                    <a:cubicBezTo>
                      <a:pt x="140271" y="0"/>
                      <a:pt x="180728" y="40346"/>
                      <a:pt x="180728" y="90115"/>
                    </a:cubicBezTo>
                    <a:close/>
                  </a:path>
                </a:pathLst>
              </a:custGeom>
              <a:grpFill/>
              <a:ln w="9413" cap="flat">
                <a:noFill/>
                <a:prstDash val="solid"/>
                <a:miter/>
              </a:ln>
            </p:spPr>
            <p:txBody>
              <a:bodyPr rtlCol="0" anchor="ctr"/>
              <a:lstStyle/>
              <a:p>
                <a:endParaRPr lang="en-US"/>
              </a:p>
            </p:txBody>
          </p:sp>
          <p:sp>
            <p:nvSpPr>
              <p:cNvPr id="55" name="Freeform 54">
                <a:extLst>
                  <a:ext uri="{FF2B5EF4-FFF2-40B4-BE49-F238E27FC236}">
                    <a16:creationId xmlns:a16="http://schemas.microsoft.com/office/drawing/2014/main" id="{30A52E49-691D-31C1-BDFD-8C06395AF64E}"/>
                  </a:ext>
                </a:extLst>
              </p:cNvPr>
              <p:cNvSpPr/>
              <p:nvPr/>
            </p:nvSpPr>
            <p:spPr>
              <a:xfrm>
                <a:off x="6315321" y="3568396"/>
                <a:ext cx="180728" cy="180229"/>
              </a:xfrm>
              <a:custGeom>
                <a:avLst/>
                <a:gdLst>
                  <a:gd name="connsiteX0" fmla="*/ 180728 w 180728"/>
                  <a:gd name="connsiteY0" fmla="*/ 90115 h 180229"/>
                  <a:gd name="connsiteX1" fmla="*/ 90364 w 180728"/>
                  <a:gd name="connsiteY1" fmla="*/ 180230 h 180229"/>
                  <a:gd name="connsiteX2" fmla="*/ 0 w 180728"/>
                  <a:gd name="connsiteY2" fmla="*/ 90115 h 180229"/>
                  <a:gd name="connsiteX3" fmla="*/ 90364 w 180728"/>
                  <a:gd name="connsiteY3" fmla="*/ 0 h 180229"/>
                  <a:gd name="connsiteX4" fmla="*/ 180728 w 180728"/>
                  <a:gd name="connsiteY4" fmla="*/ 90115 h 1802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728" h="180229">
                    <a:moveTo>
                      <a:pt x="180728" y="90115"/>
                    </a:moveTo>
                    <a:cubicBezTo>
                      <a:pt x="180728" y="139884"/>
                      <a:pt x="140271" y="180230"/>
                      <a:pt x="90364" y="180230"/>
                    </a:cubicBezTo>
                    <a:cubicBezTo>
                      <a:pt x="40457" y="180230"/>
                      <a:pt x="0" y="139884"/>
                      <a:pt x="0" y="90115"/>
                    </a:cubicBezTo>
                    <a:cubicBezTo>
                      <a:pt x="0" y="40346"/>
                      <a:pt x="40457" y="0"/>
                      <a:pt x="90364" y="0"/>
                    </a:cubicBezTo>
                    <a:cubicBezTo>
                      <a:pt x="140271" y="0"/>
                      <a:pt x="180728" y="40346"/>
                      <a:pt x="180728" y="90115"/>
                    </a:cubicBezTo>
                    <a:close/>
                  </a:path>
                </a:pathLst>
              </a:custGeom>
              <a:grpFill/>
              <a:ln w="9413" cap="flat">
                <a:noFill/>
                <a:prstDash val="solid"/>
                <a:miter/>
              </a:ln>
            </p:spPr>
            <p:txBody>
              <a:bodyPr rtlCol="0" anchor="ctr"/>
              <a:lstStyle/>
              <a:p>
                <a:endParaRPr lang="en-US"/>
              </a:p>
            </p:txBody>
          </p:sp>
        </p:grpSp>
      </p:grpSp>
      <p:grpSp>
        <p:nvGrpSpPr>
          <p:cNvPr id="56" name="Group 55">
            <a:extLst>
              <a:ext uri="{FF2B5EF4-FFF2-40B4-BE49-F238E27FC236}">
                <a16:creationId xmlns:a16="http://schemas.microsoft.com/office/drawing/2014/main" id="{141D91FC-F57F-2362-608F-67387344FB97}"/>
              </a:ext>
            </a:extLst>
          </p:cNvPr>
          <p:cNvGrpSpPr/>
          <p:nvPr/>
        </p:nvGrpSpPr>
        <p:grpSpPr>
          <a:xfrm>
            <a:off x="10822821" y="69501"/>
            <a:ext cx="332905" cy="332905"/>
            <a:chOff x="8730525" y="150904"/>
            <a:chExt cx="332905" cy="332905"/>
          </a:xfrm>
        </p:grpSpPr>
        <p:sp>
          <p:nvSpPr>
            <p:cNvPr id="57" name="Oval 56">
              <a:extLst>
                <a:ext uri="{FF2B5EF4-FFF2-40B4-BE49-F238E27FC236}">
                  <a16:creationId xmlns:a16="http://schemas.microsoft.com/office/drawing/2014/main" id="{23D50D5E-0D0D-8FE7-2D81-8EA435955E91}"/>
                </a:ext>
              </a:extLst>
            </p:cNvPr>
            <p:cNvSpPr/>
            <p:nvPr/>
          </p:nvSpPr>
          <p:spPr>
            <a:xfrm>
              <a:off x="8730525" y="150904"/>
              <a:ext cx="332905" cy="332905"/>
            </a:xfrm>
            <a:prstGeom prst="ellipse">
              <a:avLst/>
            </a:prstGeom>
            <a:solidFill>
              <a:srgbClr val="E3E6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1D245165-790B-4E10-7104-1A8DEF342BFA}"/>
                </a:ext>
              </a:extLst>
            </p:cNvPr>
            <p:cNvGrpSpPr/>
            <p:nvPr/>
          </p:nvGrpSpPr>
          <p:grpSpPr>
            <a:xfrm>
              <a:off x="8794240" y="227445"/>
              <a:ext cx="203739" cy="193605"/>
              <a:chOff x="7557774" y="2425700"/>
              <a:chExt cx="1038243" cy="986601"/>
            </a:xfrm>
          </p:grpSpPr>
          <p:sp>
            <p:nvSpPr>
              <p:cNvPr id="59" name="Freeform 58">
                <a:extLst>
                  <a:ext uri="{FF2B5EF4-FFF2-40B4-BE49-F238E27FC236}">
                    <a16:creationId xmlns:a16="http://schemas.microsoft.com/office/drawing/2014/main" id="{E3ECB89F-1599-8B95-3E63-D6D865766C47}"/>
                  </a:ext>
                </a:extLst>
              </p:cNvPr>
              <p:cNvSpPr/>
              <p:nvPr/>
            </p:nvSpPr>
            <p:spPr>
              <a:xfrm>
                <a:off x="7557774" y="2425700"/>
                <a:ext cx="1038243" cy="986601"/>
              </a:xfrm>
              <a:custGeom>
                <a:avLst/>
                <a:gdLst>
                  <a:gd name="connsiteX0" fmla="*/ 1038615 w 1038243"/>
                  <a:gd name="connsiteY0" fmla="*/ 473174 h 986601"/>
                  <a:gd name="connsiteX1" fmla="*/ 519446 w 1038243"/>
                  <a:gd name="connsiteY1" fmla="*/ 946674 h 986601"/>
                  <a:gd name="connsiteX2" fmla="*/ 348322 w 1038243"/>
                  <a:gd name="connsiteY2" fmla="*/ 920237 h 986601"/>
                  <a:gd name="connsiteX3" fmla="*/ 339386 w 1038243"/>
                  <a:gd name="connsiteY3" fmla="*/ 927749 h 986601"/>
                  <a:gd name="connsiteX4" fmla="*/ 219599 w 1038243"/>
                  <a:gd name="connsiteY4" fmla="*/ 984239 h 986601"/>
                  <a:gd name="connsiteX5" fmla="*/ 187217 w 1038243"/>
                  <a:gd name="connsiteY5" fmla="*/ 972573 h 986601"/>
                  <a:gd name="connsiteX6" fmla="*/ 184995 w 1038243"/>
                  <a:gd name="connsiteY6" fmla="*/ 960083 h 986601"/>
                  <a:gd name="connsiteX7" fmla="*/ 194501 w 1038243"/>
                  <a:gd name="connsiteY7" fmla="*/ 842160 h 986601"/>
                  <a:gd name="connsiteX8" fmla="*/ 371 w 1038243"/>
                  <a:gd name="connsiteY8" fmla="*/ 473174 h 986601"/>
                  <a:gd name="connsiteX9" fmla="*/ 519446 w 1038243"/>
                  <a:gd name="connsiteY9" fmla="*/ -42 h 986601"/>
                  <a:gd name="connsiteX10" fmla="*/ 1038615 w 1038243"/>
                  <a:gd name="connsiteY10" fmla="*/ 473174 h 986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38243" h="986601">
                    <a:moveTo>
                      <a:pt x="1038615" y="473174"/>
                    </a:moveTo>
                    <a:cubicBezTo>
                      <a:pt x="1038615" y="734602"/>
                      <a:pt x="806173" y="946674"/>
                      <a:pt x="519446" y="946674"/>
                    </a:cubicBezTo>
                    <a:cubicBezTo>
                      <a:pt x="461379" y="946800"/>
                      <a:pt x="403646" y="937881"/>
                      <a:pt x="348322" y="920237"/>
                    </a:cubicBezTo>
                    <a:cubicBezTo>
                      <a:pt x="346065" y="923492"/>
                      <a:pt x="342980" y="926086"/>
                      <a:pt x="339386" y="927749"/>
                    </a:cubicBezTo>
                    <a:lnTo>
                      <a:pt x="219599" y="984239"/>
                    </a:lnTo>
                    <a:cubicBezTo>
                      <a:pt x="207437" y="989962"/>
                      <a:pt x="192939" y="984739"/>
                      <a:pt x="187217" y="972573"/>
                    </a:cubicBezTo>
                    <a:cubicBezTo>
                      <a:pt x="185386" y="968679"/>
                      <a:pt x="184619" y="964370"/>
                      <a:pt x="184995" y="960083"/>
                    </a:cubicBezTo>
                    <a:lnTo>
                      <a:pt x="194501" y="842160"/>
                    </a:lnTo>
                    <a:cubicBezTo>
                      <a:pt x="76236" y="756000"/>
                      <a:pt x="371" y="622860"/>
                      <a:pt x="371" y="473174"/>
                    </a:cubicBezTo>
                    <a:cubicBezTo>
                      <a:pt x="371" y="211555"/>
                      <a:pt x="232719" y="-42"/>
                      <a:pt x="519446" y="-42"/>
                    </a:cubicBezTo>
                    <a:cubicBezTo>
                      <a:pt x="806173" y="-42"/>
                      <a:pt x="1038615" y="211555"/>
                      <a:pt x="1038615" y="473174"/>
                    </a:cubicBezTo>
                    <a:close/>
                  </a:path>
                </a:pathLst>
              </a:custGeom>
              <a:solidFill>
                <a:srgbClr val="363636"/>
              </a:solidFill>
              <a:ln w="9507"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51B32B27-61EF-4F78-1C34-48D67CADCE82}"/>
                  </a:ext>
                </a:extLst>
              </p:cNvPr>
              <p:cNvSpPr/>
              <p:nvPr/>
            </p:nvSpPr>
            <p:spPr>
              <a:xfrm>
                <a:off x="7749549" y="2758833"/>
                <a:ext cx="655123" cy="320830"/>
              </a:xfrm>
              <a:custGeom>
                <a:avLst/>
                <a:gdLst>
                  <a:gd name="connsiteX0" fmla="*/ 345353 w 655123"/>
                  <a:gd name="connsiteY0" fmla="*/ 276127 h 320830"/>
                  <a:gd name="connsiteX1" fmla="*/ 249619 w 655123"/>
                  <a:gd name="connsiteY1" fmla="*/ 181598 h 320830"/>
                  <a:gd name="connsiteX2" fmla="*/ 207599 w 655123"/>
                  <a:gd name="connsiteY2" fmla="*/ 180362 h 320830"/>
                  <a:gd name="connsiteX3" fmla="*/ 56345 w 655123"/>
                  <a:gd name="connsiteY3" fmla="*/ 312455 h 320830"/>
                  <a:gd name="connsiteX4" fmla="*/ 10237 w 655123"/>
                  <a:gd name="connsiteY4" fmla="*/ 310934 h 320830"/>
                  <a:gd name="connsiteX5" fmla="*/ 10237 w 655123"/>
                  <a:gd name="connsiteY5" fmla="*/ 310934 h 320830"/>
                  <a:gd name="connsiteX6" fmla="*/ 9286 w 655123"/>
                  <a:gd name="connsiteY6" fmla="*/ 264145 h 320830"/>
                  <a:gd name="connsiteX7" fmla="*/ 208930 w 655123"/>
                  <a:gd name="connsiteY7" fmla="*/ 47223 h 320830"/>
                  <a:gd name="connsiteX8" fmla="*/ 307926 w 655123"/>
                  <a:gd name="connsiteY8" fmla="*/ 42970 h 320830"/>
                  <a:gd name="connsiteX9" fmla="*/ 310083 w 655123"/>
                  <a:gd name="connsiteY9" fmla="*/ 45036 h 320830"/>
                  <a:gd name="connsiteX10" fmla="*/ 405151 w 655123"/>
                  <a:gd name="connsiteY10" fmla="*/ 140135 h 320830"/>
                  <a:gd name="connsiteX11" fmla="*/ 447362 w 655123"/>
                  <a:gd name="connsiteY11" fmla="*/ 141466 h 320830"/>
                  <a:gd name="connsiteX12" fmla="*/ 599472 w 655123"/>
                  <a:gd name="connsiteY12" fmla="*/ 8327 h 320830"/>
                  <a:gd name="connsiteX13" fmla="*/ 645580 w 655123"/>
                  <a:gd name="connsiteY13" fmla="*/ 9849 h 320830"/>
                  <a:gd name="connsiteX14" fmla="*/ 645580 w 655123"/>
                  <a:gd name="connsiteY14" fmla="*/ 9849 h 320830"/>
                  <a:gd name="connsiteX15" fmla="*/ 646626 w 655123"/>
                  <a:gd name="connsiteY15" fmla="*/ 56638 h 320830"/>
                  <a:gd name="connsiteX16" fmla="*/ 446982 w 655123"/>
                  <a:gd name="connsiteY16" fmla="*/ 273940 h 320830"/>
                  <a:gd name="connsiteX17" fmla="*/ 348007 w 655123"/>
                  <a:gd name="connsiteY17" fmla="*/ 278670 h 320830"/>
                  <a:gd name="connsiteX18" fmla="*/ 345353 w 655123"/>
                  <a:gd name="connsiteY18" fmla="*/ 276127 h 320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55123" h="320830">
                    <a:moveTo>
                      <a:pt x="345353" y="276127"/>
                    </a:moveTo>
                    <a:lnTo>
                      <a:pt x="249619" y="181598"/>
                    </a:lnTo>
                    <a:cubicBezTo>
                      <a:pt x="238094" y="170249"/>
                      <a:pt x="219771" y="169710"/>
                      <a:pt x="207599" y="180362"/>
                    </a:cubicBezTo>
                    <a:lnTo>
                      <a:pt x="56345" y="312455"/>
                    </a:lnTo>
                    <a:cubicBezTo>
                      <a:pt x="42957" y="324128"/>
                      <a:pt x="22826" y="323464"/>
                      <a:pt x="10237" y="310934"/>
                    </a:cubicBezTo>
                    <a:lnTo>
                      <a:pt x="10237" y="310934"/>
                    </a:lnTo>
                    <a:cubicBezTo>
                      <a:pt x="-2540" y="298102"/>
                      <a:pt x="-2959" y="277485"/>
                      <a:pt x="9286" y="264145"/>
                    </a:cubicBezTo>
                    <a:lnTo>
                      <a:pt x="208930" y="47223"/>
                    </a:lnTo>
                    <a:cubicBezTo>
                      <a:pt x="235093" y="18702"/>
                      <a:pt x="279415" y="16798"/>
                      <a:pt x="307926" y="42970"/>
                    </a:cubicBezTo>
                    <a:cubicBezTo>
                      <a:pt x="308660" y="43643"/>
                      <a:pt x="309379" y="44332"/>
                      <a:pt x="310083" y="45036"/>
                    </a:cubicBezTo>
                    <a:lnTo>
                      <a:pt x="405151" y="140135"/>
                    </a:lnTo>
                    <a:cubicBezTo>
                      <a:pt x="416695" y="151584"/>
                      <a:pt x="435120" y="152165"/>
                      <a:pt x="447362" y="141466"/>
                    </a:cubicBezTo>
                    <a:lnTo>
                      <a:pt x="599472" y="8327"/>
                    </a:lnTo>
                    <a:cubicBezTo>
                      <a:pt x="612843" y="-3393"/>
                      <a:pt x="633010" y="-2727"/>
                      <a:pt x="645580" y="9849"/>
                    </a:cubicBezTo>
                    <a:lnTo>
                      <a:pt x="645580" y="9849"/>
                    </a:lnTo>
                    <a:cubicBezTo>
                      <a:pt x="658384" y="22655"/>
                      <a:pt x="658844" y="43272"/>
                      <a:pt x="646626" y="56638"/>
                    </a:cubicBezTo>
                    <a:lnTo>
                      <a:pt x="446982" y="273940"/>
                    </a:lnTo>
                    <a:cubicBezTo>
                      <a:pt x="420956" y="302586"/>
                      <a:pt x="376644" y="304704"/>
                      <a:pt x="348007" y="278670"/>
                    </a:cubicBezTo>
                    <a:cubicBezTo>
                      <a:pt x="347100" y="277846"/>
                      <a:pt x="346215" y="276998"/>
                      <a:pt x="345353" y="276127"/>
                    </a:cubicBezTo>
                    <a:close/>
                  </a:path>
                </a:pathLst>
              </a:custGeom>
              <a:solidFill>
                <a:srgbClr val="FFFFFF"/>
              </a:solidFill>
              <a:ln w="9507" cap="flat">
                <a:noFill/>
                <a:prstDash val="solid"/>
                <a:miter/>
              </a:ln>
            </p:spPr>
            <p:txBody>
              <a:bodyPr rtlCol="0" anchor="ctr"/>
              <a:lstStyle/>
              <a:p>
                <a:endParaRPr lang="en-US"/>
              </a:p>
            </p:txBody>
          </p:sp>
        </p:grpSp>
      </p:grpSp>
      <p:grpSp>
        <p:nvGrpSpPr>
          <p:cNvPr id="61" name="Group 60">
            <a:extLst>
              <a:ext uri="{FF2B5EF4-FFF2-40B4-BE49-F238E27FC236}">
                <a16:creationId xmlns:a16="http://schemas.microsoft.com/office/drawing/2014/main" id="{55313A2C-03E0-E9AB-055F-6ECB8B0FCC7F}"/>
              </a:ext>
            </a:extLst>
          </p:cNvPr>
          <p:cNvGrpSpPr/>
          <p:nvPr/>
        </p:nvGrpSpPr>
        <p:grpSpPr>
          <a:xfrm>
            <a:off x="11270702" y="65157"/>
            <a:ext cx="332905" cy="332905"/>
            <a:chOff x="11270702" y="65157"/>
            <a:chExt cx="332905" cy="332905"/>
          </a:xfrm>
        </p:grpSpPr>
        <p:sp>
          <p:nvSpPr>
            <p:cNvPr id="62" name="Oval 61">
              <a:extLst>
                <a:ext uri="{FF2B5EF4-FFF2-40B4-BE49-F238E27FC236}">
                  <a16:creationId xmlns:a16="http://schemas.microsoft.com/office/drawing/2014/main" id="{B5945FC6-C00D-C494-8E14-627D733B04C2}"/>
                </a:ext>
              </a:extLst>
            </p:cNvPr>
            <p:cNvSpPr/>
            <p:nvPr/>
          </p:nvSpPr>
          <p:spPr>
            <a:xfrm>
              <a:off x="11270702" y="65157"/>
              <a:ext cx="332905" cy="332905"/>
            </a:xfrm>
            <a:prstGeom prst="ellipse">
              <a:avLst/>
            </a:prstGeom>
            <a:solidFill>
              <a:srgbClr val="E3E6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a:extLst>
                <a:ext uri="{FF2B5EF4-FFF2-40B4-BE49-F238E27FC236}">
                  <a16:creationId xmlns:a16="http://schemas.microsoft.com/office/drawing/2014/main" id="{5184C2F9-53F1-7370-142D-43830F8471BE}"/>
                </a:ext>
              </a:extLst>
            </p:cNvPr>
            <p:cNvGrpSpPr/>
            <p:nvPr/>
          </p:nvGrpSpPr>
          <p:grpSpPr>
            <a:xfrm>
              <a:off x="11336597" y="130594"/>
              <a:ext cx="193130" cy="216003"/>
              <a:chOff x="5677241" y="2958392"/>
              <a:chExt cx="835839" cy="934829"/>
            </a:xfrm>
            <a:solidFill>
              <a:schemeClr val="tx1">
                <a:lumMod val="85000"/>
                <a:lumOff val="15000"/>
              </a:schemeClr>
            </a:solidFill>
          </p:grpSpPr>
          <p:sp>
            <p:nvSpPr>
              <p:cNvPr id="64" name="Freeform 63">
                <a:extLst>
                  <a:ext uri="{FF2B5EF4-FFF2-40B4-BE49-F238E27FC236}">
                    <a16:creationId xmlns:a16="http://schemas.microsoft.com/office/drawing/2014/main" id="{A494B600-28DE-FDC3-88FB-D3720A75253D}"/>
                  </a:ext>
                </a:extLst>
              </p:cNvPr>
              <p:cNvSpPr/>
              <p:nvPr/>
            </p:nvSpPr>
            <p:spPr>
              <a:xfrm>
                <a:off x="5951434" y="3735811"/>
                <a:ext cx="201450" cy="104560"/>
              </a:xfrm>
              <a:custGeom>
                <a:avLst/>
                <a:gdLst>
                  <a:gd name="connsiteX0" fmla="*/ 201395 w 201450"/>
                  <a:gd name="connsiteY0" fmla="*/ -37 h 104560"/>
                  <a:gd name="connsiteX1" fmla="*/ 201395 w 201450"/>
                  <a:gd name="connsiteY1" fmla="*/ 3286 h 104560"/>
                  <a:gd name="connsiteX2" fmla="*/ 99538 w 201450"/>
                  <a:gd name="connsiteY2" fmla="*/ 104521 h 104560"/>
                  <a:gd name="connsiteX3" fmla="*/ -56 w 201450"/>
                  <a:gd name="connsiteY3" fmla="*/ 15722 h 104560"/>
                </a:gdLst>
                <a:ahLst/>
                <a:cxnLst>
                  <a:cxn ang="0">
                    <a:pos x="connsiteX0" y="connsiteY0"/>
                  </a:cxn>
                  <a:cxn ang="0">
                    <a:pos x="connsiteX1" y="connsiteY1"/>
                  </a:cxn>
                  <a:cxn ang="0">
                    <a:pos x="connsiteX2" y="connsiteY2"/>
                  </a:cxn>
                  <a:cxn ang="0">
                    <a:pos x="connsiteX3" y="connsiteY3"/>
                  </a:cxn>
                </a:cxnLst>
                <a:rect l="l" t="t" r="r" b="b"/>
                <a:pathLst>
                  <a:path w="201450" h="104560">
                    <a:moveTo>
                      <a:pt x="201395" y="-37"/>
                    </a:moveTo>
                    <a:cubicBezTo>
                      <a:pt x="201395" y="1008"/>
                      <a:pt x="201395" y="2147"/>
                      <a:pt x="201395" y="3286"/>
                    </a:cubicBezTo>
                    <a:cubicBezTo>
                      <a:pt x="201002" y="59592"/>
                      <a:pt x="155399" y="104917"/>
                      <a:pt x="99538" y="104521"/>
                    </a:cubicBezTo>
                    <a:cubicBezTo>
                      <a:pt x="48990" y="104163"/>
                      <a:pt x="6465" y="66247"/>
                      <a:pt x="-56" y="15722"/>
                    </a:cubicBezTo>
                    <a:close/>
                  </a:path>
                </a:pathLst>
              </a:custGeom>
              <a:grpFill/>
              <a:ln w="9418" cap="flat">
                <a:solidFill>
                  <a:schemeClr val="tx1">
                    <a:lumMod val="85000"/>
                    <a:lumOff val="15000"/>
                  </a:schemeClr>
                </a:solid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4155ADE0-A836-56E2-D700-EF094331E6A5}"/>
                  </a:ext>
                </a:extLst>
              </p:cNvPr>
              <p:cNvSpPr/>
              <p:nvPr/>
            </p:nvSpPr>
            <p:spPr>
              <a:xfrm>
                <a:off x="5732191" y="3130303"/>
                <a:ext cx="725607" cy="580799"/>
              </a:xfrm>
              <a:custGeom>
                <a:avLst/>
                <a:gdLst>
                  <a:gd name="connsiteX0" fmla="*/ 725498 w 725607"/>
                  <a:gd name="connsiteY0" fmla="*/ 509878 h 580799"/>
                  <a:gd name="connsiteX1" fmla="*/ 711371 w 725607"/>
                  <a:gd name="connsiteY1" fmla="*/ 526870 h 580799"/>
                  <a:gd name="connsiteX2" fmla="*/ 464526 w 725607"/>
                  <a:gd name="connsiteY2" fmla="*/ 545856 h 580799"/>
                  <a:gd name="connsiteX3" fmla="*/ 17172 w 725607"/>
                  <a:gd name="connsiteY3" fmla="*/ 580695 h 580799"/>
                  <a:gd name="connsiteX4" fmla="*/ 5776 w 725607"/>
                  <a:gd name="connsiteY4" fmla="*/ 576993 h 580799"/>
                  <a:gd name="connsiteX5" fmla="*/ 314 w 725607"/>
                  <a:gd name="connsiteY5" fmla="*/ 566171 h 580799"/>
                  <a:gd name="connsiteX6" fmla="*/ 40811 w 725607"/>
                  <a:gd name="connsiteY6" fmla="*/ 458996 h 580799"/>
                  <a:gd name="connsiteX7" fmla="*/ 46367 w 725607"/>
                  <a:gd name="connsiteY7" fmla="*/ 454154 h 580799"/>
                  <a:gd name="connsiteX8" fmla="*/ 110975 w 725607"/>
                  <a:gd name="connsiteY8" fmla="*/ 295907 h 580799"/>
                  <a:gd name="connsiteX9" fmla="*/ 108055 w 725607"/>
                  <a:gd name="connsiteY9" fmla="*/ 257935 h 580799"/>
                  <a:gd name="connsiteX10" fmla="*/ 326220 w 725607"/>
                  <a:gd name="connsiteY10" fmla="*/ 841 h 580799"/>
                  <a:gd name="connsiteX11" fmla="*/ 327117 w 725607"/>
                  <a:gd name="connsiteY11" fmla="*/ 772 h 580799"/>
                  <a:gd name="connsiteX12" fmla="*/ 397281 w 725607"/>
                  <a:gd name="connsiteY12" fmla="*/ 5708 h 580799"/>
                  <a:gd name="connsiteX13" fmla="*/ 414516 w 725607"/>
                  <a:gd name="connsiteY13" fmla="*/ 10170 h 580799"/>
                  <a:gd name="connsiteX14" fmla="*/ 415270 w 725607"/>
                  <a:gd name="connsiteY14" fmla="*/ 10170 h 580799"/>
                  <a:gd name="connsiteX15" fmla="*/ 582345 w 725607"/>
                  <a:gd name="connsiteY15" fmla="*/ 221483 h 580799"/>
                  <a:gd name="connsiteX16" fmla="*/ 585547 w 725607"/>
                  <a:gd name="connsiteY16" fmla="*/ 263441 h 580799"/>
                  <a:gd name="connsiteX17" fmla="*/ 667577 w 725607"/>
                  <a:gd name="connsiteY17" fmla="*/ 405835 h 580799"/>
                  <a:gd name="connsiteX18" fmla="*/ 725215 w 725607"/>
                  <a:gd name="connsiteY18" fmla="*/ 506271 h 580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25607" h="580799">
                    <a:moveTo>
                      <a:pt x="725498" y="509878"/>
                    </a:moveTo>
                    <a:cubicBezTo>
                      <a:pt x="726206" y="518488"/>
                      <a:pt x="719905" y="526067"/>
                      <a:pt x="711371" y="526870"/>
                    </a:cubicBezTo>
                    <a:lnTo>
                      <a:pt x="464526" y="545856"/>
                    </a:lnTo>
                    <a:lnTo>
                      <a:pt x="17172" y="580695"/>
                    </a:lnTo>
                    <a:cubicBezTo>
                      <a:pt x="13030" y="581089"/>
                      <a:pt x="8910" y="579750"/>
                      <a:pt x="5776" y="576993"/>
                    </a:cubicBezTo>
                    <a:cubicBezTo>
                      <a:pt x="2586" y="574273"/>
                      <a:pt x="617" y="570372"/>
                      <a:pt x="314" y="566171"/>
                    </a:cubicBezTo>
                    <a:cubicBezTo>
                      <a:pt x="-2636" y="526158"/>
                      <a:pt x="12201" y="486893"/>
                      <a:pt x="40811" y="458996"/>
                    </a:cubicBezTo>
                    <a:lnTo>
                      <a:pt x="46367" y="454154"/>
                    </a:lnTo>
                    <a:cubicBezTo>
                      <a:pt x="91603" y="414733"/>
                      <a:pt x="115581" y="356003"/>
                      <a:pt x="110975" y="295907"/>
                    </a:cubicBezTo>
                    <a:lnTo>
                      <a:pt x="108055" y="257935"/>
                    </a:lnTo>
                    <a:cubicBezTo>
                      <a:pt x="97866" y="126217"/>
                      <a:pt x="195541" y="11112"/>
                      <a:pt x="326220" y="841"/>
                    </a:cubicBezTo>
                    <a:cubicBezTo>
                      <a:pt x="326519" y="817"/>
                      <a:pt x="326818" y="794"/>
                      <a:pt x="327117" y="772"/>
                    </a:cubicBezTo>
                    <a:cubicBezTo>
                      <a:pt x="350618" y="-1209"/>
                      <a:pt x="374281" y="456"/>
                      <a:pt x="397281" y="5708"/>
                    </a:cubicBezTo>
                    <a:cubicBezTo>
                      <a:pt x="403026" y="6942"/>
                      <a:pt x="408771" y="8461"/>
                      <a:pt x="414516" y="10170"/>
                    </a:cubicBezTo>
                    <a:lnTo>
                      <a:pt x="415270" y="10170"/>
                    </a:lnTo>
                    <a:cubicBezTo>
                      <a:pt x="508472" y="39719"/>
                      <a:pt x="574566" y="123314"/>
                      <a:pt x="582345" y="221483"/>
                    </a:cubicBezTo>
                    <a:lnTo>
                      <a:pt x="585547" y="263441"/>
                    </a:lnTo>
                    <a:cubicBezTo>
                      <a:pt x="589808" y="321065"/>
                      <a:pt x="620039" y="373541"/>
                      <a:pt x="667577" y="405835"/>
                    </a:cubicBezTo>
                    <a:cubicBezTo>
                      <a:pt x="700833" y="428840"/>
                      <a:pt x="722011" y="465744"/>
                      <a:pt x="725215" y="506271"/>
                    </a:cubicBezTo>
                    <a:close/>
                  </a:path>
                </a:pathLst>
              </a:custGeom>
              <a:grpFill/>
              <a:ln w="9418" cap="flat">
                <a:solidFill>
                  <a:schemeClr val="tx1">
                    <a:lumMod val="85000"/>
                    <a:lumOff val="15000"/>
                  </a:schemeClr>
                </a:solid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84B4042B-FA32-EA60-1231-ECF1D57248E3}"/>
                  </a:ext>
                </a:extLst>
              </p:cNvPr>
              <p:cNvSpPr/>
              <p:nvPr/>
            </p:nvSpPr>
            <p:spPr>
              <a:xfrm>
                <a:off x="6147516" y="3093899"/>
                <a:ext cx="365564" cy="637829"/>
              </a:xfrm>
              <a:custGeom>
                <a:avLst/>
                <a:gdLst>
                  <a:gd name="connsiteX0" fmla="*/ 365268 w 365564"/>
                  <a:gd name="connsiteY0" fmla="*/ 541725 h 637829"/>
                  <a:gd name="connsiteX1" fmla="*/ 300381 w 365564"/>
                  <a:gd name="connsiteY1" fmla="*/ 618807 h 637829"/>
                  <a:gd name="connsiteX2" fmla="*/ 300378 w 365564"/>
                  <a:gd name="connsiteY2" fmla="*/ 618807 h 637829"/>
                  <a:gd name="connsiteX3" fmla="*/ 60314 w 365564"/>
                  <a:gd name="connsiteY3" fmla="*/ 637793 h 637829"/>
                  <a:gd name="connsiteX4" fmla="*/ 55134 w 365564"/>
                  <a:gd name="connsiteY4" fmla="*/ 605138 h 637829"/>
                  <a:gd name="connsiteX5" fmla="*/ 49200 w 365564"/>
                  <a:gd name="connsiteY5" fmla="*/ 582829 h 637829"/>
                  <a:gd name="connsiteX6" fmla="*/ 296046 w 365564"/>
                  <a:gd name="connsiteY6" fmla="*/ 563843 h 637829"/>
                  <a:gd name="connsiteX7" fmla="*/ 310172 w 365564"/>
                  <a:gd name="connsiteY7" fmla="*/ 546851 h 637829"/>
                  <a:gd name="connsiteX8" fmla="*/ 310172 w 365564"/>
                  <a:gd name="connsiteY8" fmla="*/ 542959 h 637829"/>
                  <a:gd name="connsiteX9" fmla="*/ 252534 w 365564"/>
                  <a:gd name="connsiteY9" fmla="*/ 441954 h 637829"/>
                  <a:gd name="connsiteX10" fmla="*/ 170504 w 365564"/>
                  <a:gd name="connsiteY10" fmla="*/ 299560 h 637829"/>
                  <a:gd name="connsiteX11" fmla="*/ 167019 w 365564"/>
                  <a:gd name="connsiteY11" fmla="*/ 257886 h 637829"/>
                  <a:gd name="connsiteX12" fmla="*/ -56 w 365564"/>
                  <a:gd name="connsiteY12" fmla="*/ 47238 h 637829"/>
                  <a:gd name="connsiteX13" fmla="*/ 37616 w 365564"/>
                  <a:gd name="connsiteY13" fmla="*/ 58345 h 637829"/>
                  <a:gd name="connsiteX14" fmla="*/ 33001 w 365564"/>
                  <a:gd name="connsiteY14" fmla="*/ -37 h 637829"/>
                  <a:gd name="connsiteX15" fmla="*/ 222114 w 365564"/>
                  <a:gd name="connsiteY15" fmla="*/ 253140 h 637829"/>
                  <a:gd name="connsiteX16" fmla="*/ 225317 w 365564"/>
                  <a:gd name="connsiteY16" fmla="*/ 295004 h 637829"/>
                  <a:gd name="connsiteX17" fmla="*/ 283331 w 365564"/>
                  <a:gd name="connsiteY17" fmla="*/ 395344 h 637829"/>
                  <a:gd name="connsiteX18" fmla="*/ 364985 w 365564"/>
                  <a:gd name="connsiteY18" fmla="*/ 537738 h 637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5564" h="637829">
                    <a:moveTo>
                      <a:pt x="365268" y="541725"/>
                    </a:moveTo>
                    <a:cubicBezTo>
                      <a:pt x="368467" y="581071"/>
                      <a:pt x="339416" y="615582"/>
                      <a:pt x="300381" y="618807"/>
                    </a:cubicBezTo>
                    <a:cubicBezTo>
                      <a:pt x="300380" y="618807"/>
                      <a:pt x="300379" y="618807"/>
                      <a:pt x="300378" y="618807"/>
                    </a:cubicBezTo>
                    <a:lnTo>
                      <a:pt x="60314" y="637793"/>
                    </a:lnTo>
                    <a:cubicBezTo>
                      <a:pt x="59840" y="626743"/>
                      <a:pt x="58102" y="615785"/>
                      <a:pt x="55134" y="605138"/>
                    </a:cubicBezTo>
                    <a:lnTo>
                      <a:pt x="49200" y="582829"/>
                    </a:lnTo>
                    <a:lnTo>
                      <a:pt x="296046" y="563843"/>
                    </a:lnTo>
                    <a:cubicBezTo>
                      <a:pt x="304580" y="563040"/>
                      <a:pt x="310881" y="555461"/>
                      <a:pt x="310172" y="546851"/>
                    </a:cubicBezTo>
                    <a:lnTo>
                      <a:pt x="310172" y="542959"/>
                    </a:lnTo>
                    <a:cubicBezTo>
                      <a:pt x="307134" y="502227"/>
                      <a:pt x="285937" y="465081"/>
                      <a:pt x="252534" y="441954"/>
                    </a:cubicBezTo>
                    <a:cubicBezTo>
                      <a:pt x="204996" y="409660"/>
                      <a:pt x="174766" y="357184"/>
                      <a:pt x="170504" y="299560"/>
                    </a:cubicBezTo>
                    <a:lnTo>
                      <a:pt x="167019" y="257886"/>
                    </a:lnTo>
                    <a:cubicBezTo>
                      <a:pt x="158984" y="159967"/>
                      <a:pt x="92938" y="76696"/>
                      <a:pt x="-56" y="47238"/>
                    </a:cubicBezTo>
                    <a:lnTo>
                      <a:pt x="37616" y="58345"/>
                    </a:lnTo>
                    <a:lnTo>
                      <a:pt x="33001" y="-37"/>
                    </a:lnTo>
                    <a:cubicBezTo>
                      <a:pt x="139198" y="40541"/>
                      <a:pt x="212782" y="139053"/>
                      <a:pt x="222114" y="253140"/>
                    </a:cubicBezTo>
                    <a:lnTo>
                      <a:pt x="225317" y="295004"/>
                    </a:lnTo>
                    <a:cubicBezTo>
                      <a:pt x="228366" y="335648"/>
                      <a:pt x="249751" y="372634"/>
                      <a:pt x="283331" y="395344"/>
                    </a:cubicBezTo>
                    <a:cubicBezTo>
                      <a:pt x="330591" y="427846"/>
                      <a:pt x="360634" y="480237"/>
                      <a:pt x="364985" y="537738"/>
                    </a:cubicBezTo>
                    <a:close/>
                  </a:path>
                </a:pathLst>
              </a:custGeom>
              <a:grpFill/>
              <a:ln w="9418" cap="flat">
                <a:solidFill>
                  <a:schemeClr val="tx1">
                    <a:lumMod val="85000"/>
                    <a:lumOff val="15000"/>
                  </a:schemeClr>
                </a:solidFill>
                <a:prstDash val="solid"/>
                <a:miter/>
              </a:ln>
            </p:spPr>
            <p:txBody>
              <a:bodyPr rtlCol="0" anchor="ctr"/>
              <a:lstStyle/>
              <a:p>
                <a:endParaRPr lang="en-US"/>
              </a:p>
            </p:txBody>
          </p:sp>
          <p:sp>
            <p:nvSpPr>
              <p:cNvPr id="67" name="Freeform 66">
                <a:extLst>
                  <a:ext uri="{FF2B5EF4-FFF2-40B4-BE49-F238E27FC236}">
                    <a16:creationId xmlns:a16="http://schemas.microsoft.com/office/drawing/2014/main" id="{49B67CF5-4C2C-1A16-D027-AE6D26B55FE8}"/>
                  </a:ext>
                </a:extLst>
              </p:cNvPr>
              <p:cNvSpPr/>
              <p:nvPr/>
            </p:nvSpPr>
            <p:spPr>
              <a:xfrm>
                <a:off x="5895584" y="3676480"/>
                <a:ext cx="312300" cy="79266"/>
              </a:xfrm>
              <a:custGeom>
                <a:avLst/>
                <a:gdLst>
                  <a:gd name="connsiteX0" fmla="*/ 312245 w 312300"/>
                  <a:gd name="connsiteY0" fmla="*/ 55022 h 79266"/>
                  <a:gd name="connsiteX1" fmla="*/ 887 w 312300"/>
                  <a:gd name="connsiteY1" fmla="*/ 79229 h 79266"/>
                  <a:gd name="connsiteX2" fmla="*/ -55 w 312300"/>
                  <a:gd name="connsiteY2" fmla="*/ 62617 h 79266"/>
                  <a:gd name="connsiteX3" fmla="*/ 604 w 312300"/>
                  <a:gd name="connsiteY3" fmla="*/ 48187 h 79266"/>
                  <a:gd name="connsiteX4" fmla="*/ 2300 w 312300"/>
                  <a:gd name="connsiteY4" fmla="*/ 24265 h 79266"/>
                  <a:gd name="connsiteX5" fmla="*/ 26033 w 312300"/>
                  <a:gd name="connsiteY5" fmla="*/ 21512 h 79266"/>
                  <a:gd name="connsiteX6" fmla="*/ 301226 w 312300"/>
                  <a:gd name="connsiteY6" fmla="*/ -37 h 79266"/>
                  <a:gd name="connsiteX7" fmla="*/ 307159 w 312300"/>
                  <a:gd name="connsiteY7" fmla="*/ 22272 h 79266"/>
                  <a:gd name="connsiteX8" fmla="*/ 312245 w 312300"/>
                  <a:gd name="connsiteY8" fmla="*/ 55022 h 79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300" h="79266">
                    <a:moveTo>
                      <a:pt x="312245" y="55022"/>
                    </a:moveTo>
                    <a:lnTo>
                      <a:pt x="887" y="79229"/>
                    </a:lnTo>
                    <a:cubicBezTo>
                      <a:pt x="242" y="73716"/>
                      <a:pt x="-73" y="68168"/>
                      <a:pt x="-55" y="62617"/>
                    </a:cubicBezTo>
                    <a:cubicBezTo>
                      <a:pt x="-55" y="57680"/>
                      <a:pt x="-55" y="53124"/>
                      <a:pt x="604" y="48187"/>
                    </a:cubicBezTo>
                    <a:lnTo>
                      <a:pt x="2300" y="24265"/>
                    </a:lnTo>
                    <a:lnTo>
                      <a:pt x="26033" y="21512"/>
                    </a:lnTo>
                    <a:lnTo>
                      <a:pt x="301226" y="-37"/>
                    </a:lnTo>
                    <a:lnTo>
                      <a:pt x="307159" y="22272"/>
                    </a:lnTo>
                    <a:cubicBezTo>
                      <a:pt x="310103" y="32954"/>
                      <a:pt x="311810" y="43944"/>
                      <a:pt x="312245" y="55022"/>
                    </a:cubicBezTo>
                    <a:close/>
                  </a:path>
                </a:pathLst>
              </a:custGeom>
              <a:grpFill/>
              <a:ln w="9418" cap="flat">
                <a:solidFill>
                  <a:schemeClr val="tx1">
                    <a:lumMod val="85000"/>
                    <a:lumOff val="15000"/>
                  </a:schemeClr>
                </a:solidFill>
                <a:prstDash val="solid"/>
                <a:miter/>
              </a:ln>
            </p:spPr>
            <p:txBody>
              <a:bodyPr rtlCol="0" anchor="ctr"/>
              <a:lstStyle/>
              <a:p>
                <a:endParaRPr lang="en-US"/>
              </a:p>
            </p:txBody>
          </p:sp>
          <p:sp>
            <p:nvSpPr>
              <p:cNvPr id="68" name="Freeform 67">
                <a:extLst>
                  <a:ext uri="{FF2B5EF4-FFF2-40B4-BE49-F238E27FC236}">
                    <a16:creationId xmlns:a16="http://schemas.microsoft.com/office/drawing/2014/main" id="{1169DA27-5FA1-C8EF-9339-12D0A00B48D2}"/>
                  </a:ext>
                </a:extLst>
              </p:cNvPr>
              <p:cNvSpPr/>
              <p:nvPr/>
            </p:nvSpPr>
            <p:spPr>
              <a:xfrm>
                <a:off x="5923368" y="3075008"/>
                <a:ext cx="261914" cy="103947"/>
              </a:xfrm>
              <a:custGeom>
                <a:avLst/>
                <a:gdLst>
                  <a:gd name="connsiteX0" fmla="*/ 257243 w 261914"/>
                  <a:gd name="connsiteY0" fmla="*/ 18380 h 103947"/>
                  <a:gd name="connsiteX1" fmla="*/ 261858 w 261914"/>
                  <a:gd name="connsiteY1" fmla="*/ 76761 h 103947"/>
                  <a:gd name="connsiteX2" fmla="*/ 224186 w 261914"/>
                  <a:gd name="connsiteY2" fmla="*/ 65654 h 103947"/>
                  <a:gd name="connsiteX3" fmla="*/ 223433 w 261914"/>
                  <a:gd name="connsiteY3" fmla="*/ 65654 h 103947"/>
                  <a:gd name="connsiteX4" fmla="*/ 223433 w 261914"/>
                  <a:gd name="connsiteY4" fmla="*/ 65654 h 103947"/>
                  <a:gd name="connsiteX5" fmla="*/ 206669 w 261914"/>
                  <a:gd name="connsiteY5" fmla="*/ 61383 h 103947"/>
                  <a:gd name="connsiteX6" fmla="*/ 136505 w 261914"/>
                  <a:gd name="connsiteY6" fmla="*/ 56446 h 103947"/>
                  <a:gd name="connsiteX7" fmla="*/ 42325 w 261914"/>
                  <a:gd name="connsiteY7" fmla="*/ 83786 h 103947"/>
                  <a:gd name="connsiteX8" fmla="*/ 4653 w 261914"/>
                  <a:gd name="connsiteY8" fmla="*/ 103911 h 103947"/>
                  <a:gd name="connsiteX9" fmla="*/ -56 w 261914"/>
                  <a:gd name="connsiteY9" fmla="*/ 43916 h 103947"/>
                  <a:gd name="connsiteX10" fmla="*/ 15861 w 261914"/>
                  <a:gd name="connsiteY10" fmla="*/ 34423 h 103947"/>
                  <a:gd name="connsiteX11" fmla="*/ 53533 w 261914"/>
                  <a:gd name="connsiteY11" fmla="*/ 17620 h 103947"/>
                  <a:gd name="connsiteX12" fmla="*/ 55134 w 261914"/>
                  <a:gd name="connsiteY12" fmla="*/ 17051 h 103947"/>
                  <a:gd name="connsiteX13" fmla="*/ 60690 w 261914"/>
                  <a:gd name="connsiteY13" fmla="*/ 15152 h 103947"/>
                  <a:gd name="connsiteX14" fmla="*/ 66247 w 261914"/>
                  <a:gd name="connsiteY14" fmla="*/ 13348 h 103947"/>
                  <a:gd name="connsiteX15" fmla="*/ 72463 w 261914"/>
                  <a:gd name="connsiteY15" fmla="*/ 11450 h 103947"/>
                  <a:gd name="connsiteX16" fmla="*/ 81881 w 261914"/>
                  <a:gd name="connsiteY16" fmla="*/ 8887 h 103947"/>
                  <a:gd name="connsiteX17" fmla="*/ 91299 w 261914"/>
                  <a:gd name="connsiteY17" fmla="*/ 6608 h 103947"/>
                  <a:gd name="connsiteX18" fmla="*/ 111076 w 261914"/>
                  <a:gd name="connsiteY18" fmla="*/ 3001 h 103947"/>
                  <a:gd name="connsiteX19" fmla="*/ 120494 w 261914"/>
                  <a:gd name="connsiteY19" fmla="*/ 1672 h 103947"/>
                  <a:gd name="connsiteX20" fmla="*/ 130477 w 261914"/>
                  <a:gd name="connsiteY20" fmla="*/ 723 h 103947"/>
                  <a:gd name="connsiteX21" fmla="*/ 142156 w 261914"/>
                  <a:gd name="connsiteY21" fmla="*/ -37 h 103947"/>
                  <a:gd name="connsiteX22" fmla="*/ 165136 w 261914"/>
                  <a:gd name="connsiteY22" fmla="*/ -37 h 103947"/>
                  <a:gd name="connsiteX23" fmla="*/ 176531 w 261914"/>
                  <a:gd name="connsiteY23" fmla="*/ 628 h 103947"/>
                  <a:gd name="connsiteX24" fmla="*/ 185102 w 261914"/>
                  <a:gd name="connsiteY24" fmla="*/ 1482 h 103947"/>
                  <a:gd name="connsiteX25" fmla="*/ 193295 w 261914"/>
                  <a:gd name="connsiteY25" fmla="*/ 2526 h 103947"/>
                  <a:gd name="connsiteX26" fmla="*/ 196874 w 261914"/>
                  <a:gd name="connsiteY26" fmla="*/ 2526 h 103947"/>
                  <a:gd name="connsiteX27" fmla="*/ 237842 w 261914"/>
                  <a:gd name="connsiteY27" fmla="*/ 12019 h 103947"/>
                  <a:gd name="connsiteX28" fmla="*/ 257243 w 261914"/>
                  <a:gd name="connsiteY28" fmla="*/ 18380 h 103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61914" h="103947">
                    <a:moveTo>
                      <a:pt x="257243" y="18380"/>
                    </a:moveTo>
                    <a:lnTo>
                      <a:pt x="261858" y="76761"/>
                    </a:lnTo>
                    <a:lnTo>
                      <a:pt x="224186" y="65654"/>
                    </a:lnTo>
                    <a:lnTo>
                      <a:pt x="223433" y="65654"/>
                    </a:lnTo>
                    <a:lnTo>
                      <a:pt x="223433" y="65654"/>
                    </a:lnTo>
                    <a:cubicBezTo>
                      <a:pt x="217876" y="64041"/>
                      <a:pt x="212226" y="62522"/>
                      <a:pt x="206669" y="61383"/>
                    </a:cubicBezTo>
                    <a:cubicBezTo>
                      <a:pt x="183669" y="56130"/>
                      <a:pt x="160006" y="54465"/>
                      <a:pt x="136505" y="56446"/>
                    </a:cubicBezTo>
                    <a:cubicBezTo>
                      <a:pt x="103571" y="58880"/>
                      <a:pt x="71499" y="68191"/>
                      <a:pt x="42325" y="83786"/>
                    </a:cubicBezTo>
                    <a:lnTo>
                      <a:pt x="4653" y="103911"/>
                    </a:lnTo>
                    <a:lnTo>
                      <a:pt x="-56" y="43916"/>
                    </a:lnTo>
                    <a:cubicBezTo>
                      <a:pt x="5124" y="40688"/>
                      <a:pt x="10398" y="37555"/>
                      <a:pt x="15861" y="34423"/>
                    </a:cubicBezTo>
                    <a:cubicBezTo>
                      <a:pt x="28002" y="27918"/>
                      <a:pt x="40591" y="22302"/>
                      <a:pt x="53533" y="17620"/>
                    </a:cubicBezTo>
                    <a:lnTo>
                      <a:pt x="55134" y="17051"/>
                    </a:lnTo>
                    <a:lnTo>
                      <a:pt x="60690" y="15152"/>
                    </a:lnTo>
                    <a:lnTo>
                      <a:pt x="66247" y="13348"/>
                    </a:lnTo>
                    <a:lnTo>
                      <a:pt x="72463" y="11450"/>
                    </a:lnTo>
                    <a:lnTo>
                      <a:pt x="81881" y="8887"/>
                    </a:lnTo>
                    <a:cubicBezTo>
                      <a:pt x="85083" y="8032"/>
                      <a:pt x="88379" y="7273"/>
                      <a:pt x="91299" y="6608"/>
                    </a:cubicBezTo>
                    <a:cubicBezTo>
                      <a:pt x="97891" y="5184"/>
                      <a:pt x="104390" y="3950"/>
                      <a:pt x="111076" y="3001"/>
                    </a:cubicBezTo>
                    <a:lnTo>
                      <a:pt x="120494" y="1672"/>
                    </a:lnTo>
                    <a:lnTo>
                      <a:pt x="130477" y="723"/>
                    </a:lnTo>
                    <a:cubicBezTo>
                      <a:pt x="134339" y="723"/>
                      <a:pt x="138294" y="153"/>
                      <a:pt x="142156" y="-37"/>
                    </a:cubicBezTo>
                    <a:cubicBezTo>
                      <a:pt x="149784" y="-37"/>
                      <a:pt x="157507" y="-37"/>
                      <a:pt x="165136" y="-37"/>
                    </a:cubicBezTo>
                    <a:lnTo>
                      <a:pt x="176531" y="628"/>
                    </a:lnTo>
                    <a:lnTo>
                      <a:pt x="185102" y="1482"/>
                    </a:lnTo>
                    <a:lnTo>
                      <a:pt x="193295" y="2526"/>
                    </a:lnTo>
                    <a:lnTo>
                      <a:pt x="196874" y="2526"/>
                    </a:lnTo>
                    <a:cubicBezTo>
                      <a:pt x="210720" y="4792"/>
                      <a:pt x="224405" y="7963"/>
                      <a:pt x="237842" y="12019"/>
                    </a:cubicBezTo>
                    <a:cubicBezTo>
                      <a:pt x="245094" y="13918"/>
                      <a:pt x="251216" y="16101"/>
                      <a:pt x="257243" y="18380"/>
                    </a:cubicBezTo>
                    <a:close/>
                  </a:path>
                </a:pathLst>
              </a:custGeom>
              <a:grpFill/>
              <a:ln w="9418" cap="flat">
                <a:solidFill>
                  <a:schemeClr val="tx1">
                    <a:lumMod val="85000"/>
                    <a:lumOff val="15000"/>
                  </a:schemeClr>
                </a:solidFill>
                <a:prstDash val="solid"/>
                <a:miter/>
              </a:ln>
            </p:spPr>
            <p:txBody>
              <a:bodyPr rtlCol="0" anchor="ctr"/>
              <a:lstStyle/>
              <a:p>
                <a:endParaRPr lang="en-US"/>
              </a:p>
            </p:txBody>
          </p:sp>
          <p:sp>
            <p:nvSpPr>
              <p:cNvPr id="69" name="Freeform 68">
                <a:extLst>
                  <a:ext uri="{FF2B5EF4-FFF2-40B4-BE49-F238E27FC236}">
                    <a16:creationId xmlns:a16="http://schemas.microsoft.com/office/drawing/2014/main" id="{0ACABF9A-1C71-89DE-27BA-CC5BED919523}"/>
                  </a:ext>
                </a:extLst>
              </p:cNvPr>
              <p:cNvSpPr/>
              <p:nvPr/>
            </p:nvSpPr>
            <p:spPr>
              <a:xfrm>
                <a:off x="5921084" y="2958392"/>
                <a:ext cx="259583" cy="159429"/>
              </a:xfrm>
              <a:custGeom>
                <a:avLst/>
                <a:gdLst>
                  <a:gd name="connsiteX0" fmla="*/ 258398 w 259583"/>
                  <a:gd name="connsiteY0" fmla="*/ 121326 h 159429"/>
                  <a:gd name="connsiteX1" fmla="*/ 259528 w 259583"/>
                  <a:gd name="connsiteY1" fmla="*/ 134996 h 159429"/>
                  <a:gd name="connsiteX2" fmla="*/ 240692 w 259583"/>
                  <a:gd name="connsiteY2" fmla="*/ 128636 h 159429"/>
                  <a:gd name="connsiteX3" fmla="*/ 199724 w 259583"/>
                  <a:gd name="connsiteY3" fmla="*/ 119143 h 159429"/>
                  <a:gd name="connsiteX4" fmla="*/ 202266 w 259583"/>
                  <a:gd name="connsiteY4" fmla="*/ 119143 h 159429"/>
                  <a:gd name="connsiteX5" fmla="*/ 129465 w 259583"/>
                  <a:gd name="connsiteY5" fmla="*/ 55635 h 159429"/>
                  <a:gd name="connsiteX6" fmla="*/ 123532 w 259583"/>
                  <a:gd name="connsiteY6" fmla="*/ 55635 h 159429"/>
                  <a:gd name="connsiteX7" fmla="*/ 55440 w 259583"/>
                  <a:gd name="connsiteY7" fmla="*/ 133097 h 159429"/>
                  <a:gd name="connsiteX8" fmla="*/ 17768 w 259583"/>
                  <a:gd name="connsiteY8" fmla="*/ 149900 h 159429"/>
                  <a:gd name="connsiteX9" fmla="*/ 1852 w 259583"/>
                  <a:gd name="connsiteY9" fmla="*/ 159393 h 159429"/>
                  <a:gd name="connsiteX10" fmla="*/ 345 w 259583"/>
                  <a:gd name="connsiteY10" fmla="*/ 140407 h 159429"/>
                  <a:gd name="connsiteX11" fmla="*/ 30953 w 259583"/>
                  <a:gd name="connsiteY11" fmla="*/ 45477 h 159429"/>
                  <a:gd name="connsiteX12" fmla="*/ 119200 w 259583"/>
                  <a:gd name="connsiteY12" fmla="*/ 386 h 159429"/>
                  <a:gd name="connsiteX13" fmla="*/ 213380 w 259583"/>
                  <a:gd name="connsiteY13" fmla="*/ 30953 h 159429"/>
                  <a:gd name="connsiteX14" fmla="*/ 258398 w 259583"/>
                  <a:gd name="connsiteY14" fmla="*/ 121326 h 159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59583" h="159429">
                    <a:moveTo>
                      <a:pt x="258398" y="121326"/>
                    </a:moveTo>
                    <a:lnTo>
                      <a:pt x="259528" y="134996"/>
                    </a:lnTo>
                    <a:cubicBezTo>
                      <a:pt x="253500" y="132718"/>
                      <a:pt x="247379" y="130534"/>
                      <a:pt x="240692" y="128636"/>
                    </a:cubicBezTo>
                    <a:cubicBezTo>
                      <a:pt x="227254" y="124579"/>
                      <a:pt x="213570" y="121408"/>
                      <a:pt x="199724" y="119143"/>
                    </a:cubicBezTo>
                    <a:lnTo>
                      <a:pt x="202266" y="119143"/>
                    </a:lnTo>
                    <a:cubicBezTo>
                      <a:pt x="197178" y="82597"/>
                      <a:pt x="166077" y="55467"/>
                      <a:pt x="129465" y="55635"/>
                    </a:cubicBezTo>
                    <a:cubicBezTo>
                      <a:pt x="127456" y="55635"/>
                      <a:pt x="125479" y="55635"/>
                      <a:pt x="123532" y="55635"/>
                    </a:cubicBezTo>
                    <a:cubicBezTo>
                      <a:pt x="83752" y="58575"/>
                      <a:pt x="53546" y="92938"/>
                      <a:pt x="55440" y="133097"/>
                    </a:cubicBezTo>
                    <a:cubicBezTo>
                      <a:pt x="42499" y="137779"/>
                      <a:pt x="29909" y="143395"/>
                      <a:pt x="17768" y="149900"/>
                    </a:cubicBezTo>
                    <a:cubicBezTo>
                      <a:pt x="12306" y="152843"/>
                      <a:pt x="7032" y="155975"/>
                      <a:pt x="1852" y="159393"/>
                    </a:cubicBezTo>
                    <a:lnTo>
                      <a:pt x="345" y="140407"/>
                    </a:lnTo>
                    <a:cubicBezTo>
                      <a:pt x="-2354" y="105923"/>
                      <a:pt x="8658" y="71773"/>
                      <a:pt x="30953" y="45477"/>
                    </a:cubicBezTo>
                    <a:cubicBezTo>
                      <a:pt x="53156" y="19097"/>
                      <a:pt x="84966" y="2844"/>
                      <a:pt x="119200" y="386"/>
                    </a:cubicBezTo>
                    <a:cubicBezTo>
                      <a:pt x="153370" y="-2391"/>
                      <a:pt x="187238" y="8601"/>
                      <a:pt x="213380" y="30953"/>
                    </a:cubicBezTo>
                    <a:cubicBezTo>
                      <a:pt x="239672" y="53876"/>
                      <a:pt x="255863" y="86380"/>
                      <a:pt x="258398" y="121326"/>
                    </a:cubicBezTo>
                    <a:close/>
                  </a:path>
                </a:pathLst>
              </a:custGeom>
              <a:grpFill/>
              <a:ln w="9418" cap="flat">
                <a:solidFill>
                  <a:schemeClr val="tx1">
                    <a:lumMod val="85000"/>
                    <a:lumOff val="15000"/>
                  </a:schemeClr>
                </a:solidFill>
                <a:prstDash val="solid"/>
                <a:miter/>
              </a:ln>
            </p:spPr>
            <p:txBody>
              <a:bodyPr rtlCol="0" anchor="ctr"/>
              <a:lstStyle/>
              <a:p>
                <a:endParaRPr lang="en-US"/>
              </a:p>
            </p:txBody>
          </p:sp>
          <p:sp>
            <p:nvSpPr>
              <p:cNvPr id="70" name="Freeform 69">
                <a:extLst>
                  <a:ext uri="{FF2B5EF4-FFF2-40B4-BE49-F238E27FC236}">
                    <a16:creationId xmlns:a16="http://schemas.microsoft.com/office/drawing/2014/main" id="{6FD6ECD1-07A9-A375-B983-D299C27920B5}"/>
                  </a:ext>
                </a:extLst>
              </p:cNvPr>
              <p:cNvSpPr/>
              <p:nvPr/>
            </p:nvSpPr>
            <p:spPr>
              <a:xfrm>
                <a:off x="5896527" y="3731539"/>
                <a:ext cx="311358" cy="161682"/>
              </a:xfrm>
              <a:custGeom>
                <a:avLst/>
                <a:gdLst>
                  <a:gd name="connsiteX0" fmla="*/ -56 w 311358"/>
                  <a:gd name="connsiteY0" fmla="*/ 24170 h 161682"/>
                  <a:gd name="connsiteX1" fmla="*/ 311303 w 311358"/>
                  <a:gd name="connsiteY1" fmla="*/ -37 h 161682"/>
                  <a:gd name="connsiteX2" fmla="*/ 311303 w 311358"/>
                  <a:gd name="connsiteY2" fmla="*/ 7653 h 161682"/>
                  <a:gd name="connsiteX3" fmla="*/ 151443 w 311358"/>
                  <a:gd name="connsiteY3" fmla="*/ 161605 h 161682"/>
                  <a:gd name="connsiteX4" fmla="*/ -56 w 311358"/>
                  <a:gd name="connsiteY4" fmla="*/ 24170 h 161682"/>
                  <a:gd name="connsiteX5" fmla="*/ 55040 w 311358"/>
                  <a:gd name="connsiteY5" fmla="*/ 19993 h 161682"/>
                  <a:gd name="connsiteX6" fmla="*/ 168392 w 311358"/>
                  <a:gd name="connsiteY6" fmla="*/ 107944 h 161682"/>
                  <a:gd name="connsiteX7" fmla="*/ 256490 w 311358"/>
                  <a:gd name="connsiteY7" fmla="*/ 7558 h 161682"/>
                  <a:gd name="connsiteX8" fmla="*/ 256490 w 311358"/>
                  <a:gd name="connsiteY8" fmla="*/ 4235 h 161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1358" h="161682">
                    <a:moveTo>
                      <a:pt x="-56" y="24170"/>
                    </a:moveTo>
                    <a:lnTo>
                      <a:pt x="311303" y="-37"/>
                    </a:lnTo>
                    <a:cubicBezTo>
                      <a:pt x="311303" y="2558"/>
                      <a:pt x="311303" y="5121"/>
                      <a:pt x="311303" y="7653"/>
                    </a:cubicBezTo>
                    <a:cubicBezTo>
                      <a:pt x="309336" y="94661"/>
                      <a:pt x="237764" y="163587"/>
                      <a:pt x="151443" y="161605"/>
                    </a:cubicBezTo>
                    <a:cubicBezTo>
                      <a:pt x="74186" y="159830"/>
                      <a:pt x="9805" y="101426"/>
                      <a:pt x="-56" y="24170"/>
                    </a:cubicBezTo>
                    <a:close/>
                    <a:moveTo>
                      <a:pt x="55040" y="19993"/>
                    </a:moveTo>
                    <a:cubicBezTo>
                      <a:pt x="62246" y="75831"/>
                      <a:pt x="112995" y="115207"/>
                      <a:pt x="168392" y="107944"/>
                    </a:cubicBezTo>
                    <a:cubicBezTo>
                      <a:pt x="218518" y="101371"/>
                      <a:pt x="256135" y="58507"/>
                      <a:pt x="256490" y="7558"/>
                    </a:cubicBezTo>
                    <a:cubicBezTo>
                      <a:pt x="256490" y="6419"/>
                      <a:pt x="256490" y="5279"/>
                      <a:pt x="256490" y="4235"/>
                    </a:cubicBezTo>
                    <a:close/>
                  </a:path>
                </a:pathLst>
              </a:custGeom>
              <a:grpFill/>
              <a:ln w="9418" cap="flat">
                <a:solidFill>
                  <a:schemeClr val="tx1">
                    <a:lumMod val="85000"/>
                    <a:lumOff val="15000"/>
                  </a:schemeClr>
                </a:solidFill>
                <a:prstDash val="solid"/>
                <a:miter/>
              </a:ln>
            </p:spPr>
            <p:txBody>
              <a:bodyPr rtlCol="0" anchor="ctr"/>
              <a:lstStyle/>
              <a:p>
                <a:endParaRPr lang="en-US"/>
              </a:p>
            </p:txBody>
          </p:sp>
          <p:sp>
            <p:nvSpPr>
              <p:cNvPr id="71" name="Freeform 70">
                <a:extLst>
                  <a:ext uri="{FF2B5EF4-FFF2-40B4-BE49-F238E27FC236}">
                    <a16:creationId xmlns:a16="http://schemas.microsoft.com/office/drawing/2014/main" id="{D2666724-B232-7E73-C1FF-AB945906C39A}"/>
                  </a:ext>
                </a:extLst>
              </p:cNvPr>
              <p:cNvSpPr/>
              <p:nvPr/>
            </p:nvSpPr>
            <p:spPr>
              <a:xfrm>
                <a:off x="6129057" y="3135858"/>
                <a:ext cx="17234" cy="4461"/>
              </a:xfrm>
              <a:custGeom>
                <a:avLst/>
                <a:gdLst>
                  <a:gd name="connsiteX0" fmla="*/ 17179 w 17234"/>
                  <a:gd name="connsiteY0" fmla="*/ 4425 h 4461"/>
                  <a:gd name="connsiteX1" fmla="*/ 17179 w 17234"/>
                  <a:gd name="connsiteY1" fmla="*/ 4425 h 4461"/>
                  <a:gd name="connsiteX2" fmla="*/ -56 w 17234"/>
                  <a:gd name="connsiteY2" fmla="*/ -37 h 4461"/>
                  <a:gd name="connsiteX3" fmla="*/ 17179 w 17234"/>
                  <a:gd name="connsiteY3" fmla="*/ 4425 h 4461"/>
                </a:gdLst>
                <a:ahLst/>
                <a:cxnLst>
                  <a:cxn ang="0">
                    <a:pos x="connsiteX0" y="connsiteY0"/>
                  </a:cxn>
                  <a:cxn ang="0">
                    <a:pos x="connsiteX1" y="connsiteY1"/>
                  </a:cxn>
                  <a:cxn ang="0">
                    <a:pos x="connsiteX2" y="connsiteY2"/>
                  </a:cxn>
                  <a:cxn ang="0">
                    <a:pos x="connsiteX3" y="connsiteY3"/>
                  </a:cxn>
                </a:cxnLst>
                <a:rect l="l" t="t" r="r" b="b"/>
                <a:pathLst>
                  <a:path w="17234" h="4461">
                    <a:moveTo>
                      <a:pt x="17179" y="4425"/>
                    </a:moveTo>
                    <a:lnTo>
                      <a:pt x="17179" y="4425"/>
                    </a:lnTo>
                    <a:cubicBezTo>
                      <a:pt x="11434" y="2716"/>
                      <a:pt x="5689" y="1197"/>
                      <a:pt x="-56" y="-37"/>
                    </a:cubicBezTo>
                    <a:cubicBezTo>
                      <a:pt x="5972" y="1292"/>
                      <a:pt x="11623" y="2811"/>
                      <a:pt x="17179" y="4425"/>
                    </a:cubicBezTo>
                    <a:close/>
                  </a:path>
                </a:pathLst>
              </a:custGeom>
              <a:grpFill/>
              <a:ln w="9418" cap="flat">
                <a:solidFill>
                  <a:schemeClr val="tx1">
                    <a:lumMod val="85000"/>
                    <a:lumOff val="15000"/>
                  </a:schemeClr>
                </a:solidFill>
                <a:prstDash val="solid"/>
                <a:miter/>
              </a:ln>
            </p:spPr>
            <p:txBody>
              <a:bodyPr rtlCol="0" anchor="ctr"/>
              <a:lstStyle/>
              <a:p>
                <a:endParaRPr lang="en-US"/>
              </a:p>
            </p:txBody>
          </p:sp>
          <p:sp>
            <p:nvSpPr>
              <p:cNvPr id="72" name="Freeform 71">
                <a:extLst>
                  <a:ext uri="{FF2B5EF4-FFF2-40B4-BE49-F238E27FC236}">
                    <a16:creationId xmlns:a16="http://schemas.microsoft.com/office/drawing/2014/main" id="{24360A53-CF0C-8AC5-1F95-738753169986}"/>
                  </a:ext>
                </a:extLst>
              </p:cNvPr>
              <p:cNvSpPr/>
              <p:nvPr/>
            </p:nvSpPr>
            <p:spPr>
              <a:xfrm>
                <a:off x="6109467" y="3076337"/>
                <a:ext cx="8193" cy="1044"/>
              </a:xfrm>
              <a:custGeom>
                <a:avLst/>
                <a:gdLst>
                  <a:gd name="connsiteX0" fmla="*/ 8138 w 8193"/>
                  <a:gd name="connsiteY0" fmla="*/ 1008 h 1044"/>
                  <a:gd name="connsiteX1" fmla="*/ -56 w 8193"/>
                  <a:gd name="connsiteY1" fmla="*/ -37 h 1044"/>
                  <a:gd name="connsiteX2" fmla="*/ 8138 w 8193"/>
                  <a:gd name="connsiteY2" fmla="*/ 1008 h 1044"/>
                </a:gdLst>
                <a:ahLst/>
                <a:cxnLst>
                  <a:cxn ang="0">
                    <a:pos x="connsiteX0" y="connsiteY0"/>
                  </a:cxn>
                  <a:cxn ang="0">
                    <a:pos x="connsiteX1" y="connsiteY1"/>
                  </a:cxn>
                  <a:cxn ang="0">
                    <a:pos x="connsiteX2" y="connsiteY2"/>
                  </a:cxn>
                </a:cxnLst>
                <a:rect l="l" t="t" r="r" b="b"/>
                <a:pathLst>
                  <a:path w="8193" h="1044">
                    <a:moveTo>
                      <a:pt x="8138" y="1008"/>
                    </a:moveTo>
                    <a:lnTo>
                      <a:pt x="-56" y="-37"/>
                    </a:lnTo>
                    <a:cubicBezTo>
                      <a:pt x="2676" y="153"/>
                      <a:pt x="5407" y="153"/>
                      <a:pt x="8138" y="1008"/>
                    </a:cubicBezTo>
                    <a:close/>
                  </a:path>
                </a:pathLst>
              </a:custGeom>
              <a:grpFill/>
              <a:ln w="9418" cap="flat">
                <a:solidFill>
                  <a:schemeClr val="tx1">
                    <a:lumMod val="85000"/>
                    <a:lumOff val="15000"/>
                  </a:schemeClr>
                </a:solidFill>
                <a:prstDash val="solid"/>
                <a:miter/>
              </a:ln>
            </p:spPr>
            <p:txBody>
              <a:bodyPr rtlCol="0" anchor="ctr"/>
              <a:lstStyle/>
              <a:p>
                <a:endParaRPr lang="en-US"/>
              </a:p>
            </p:txBody>
          </p:sp>
          <p:sp>
            <p:nvSpPr>
              <p:cNvPr id="73" name="Freeform 72">
                <a:extLst>
                  <a:ext uri="{FF2B5EF4-FFF2-40B4-BE49-F238E27FC236}">
                    <a16:creationId xmlns:a16="http://schemas.microsoft.com/office/drawing/2014/main" id="{23CD1A7E-72F9-967E-FD08-35AF6B989DD9}"/>
                  </a:ext>
                </a:extLst>
              </p:cNvPr>
              <p:cNvSpPr/>
              <p:nvPr/>
            </p:nvSpPr>
            <p:spPr>
              <a:xfrm>
                <a:off x="6089501" y="3074818"/>
                <a:ext cx="11395" cy="664"/>
              </a:xfrm>
              <a:custGeom>
                <a:avLst/>
                <a:gdLst>
                  <a:gd name="connsiteX0" fmla="*/ 11340 w 11395"/>
                  <a:gd name="connsiteY0" fmla="*/ 628 h 664"/>
                  <a:gd name="connsiteX1" fmla="*/ -56 w 11395"/>
                  <a:gd name="connsiteY1" fmla="*/ -37 h 664"/>
                  <a:gd name="connsiteX2" fmla="*/ 11340 w 11395"/>
                  <a:gd name="connsiteY2" fmla="*/ 628 h 664"/>
                </a:gdLst>
                <a:ahLst/>
                <a:cxnLst>
                  <a:cxn ang="0">
                    <a:pos x="connsiteX0" y="connsiteY0"/>
                  </a:cxn>
                  <a:cxn ang="0">
                    <a:pos x="connsiteX1" y="connsiteY1"/>
                  </a:cxn>
                  <a:cxn ang="0">
                    <a:pos x="connsiteX2" y="connsiteY2"/>
                  </a:cxn>
                </a:cxnLst>
                <a:rect l="l" t="t" r="r" b="b"/>
                <a:pathLst>
                  <a:path w="11395" h="664">
                    <a:moveTo>
                      <a:pt x="11340" y="628"/>
                    </a:moveTo>
                    <a:lnTo>
                      <a:pt x="-56" y="-37"/>
                    </a:lnTo>
                    <a:cubicBezTo>
                      <a:pt x="3712" y="58"/>
                      <a:pt x="7479" y="343"/>
                      <a:pt x="11340" y="628"/>
                    </a:cubicBezTo>
                    <a:close/>
                  </a:path>
                </a:pathLst>
              </a:custGeom>
              <a:grpFill/>
              <a:ln w="9418" cap="flat">
                <a:solidFill>
                  <a:schemeClr val="tx1">
                    <a:lumMod val="85000"/>
                    <a:lumOff val="15000"/>
                  </a:schemeClr>
                </a:solidFill>
                <a:prstDash val="solid"/>
                <a:miter/>
              </a:ln>
            </p:spPr>
            <p:txBody>
              <a:bodyPr rtlCol="0" anchor="ctr"/>
              <a:lstStyle/>
              <a:p>
                <a:endParaRPr lang="en-US"/>
              </a:p>
            </p:txBody>
          </p:sp>
          <p:sp>
            <p:nvSpPr>
              <p:cNvPr id="74" name="Freeform 73">
                <a:extLst>
                  <a:ext uri="{FF2B5EF4-FFF2-40B4-BE49-F238E27FC236}">
                    <a16:creationId xmlns:a16="http://schemas.microsoft.com/office/drawing/2014/main" id="{8AEACF5C-5762-CEA4-DE74-6A08C652FC5D}"/>
                  </a:ext>
                </a:extLst>
              </p:cNvPr>
              <p:cNvSpPr/>
              <p:nvPr/>
            </p:nvSpPr>
            <p:spPr>
              <a:xfrm>
                <a:off x="6066521" y="3074605"/>
                <a:ext cx="22979" cy="213"/>
              </a:xfrm>
              <a:custGeom>
                <a:avLst/>
                <a:gdLst>
                  <a:gd name="connsiteX0" fmla="*/ 22924 w 22979"/>
                  <a:gd name="connsiteY0" fmla="*/ 177 h 213"/>
                  <a:gd name="connsiteX1" fmla="*/ -56 w 22979"/>
                  <a:gd name="connsiteY1" fmla="*/ 177 h 213"/>
                  <a:gd name="connsiteX2" fmla="*/ 22924 w 22979"/>
                  <a:gd name="connsiteY2" fmla="*/ 177 h 213"/>
                </a:gdLst>
                <a:ahLst/>
                <a:cxnLst>
                  <a:cxn ang="0">
                    <a:pos x="connsiteX0" y="connsiteY0"/>
                  </a:cxn>
                  <a:cxn ang="0">
                    <a:pos x="connsiteX1" y="connsiteY1"/>
                  </a:cxn>
                  <a:cxn ang="0">
                    <a:pos x="connsiteX2" y="connsiteY2"/>
                  </a:cxn>
                </a:cxnLst>
                <a:rect l="l" t="t" r="r" b="b"/>
                <a:pathLst>
                  <a:path w="22979" h="213">
                    <a:moveTo>
                      <a:pt x="22924" y="177"/>
                    </a:moveTo>
                    <a:cubicBezTo>
                      <a:pt x="15296" y="177"/>
                      <a:pt x="7573" y="177"/>
                      <a:pt x="-56" y="177"/>
                    </a:cubicBezTo>
                    <a:cubicBezTo>
                      <a:pt x="7573" y="-108"/>
                      <a:pt x="15201" y="-108"/>
                      <a:pt x="22924" y="177"/>
                    </a:cubicBezTo>
                    <a:close/>
                  </a:path>
                </a:pathLst>
              </a:custGeom>
              <a:grpFill/>
              <a:ln w="9418" cap="flat">
                <a:solidFill>
                  <a:schemeClr val="tx1">
                    <a:lumMod val="85000"/>
                    <a:lumOff val="15000"/>
                  </a:schemeClr>
                </a:solidFill>
                <a:prstDash val="solid"/>
                <a:miter/>
              </a:ln>
            </p:spPr>
            <p:txBody>
              <a:bodyPr rtlCol="0" anchor="ctr"/>
              <a:lstStyle/>
              <a:p>
                <a:endParaRPr lang="en-US"/>
              </a:p>
            </p:txBody>
          </p:sp>
          <p:sp>
            <p:nvSpPr>
              <p:cNvPr id="75" name="Freeform 74">
                <a:extLst>
                  <a:ext uri="{FF2B5EF4-FFF2-40B4-BE49-F238E27FC236}">
                    <a16:creationId xmlns:a16="http://schemas.microsoft.com/office/drawing/2014/main" id="{AEDEC0FA-9FE1-CFBA-62E3-0EBF5CDD6301}"/>
                  </a:ext>
                </a:extLst>
              </p:cNvPr>
              <p:cNvSpPr/>
              <p:nvPr/>
            </p:nvSpPr>
            <p:spPr>
              <a:xfrm>
                <a:off x="6044860" y="3075578"/>
                <a:ext cx="9983" cy="949"/>
              </a:xfrm>
              <a:custGeom>
                <a:avLst/>
                <a:gdLst>
                  <a:gd name="connsiteX0" fmla="*/ 9927 w 9983"/>
                  <a:gd name="connsiteY0" fmla="*/ -37 h 949"/>
                  <a:gd name="connsiteX1" fmla="*/ -56 w 9983"/>
                  <a:gd name="connsiteY1" fmla="*/ 913 h 949"/>
                </a:gdLst>
                <a:ahLst/>
                <a:cxnLst>
                  <a:cxn ang="0">
                    <a:pos x="connsiteX0" y="connsiteY0"/>
                  </a:cxn>
                  <a:cxn ang="0">
                    <a:pos x="connsiteX1" y="connsiteY1"/>
                  </a:cxn>
                </a:cxnLst>
                <a:rect l="l" t="t" r="r" b="b"/>
                <a:pathLst>
                  <a:path w="9983" h="949">
                    <a:moveTo>
                      <a:pt x="9927" y="-37"/>
                    </a:moveTo>
                    <a:lnTo>
                      <a:pt x="-56" y="913"/>
                    </a:lnTo>
                    <a:close/>
                  </a:path>
                </a:pathLst>
              </a:custGeom>
              <a:grpFill/>
              <a:ln w="9418" cap="flat">
                <a:solidFill>
                  <a:schemeClr val="tx1">
                    <a:lumMod val="85000"/>
                    <a:lumOff val="15000"/>
                  </a:schemeClr>
                </a:solidFill>
                <a:prstDash val="solid"/>
                <a:miter/>
              </a:ln>
            </p:spPr>
            <p:txBody>
              <a:bodyPr rtlCol="0" anchor="ctr"/>
              <a:lstStyle/>
              <a:p>
                <a:endParaRPr lang="en-US"/>
              </a:p>
            </p:txBody>
          </p:sp>
          <p:sp>
            <p:nvSpPr>
              <p:cNvPr id="76" name="Freeform 75">
                <a:extLst>
                  <a:ext uri="{FF2B5EF4-FFF2-40B4-BE49-F238E27FC236}">
                    <a16:creationId xmlns:a16="http://schemas.microsoft.com/office/drawing/2014/main" id="{E4E5A998-CC34-E88C-4869-7DF27C106183}"/>
                  </a:ext>
                </a:extLst>
              </p:cNvPr>
              <p:cNvSpPr/>
              <p:nvPr/>
            </p:nvSpPr>
            <p:spPr>
              <a:xfrm>
                <a:off x="6035442" y="3076527"/>
                <a:ext cx="9417" cy="1329"/>
              </a:xfrm>
              <a:custGeom>
                <a:avLst/>
                <a:gdLst>
                  <a:gd name="connsiteX0" fmla="*/ 9362 w 9417"/>
                  <a:gd name="connsiteY0" fmla="*/ -37 h 1329"/>
                  <a:gd name="connsiteX1" fmla="*/ -56 w 9417"/>
                  <a:gd name="connsiteY1" fmla="*/ 1292 h 1329"/>
                  <a:gd name="connsiteX2" fmla="*/ 9362 w 9417"/>
                  <a:gd name="connsiteY2" fmla="*/ -37 h 1329"/>
                </a:gdLst>
                <a:ahLst/>
                <a:cxnLst>
                  <a:cxn ang="0">
                    <a:pos x="connsiteX0" y="connsiteY0"/>
                  </a:cxn>
                  <a:cxn ang="0">
                    <a:pos x="connsiteX1" y="connsiteY1"/>
                  </a:cxn>
                  <a:cxn ang="0">
                    <a:pos x="connsiteX2" y="connsiteY2"/>
                  </a:cxn>
                </a:cxnLst>
                <a:rect l="l" t="t" r="r" b="b"/>
                <a:pathLst>
                  <a:path w="9417" h="1329">
                    <a:moveTo>
                      <a:pt x="9362" y="-37"/>
                    </a:moveTo>
                    <a:lnTo>
                      <a:pt x="-56" y="1292"/>
                    </a:lnTo>
                    <a:cubicBezTo>
                      <a:pt x="2770" y="723"/>
                      <a:pt x="6066" y="-37"/>
                      <a:pt x="9362" y="-37"/>
                    </a:cubicBezTo>
                    <a:close/>
                  </a:path>
                </a:pathLst>
              </a:custGeom>
              <a:grpFill/>
              <a:ln w="9418" cap="flat">
                <a:solidFill>
                  <a:schemeClr val="tx1">
                    <a:lumMod val="85000"/>
                    <a:lumOff val="15000"/>
                  </a:schemeClr>
                </a:solidFill>
                <a:prstDash val="solid"/>
                <a:miter/>
              </a:ln>
            </p:spPr>
            <p:txBody>
              <a:bodyPr rtlCol="0" anchor="ctr"/>
              <a:lstStyle/>
              <a:p>
                <a:endParaRPr lang="en-US"/>
              </a:p>
            </p:txBody>
          </p:sp>
          <p:sp>
            <p:nvSpPr>
              <p:cNvPr id="77" name="Freeform 76">
                <a:extLst>
                  <a:ext uri="{FF2B5EF4-FFF2-40B4-BE49-F238E27FC236}">
                    <a16:creationId xmlns:a16="http://schemas.microsoft.com/office/drawing/2014/main" id="{DE716C2F-E745-67C8-AC61-A3E4FAE745CD}"/>
                  </a:ext>
                </a:extLst>
              </p:cNvPr>
              <p:cNvSpPr/>
              <p:nvPr/>
            </p:nvSpPr>
            <p:spPr>
              <a:xfrm>
                <a:off x="6015193" y="3077856"/>
                <a:ext cx="19777" cy="3607"/>
              </a:xfrm>
              <a:custGeom>
                <a:avLst/>
                <a:gdLst>
                  <a:gd name="connsiteX0" fmla="*/ 19722 w 19777"/>
                  <a:gd name="connsiteY0" fmla="*/ -37 h 3607"/>
                  <a:gd name="connsiteX1" fmla="*/ -56 w 19777"/>
                  <a:gd name="connsiteY1" fmla="*/ 3571 h 3607"/>
                  <a:gd name="connsiteX2" fmla="*/ 19722 w 19777"/>
                  <a:gd name="connsiteY2" fmla="*/ -37 h 3607"/>
                </a:gdLst>
                <a:ahLst/>
                <a:cxnLst>
                  <a:cxn ang="0">
                    <a:pos x="connsiteX0" y="connsiteY0"/>
                  </a:cxn>
                  <a:cxn ang="0">
                    <a:pos x="connsiteX1" y="connsiteY1"/>
                  </a:cxn>
                  <a:cxn ang="0">
                    <a:pos x="connsiteX2" y="connsiteY2"/>
                  </a:cxn>
                </a:cxnLst>
                <a:rect l="l" t="t" r="r" b="b"/>
                <a:pathLst>
                  <a:path w="19777" h="3607">
                    <a:moveTo>
                      <a:pt x="19722" y="-37"/>
                    </a:moveTo>
                    <a:cubicBezTo>
                      <a:pt x="13035" y="913"/>
                      <a:pt x="6537" y="2147"/>
                      <a:pt x="-56" y="3571"/>
                    </a:cubicBezTo>
                    <a:cubicBezTo>
                      <a:pt x="6443" y="2052"/>
                      <a:pt x="13130" y="913"/>
                      <a:pt x="19722" y="-37"/>
                    </a:cubicBezTo>
                    <a:close/>
                  </a:path>
                </a:pathLst>
              </a:custGeom>
              <a:grpFill/>
              <a:ln w="9418" cap="flat">
                <a:solidFill>
                  <a:schemeClr val="tx1">
                    <a:lumMod val="85000"/>
                    <a:lumOff val="15000"/>
                  </a:schemeClr>
                </a:solidFill>
                <a:prstDash val="solid"/>
                <a:miter/>
              </a:ln>
            </p:spPr>
            <p:txBody>
              <a:bodyPr rtlCol="0" anchor="ctr"/>
              <a:lstStyle/>
              <a:p>
                <a:endParaRPr lang="en-US"/>
              </a:p>
            </p:txBody>
          </p:sp>
          <p:sp>
            <p:nvSpPr>
              <p:cNvPr id="78" name="Freeform 77">
                <a:extLst>
                  <a:ext uri="{FF2B5EF4-FFF2-40B4-BE49-F238E27FC236}">
                    <a16:creationId xmlns:a16="http://schemas.microsoft.com/office/drawing/2014/main" id="{E681CCC4-D0BA-DA07-B25D-F69722DC61F2}"/>
                  </a:ext>
                </a:extLst>
              </p:cNvPr>
              <p:cNvSpPr/>
              <p:nvPr/>
            </p:nvSpPr>
            <p:spPr>
              <a:xfrm>
                <a:off x="6005775" y="3081463"/>
                <a:ext cx="9417" cy="2278"/>
              </a:xfrm>
              <a:custGeom>
                <a:avLst/>
                <a:gdLst>
                  <a:gd name="connsiteX0" fmla="*/ 9362 w 9417"/>
                  <a:gd name="connsiteY0" fmla="*/ -37 h 2278"/>
                  <a:gd name="connsiteX1" fmla="*/ -56 w 9417"/>
                  <a:gd name="connsiteY1" fmla="*/ 2242 h 2278"/>
                  <a:gd name="connsiteX2" fmla="*/ 9362 w 9417"/>
                  <a:gd name="connsiteY2" fmla="*/ -37 h 2278"/>
                </a:gdLst>
                <a:ahLst/>
                <a:cxnLst>
                  <a:cxn ang="0">
                    <a:pos x="connsiteX0" y="connsiteY0"/>
                  </a:cxn>
                  <a:cxn ang="0">
                    <a:pos x="connsiteX1" y="connsiteY1"/>
                  </a:cxn>
                  <a:cxn ang="0">
                    <a:pos x="connsiteX2" y="connsiteY2"/>
                  </a:cxn>
                </a:cxnLst>
                <a:rect l="l" t="t" r="r" b="b"/>
                <a:pathLst>
                  <a:path w="9417" h="2278">
                    <a:moveTo>
                      <a:pt x="9362" y="-37"/>
                    </a:moveTo>
                    <a:cubicBezTo>
                      <a:pt x="6160" y="628"/>
                      <a:pt x="2864" y="1387"/>
                      <a:pt x="-56" y="2242"/>
                    </a:cubicBezTo>
                    <a:cubicBezTo>
                      <a:pt x="2864" y="1387"/>
                      <a:pt x="6066" y="628"/>
                      <a:pt x="9362" y="-37"/>
                    </a:cubicBezTo>
                    <a:close/>
                  </a:path>
                </a:pathLst>
              </a:custGeom>
              <a:grpFill/>
              <a:ln w="9418" cap="flat">
                <a:solidFill>
                  <a:schemeClr val="tx1">
                    <a:lumMod val="85000"/>
                    <a:lumOff val="15000"/>
                  </a:schemeClr>
                </a:solidFill>
                <a:prstDash val="solid"/>
                <a:miter/>
              </a:ln>
            </p:spPr>
            <p:txBody>
              <a:bodyPr rtlCol="0" anchor="ctr"/>
              <a:lstStyle/>
              <a:p>
                <a:endParaRPr lang="en-US"/>
              </a:p>
            </p:txBody>
          </p:sp>
          <p:sp>
            <p:nvSpPr>
              <p:cNvPr id="79" name="Freeform 78">
                <a:extLst>
                  <a:ext uri="{FF2B5EF4-FFF2-40B4-BE49-F238E27FC236}">
                    <a16:creationId xmlns:a16="http://schemas.microsoft.com/office/drawing/2014/main" id="{713DE9A6-118D-9E7C-237B-5BA715253074}"/>
                  </a:ext>
                </a:extLst>
              </p:cNvPr>
              <p:cNvSpPr/>
              <p:nvPr/>
            </p:nvSpPr>
            <p:spPr>
              <a:xfrm>
                <a:off x="5996075" y="3083742"/>
                <a:ext cx="9417" cy="2563"/>
              </a:xfrm>
              <a:custGeom>
                <a:avLst/>
                <a:gdLst>
                  <a:gd name="connsiteX0" fmla="*/ 9362 w 9417"/>
                  <a:gd name="connsiteY0" fmla="*/ -37 h 2563"/>
                  <a:gd name="connsiteX1" fmla="*/ -56 w 9417"/>
                  <a:gd name="connsiteY1" fmla="*/ 2526 h 2563"/>
                </a:gdLst>
                <a:ahLst/>
                <a:cxnLst>
                  <a:cxn ang="0">
                    <a:pos x="connsiteX0" y="connsiteY0"/>
                  </a:cxn>
                  <a:cxn ang="0">
                    <a:pos x="connsiteX1" y="connsiteY1"/>
                  </a:cxn>
                </a:cxnLst>
                <a:rect l="l" t="t" r="r" b="b"/>
                <a:pathLst>
                  <a:path w="9417" h="2563">
                    <a:moveTo>
                      <a:pt x="9362" y="-37"/>
                    </a:moveTo>
                    <a:lnTo>
                      <a:pt x="-56" y="2526"/>
                    </a:lnTo>
                    <a:close/>
                  </a:path>
                </a:pathLst>
              </a:custGeom>
              <a:grpFill/>
              <a:ln w="9418" cap="flat">
                <a:solidFill>
                  <a:schemeClr val="tx1">
                    <a:lumMod val="85000"/>
                    <a:lumOff val="15000"/>
                  </a:schemeClr>
                </a:solidFill>
                <a:prstDash val="solid"/>
                <a:miter/>
              </a:ln>
            </p:spPr>
            <p:txBody>
              <a:bodyPr rtlCol="0" anchor="ctr"/>
              <a:lstStyle/>
              <a:p>
                <a:endParaRPr lang="en-US"/>
              </a:p>
            </p:txBody>
          </p:sp>
          <p:sp>
            <p:nvSpPr>
              <p:cNvPr id="80" name="Freeform 79">
                <a:extLst>
                  <a:ext uri="{FF2B5EF4-FFF2-40B4-BE49-F238E27FC236}">
                    <a16:creationId xmlns:a16="http://schemas.microsoft.com/office/drawing/2014/main" id="{EDF35275-162C-76F9-B5D8-4EA5ED131179}"/>
                  </a:ext>
                </a:extLst>
              </p:cNvPr>
              <p:cNvSpPr/>
              <p:nvPr/>
            </p:nvSpPr>
            <p:spPr>
              <a:xfrm>
                <a:off x="5989671" y="3086020"/>
                <a:ext cx="6215" cy="1898"/>
              </a:xfrm>
              <a:custGeom>
                <a:avLst/>
                <a:gdLst>
                  <a:gd name="connsiteX0" fmla="*/ 6160 w 6215"/>
                  <a:gd name="connsiteY0" fmla="*/ -37 h 1898"/>
                  <a:gd name="connsiteX1" fmla="*/ -56 w 6215"/>
                  <a:gd name="connsiteY1" fmla="*/ 1862 h 1898"/>
                </a:gdLst>
                <a:ahLst/>
                <a:cxnLst>
                  <a:cxn ang="0">
                    <a:pos x="connsiteX0" y="connsiteY0"/>
                  </a:cxn>
                  <a:cxn ang="0">
                    <a:pos x="connsiteX1" y="connsiteY1"/>
                  </a:cxn>
                </a:cxnLst>
                <a:rect l="l" t="t" r="r" b="b"/>
                <a:pathLst>
                  <a:path w="6215" h="1898">
                    <a:moveTo>
                      <a:pt x="6160" y="-37"/>
                    </a:moveTo>
                    <a:lnTo>
                      <a:pt x="-56" y="1862"/>
                    </a:lnTo>
                    <a:close/>
                  </a:path>
                </a:pathLst>
              </a:custGeom>
              <a:grpFill/>
              <a:ln w="9418" cap="flat">
                <a:solidFill>
                  <a:schemeClr val="tx1">
                    <a:lumMod val="85000"/>
                    <a:lumOff val="15000"/>
                  </a:schemeClr>
                </a:solidFill>
                <a:prstDash val="solid"/>
                <a:miter/>
              </a:ln>
            </p:spPr>
            <p:txBody>
              <a:bodyPr rtlCol="0" anchor="ctr"/>
              <a:lstStyle/>
              <a:p>
                <a:endParaRPr lang="en-US"/>
              </a:p>
            </p:txBody>
          </p:sp>
          <p:sp>
            <p:nvSpPr>
              <p:cNvPr id="81" name="Freeform 80">
                <a:extLst>
                  <a:ext uri="{FF2B5EF4-FFF2-40B4-BE49-F238E27FC236}">
                    <a16:creationId xmlns:a16="http://schemas.microsoft.com/office/drawing/2014/main" id="{5E711E52-9A44-4754-88EE-C0A168E1F48F}"/>
                  </a:ext>
                </a:extLst>
              </p:cNvPr>
              <p:cNvSpPr/>
              <p:nvPr/>
            </p:nvSpPr>
            <p:spPr>
              <a:xfrm>
                <a:off x="5978557" y="3090007"/>
                <a:ext cx="5556" cy="1898"/>
              </a:xfrm>
              <a:custGeom>
                <a:avLst/>
                <a:gdLst>
                  <a:gd name="connsiteX0" fmla="*/ 5501 w 5556"/>
                  <a:gd name="connsiteY0" fmla="*/ -37 h 1898"/>
                  <a:gd name="connsiteX1" fmla="*/ -56 w 5556"/>
                  <a:gd name="connsiteY1" fmla="*/ 1862 h 1898"/>
                </a:gdLst>
                <a:ahLst/>
                <a:cxnLst>
                  <a:cxn ang="0">
                    <a:pos x="connsiteX0" y="connsiteY0"/>
                  </a:cxn>
                  <a:cxn ang="0">
                    <a:pos x="connsiteX1" y="connsiteY1"/>
                  </a:cxn>
                </a:cxnLst>
                <a:rect l="l" t="t" r="r" b="b"/>
                <a:pathLst>
                  <a:path w="5556" h="1898">
                    <a:moveTo>
                      <a:pt x="5501" y="-37"/>
                    </a:moveTo>
                    <a:lnTo>
                      <a:pt x="-56" y="1862"/>
                    </a:lnTo>
                    <a:close/>
                  </a:path>
                </a:pathLst>
              </a:custGeom>
              <a:grpFill/>
              <a:ln w="9418" cap="flat">
                <a:solidFill>
                  <a:schemeClr val="tx1">
                    <a:lumMod val="85000"/>
                    <a:lumOff val="15000"/>
                  </a:schemeClr>
                </a:solidFill>
                <a:prstDash val="solid"/>
                <a:miter/>
              </a:ln>
            </p:spPr>
            <p:txBody>
              <a:bodyPr rtlCol="0" anchor="ctr"/>
              <a:lstStyle/>
              <a:p>
                <a:endParaRPr lang="en-US"/>
              </a:p>
            </p:txBody>
          </p:sp>
          <p:sp>
            <p:nvSpPr>
              <p:cNvPr id="82" name="Freeform 81">
                <a:extLst>
                  <a:ext uri="{FF2B5EF4-FFF2-40B4-BE49-F238E27FC236}">
                    <a16:creationId xmlns:a16="http://schemas.microsoft.com/office/drawing/2014/main" id="{59AEFDAD-51BC-AB55-13F3-7D75DBCDC008}"/>
                  </a:ext>
                </a:extLst>
              </p:cNvPr>
              <p:cNvSpPr/>
              <p:nvPr/>
            </p:nvSpPr>
            <p:spPr>
              <a:xfrm>
                <a:off x="5677241" y="3118201"/>
                <a:ext cx="519248" cy="648651"/>
              </a:xfrm>
              <a:custGeom>
                <a:avLst/>
                <a:gdLst>
                  <a:gd name="connsiteX0" fmla="*/ 250875 w 519248"/>
                  <a:gd name="connsiteY0" fmla="*/ 60338 h 648651"/>
                  <a:gd name="connsiteX1" fmla="*/ 288547 w 519248"/>
                  <a:gd name="connsiteY1" fmla="*/ 40213 h 648651"/>
                  <a:gd name="connsiteX2" fmla="*/ 162723 w 519248"/>
                  <a:gd name="connsiteY2" fmla="*/ 270417 h 648651"/>
                  <a:gd name="connsiteX3" fmla="*/ 165642 w 519248"/>
                  <a:gd name="connsiteY3" fmla="*/ 308389 h 648651"/>
                  <a:gd name="connsiteX4" fmla="*/ 101035 w 519248"/>
                  <a:gd name="connsiteY4" fmla="*/ 466636 h 648651"/>
                  <a:gd name="connsiteX5" fmla="*/ 95478 w 519248"/>
                  <a:gd name="connsiteY5" fmla="*/ 471477 h 648651"/>
                  <a:gd name="connsiteX6" fmla="*/ 54981 w 519248"/>
                  <a:gd name="connsiteY6" fmla="*/ 578652 h 648651"/>
                  <a:gd name="connsiteX7" fmla="*/ 60443 w 519248"/>
                  <a:gd name="connsiteY7" fmla="*/ 589474 h 648651"/>
                  <a:gd name="connsiteX8" fmla="*/ 71839 w 519248"/>
                  <a:gd name="connsiteY8" fmla="*/ 593177 h 648651"/>
                  <a:gd name="connsiteX9" fmla="*/ 519193 w 519248"/>
                  <a:gd name="connsiteY9" fmla="*/ 558337 h 648651"/>
                  <a:gd name="connsiteX10" fmla="*/ 244000 w 519248"/>
                  <a:gd name="connsiteY10" fmla="*/ 579886 h 648651"/>
                  <a:gd name="connsiteX11" fmla="*/ 220267 w 519248"/>
                  <a:gd name="connsiteY11" fmla="*/ 582639 h 648651"/>
                  <a:gd name="connsiteX12" fmla="*/ 219231 w 519248"/>
                  <a:gd name="connsiteY12" fmla="*/ 606467 h 648651"/>
                  <a:gd name="connsiteX13" fmla="*/ 218571 w 519248"/>
                  <a:gd name="connsiteY13" fmla="*/ 620896 h 648651"/>
                  <a:gd name="connsiteX14" fmla="*/ 219513 w 519248"/>
                  <a:gd name="connsiteY14" fmla="*/ 637509 h 648651"/>
                  <a:gd name="connsiteX15" fmla="*/ 76831 w 519248"/>
                  <a:gd name="connsiteY15" fmla="*/ 648615 h 648651"/>
                  <a:gd name="connsiteX16" fmla="*/ 70992 w 519248"/>
                  <a:gd name="connsiteY16" fmla="*/ 648615 h 648651"/>
                  <a:gd name="connsiteX17" fmla="*/ 25220 w 519248"/>
                  <a:gd name="connsiteY17" fmla="*/ 631528 h 648651"/>
                  <a:gd name="connsiteX18" fmla="*/ 451 w 519248"/>
                  <a:gd name="connsiteY18" fmla="*/ 582639 h 648651"/>
                  <a:gd name="connsiteX19" fmla="*/ 65247 w 519248"/>
                  <a:gd name="connsiteY19" fmla="*/ 424107 h 648651"/>
                  <a:gd name="connsiteX20" fmla="*/ 71933 w 519248"/>
                  <a:gd name="connsiteY20" fmla="*/ 418222 h 648651"/>
                  <a:gd name="connsiteX21" fmla="*/ 111206 w 519248"/>
                  <a:gd name="connsiteY21" fmla="*/ 312281 h 648651"/>
                  <a:gd name="connsiteX22" fmla="*/ 108287 w 519248"/>
                  <a:gd name="connsiteY22" fmla="*/ 274309 h 648651"/>
                  <a:gd name="connsiteX23" fmla="*/ 246543 w 519248"/>
                  <a:gd name="connsiteY23" fmla="*/ -37 h 648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19248" h="648651">
                    <a:moveTo>
                      <a:pt x="250875" y="60338"/>
                    </a:moveTo>
                    <a:lnTo>
                      <a:pt x="288547" y="40213"/>
                    </a:lnTo>
                    <a:cubicBezTo>
                      <a:pt x="204994" y="84975"/>
                      <a:pt x="155617" y="175312"/>
                      <a:pt x="162723" y="270417"/>
                    </a:cubicBezTo>
                    <a:lnTo>
                      <a:pt x="165642" y="308389"/>
                    </a:lnTo>
                    <a:cubicBezTo>
                      <a:pt x="170249" y="368484"/>
                      <a:pt x="146271" y="427214"/>
                      <a:pt x="101035" y="466636"/>
                    </a:cubicBezTo>
                    <a:lnTo>
                      <a:pt x="95478" y="471477"/>
                    </a:lnTo>
                    <a:cubicBezTo>
                      <a:pt x="66868" y="499374"/>
                      <a:pt x="52031" y="538640"/>
                      <a:pt x="54981" y="578652"/>
                    </a:cubicBezTo>
                    <a:cubicBezTo>
                      <a:pt x="55284" y="582853"/>
                      <a:pt x="57253" y="586754"/>
                      <a:pt x="60443" y="589474"/>
                    </a:cubicBezTo>
                    <a:cubicBezTo>
                      <a:pt x="63577" y="592232"/>
                      <a:pt x="67698" y="593570"/>
                      <a:pt x="71839" y="593177"/>
                    </a:cubicBezTo>
                    <a:lnTo>
                      <a:pt x="519193" y="558337"/>
                    </a:lnTo>
                    <a:lnTo>
                      <a:pt x="244000" y="579886"/>
                    </a:lnTo>
                    <a:lnTo>
                      <a:pt x="220267" y="582639"/>
                    </a:lnTo>
                    <a:lnTo>
                      <a:pt x="219231" y="606467"/>
                    </a:lnTo>
                    <a:cubicBezTo>
                      <a:pt x="219231" y="611308"/>
                      <a:pt x="218571" y="615960"/>
                      <a:pt x="218571" y="620896"/>
                    </a:cubicBezTo>
                    <a:cubicBezTo>
                      <a:pt x="218554" y="626448"/>
                      <a:pt x="218868" y="631995"/>
                      <a:pt x="219513" y="637509"/>
                    </a:cubicBezTo>
                    <a:lnTo>
                      <a:pt x="76831" y="648615"/>
                    </a:lnTo>
                    <a:cubicBezTo>
                      <a:pt x="74853" y="648615"/>
                      <a:pt x="72969" y="648615"/>
                      <a:pt x="70992" y="648615"/>
                    </a:cubicBezTo>
                    <a:cubicBezTo>
                      <a:pt x="54200" y="648608"/>
                      <a:pt x="37965" y="642547"/>
                      <a:pt x="25220" y="631528"/>
                    </a:cubicBezTo>
                    <a:cubicBezTo>
                      <a:pt x="10871" y="619178"/>
                      <a:pt x="1964" y="601597"/>
                      <a:pt x="451" y="582639"/>
                    </a:cubicBezTo>
                    <a:cubicBezTo>
                      <a:pt x="-3912" y="522461"/>
                      <a:pt x="20095" y="463725"/>
                      <a:pt x="65247" y="424107"/>
                    </a:cubicBezTo>
                    <a:lnTo>
                      <a:pt x="71933" y="418222"/>
                    </a:lnTo>
                    <a:cubicBezTo>
                      <a:pt x="99865" y="390462"/>
                      <a:pt x="114234" y="351701"/>
                      <a:pt x="111206" y="312281"/>
                    </a:cubicBezTo>
                    <a:lnTo>
                      <a:pt x="108287" y="274309"/>
                    </a:lnTo>
                    <a:cubicBezTo>
                      <a:pt x="99929" y="164012"/>
                      <a:pt x="153246" y="58213"/>
                      <a:pt x="246543" y="-37"/>
                    </a:cubicBezTo>
                    <a:close/>
                  </a:path>
                </a:pathLst>
              </a:custGeom>
              <a:grpFill/>
              <a:ln w="9418" cap="flat">
                <a:solidFill>
                  <a:schemeClr val="tx1">
                    <a:lumMod val="85000"/>
                    <a:lumOff val="15000"/>
                  </a:schemeClr>
                </a:solidFill>
                <a:prstDash val="solid"/>
                <a:miter/>
              </a:ln>
            </p:spPr>
            <p:txBody>
              <a:bodyPr rtlCol="0" anchor="ctr"/>
              <a:lstStyle/>
              <a:p>
                <a:endParaRPr lang="en-US"/>
              </a:p>
            </p:txBody>
          </p:sp>
        </p:grpSp>
      </p:grpSp>
      <p:pic>
        <p:nvPicPr>
          <p:cNvPr id="85" name="Picture Placeholder 201">
            <a:extLst>
              <a:ext uri="{FF2B5EF4-FFF2-40B4-BE49-F238E27FC236}">
                <a16:creationId xmlns:a16="http://schemas.microsoft.com/office/drawing/2014/main" id="{7434C869-8089-1E5C-746B-25B9FAE3C64D}"/>
              </a:ext>
            </a:extLst>
          </p:cNvPr>
          <p:cNvPicPr>
            <a:picLocks noChangeAspect="1"/>
          </p:cNvPicPr>
          <p:nvPr/>
        </p:nvPicPr>
        <p:blipFill rotWithShape="1">
          <a:blip r:embed="rId2">
            <a:extLst>
              <a:ext uri="{28A0092B-C50C-407E-A947-70E740481C1C}">
                <a14:useLocalDpi xmlns:a14="http://schemas.microsoft.com/office/drawing/2010/main" val="0"/>
              </a:ext>
            </a:extLst>
          </a:blip>
          <a:srcRect l="16875" r="16875"/>
          <a:stretch/>
        </p:blipFill>
        <p:spPr>
          <a:xfrm>
            <a:off x="11695113" y="52756"/>
            <a:ext cx="340943" cy="340943"/>
          </a:xfrm>
          <a:prstGeom prst="ellipse">
            <a:avLst/>
          </a:prstGeom>
          <a:blipFill>
            <a:blip r:embed="rId3"/>
            <a:tile tx="0" ty="0" sx="100000" sy="100000" flip="none" algn="tl"/>
          </a:blipFill>
        </p:spPr>
      </p:pic>
      <p:grpSp>
        <p:nvGrpSpPr>
          <p:cNvPr id="86" name="Group 85">
            <a:extLst>
              <a:ext uri="{FF2B5EF4-FFF2-40B4-BE49-F238E27FC236}">
                <a16:creationId xmlns:a16="http://schemas.microsoft.com/office/drawing/2014/main" id="{8A8ABB1D-16E7-9383-ED8B-287188579E45}"/>
              </a:ext>
            </a:extLst>
          </p:cNvPr>
          <p:cNvGrpSpPr/>
          <p:nvPr/>
        </p:nvGrpSpPr>
        <p:grpSpPr>
          <a:xfrm>
            <a:off x="9619866" y="2585979"/>
            <a:ext cx="457015" cy="457015"/>
            <a:chOff x="7719348" y="2089556"/>
            <a:chExt cx="457015" cy="457015"/>
          </a:xfrm>
        </p:grpSpPr>
        <p:sp>
          <p:nvSpPr>
            <p:cNvPr id="87" name="Oval 86">
              <a:extLst>
                <a:ext uri="{FF2B5EF4-FFF2-40B4-BE49-F238E27FC236}">
                  <a16:creationId xmlns:a16="http://schemas.microsoft.com/office/drawing/2014/main" id="{B2FC7397-4FE6-84CD-71F9-2E9B9FB9CFBF}"/>
                </a:ext>
              </a:extLst>
            </p:cNvPr>
            <p:cNvSpPr/>
            <p:nvPr/>
          </p:nvSpPr>
          <p:spPr>
            <a:xfrm>
              <a:off x="7719348" y="2089556"/>
              <a:ext cx="457015" cy="457015"/>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Chevron 87">
              <a:extLst>
                <a:ext uri="{FF2B5EF4-FFF2-40B4-BE49-F238E27FC236}">
                  <a16:creationId xmlns:a16="http://schemas.microsoft.com/office/drawing/2014/main" id="{299BE4BC-A161-495D-6AF1-5FBAC01205A8}"/>
                </a:ext>
              </a:extLst>
            </p:cNvPr>
            <p:cNvSpPr/>
            <p:nvPr/>
          </p:nvSpPr>
          <p:spPr>
            <a:xfrm>
              <a:off x="7878726" y="2232837"/>
              <a:ext cx="191386" cy="191386"/>
            </a:xfrm>
            <a:prstGeom prst="chevron">
              <a:avLst/>
            </a:prstGeom>
            <a:solidFill>
              <a:srgbClr val="6366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33" name="Group 132">
            <a:extLst>
              <a:ext uri="{FF2B5EF4-FFF2-40B4-BE49-F238E27FC236}">
                <a16:creationId xmlns:a16="http://schemas.microsoft.com/office/drawing/2014/main" id="{0E568CA4-652B-95B1-ED81-03968B4BA126}"/>
              </a:ext>
            </a:extLst>
          </p:cNvPr>
          <p:cNvGrpSpPr/>
          <p:nvPr/>
        </p:nvGrpSpPr>
        <p:grpSpPr>
          <a:xfrm>
            <a:off x="8207759" y="5208928"/>
            <a:ext cx="369053" cy="370236"/>
            <a:chOff x="8333269" y="5208928"/>
            <a:chExt cx="369053" cy="370236"/>
          </a:xfrm>
        </p:grpSpPr>
        <p:pic>
          <p:nvPicPr>
            <p:cNvPr id="93" name="Picture 92">
              <a:extLst>
                <a:ext uri="{FF2B5EF4-FFF2-40B4-BE49-F238E27FC236}">
                  <a16:creationId xmlns:a16="http://schemas.microsoft.com/office/drawing/2014/main" id="{6C038D62-0611-1F11-1744-572AAED710A5}"/>
                </a:ext>
              </a:extLst>
            </p:cNvPr>
            <p:cNvPicPr>
              <a:picLocks noChangeAspect="1"/>
            </p:cNvPicPr>
            <p:nvPr/>
          </p:nvPicPr>
          <p:blipFill>
            <a:blip r:embed="rId4"/>
            <a:stretch>
              <a:fillRect/>
            </a:stretch>
          </p:blipFill>
          <p:spPr>
            <a:xfrm>
              <a:off x="8333269" y="5208928"/>
              <a:ext cx="369053" cy="370236"/>
            </a:xfrm>
            <a:custGeom>
              <a:avLst/>
              <a:gdLst>
                <a:gd name="connsiteX0" fmla="*/ 190 w 369053"/>
                <a:gd name="connsiteY0" fmla="*/ 2 h 370236"/>
                <a:gd name="connsiteX1" fmla="*/ 369243 w 369053"/>
                <a:gd name="connsiteY1" fmla="*/ 2 h 370236"/>
                <a:gd name="connsiteX2" fmla="*/ 369243 w 369053"/>
                <a:gd name="connsiteY2" fmla="*/ 370238 h 370236"/>
                <a:gd name="connsiteX3" fmla="*/ 190 w 369053"/>
                <a:gd name="connsiteY3" fmla="*/ 370238 h 370236"/>
              </a:gdLst>
              <a:ahLst/>
              <a:cxnLst>
                <a:cxn ang="0">
                  <a:pos x="connsiteX0" y="connsiteY0"/>
                </a:cxn>
                <a:cxn ang="0">
                  <a:pos x="connsiteX1" y="connsiteY1"/>
                </a:cxn>
                <a:cxn ang="0">
                  <a:pos x="connsiteX2" y="connsiteY2"/>
                </a:cxn>
                <a:cxn ang="0">
                  <a:pos x="connsiteX3" y="connsiteY3"/>
                </a:cxn>
              </a:cxnLst>
              <a:rect l="l" t="t" r="r" b="b"/>
              <a:pathLst>
                <a:path w="369053" h="370236">
                  <a:moveTo>
                    <a:pt x="190" y="2"/>
                  </a:moveTo>
                  <a:lnTo>
                    <a:pt x="369243" y="2"/>
                  </a:lnTo>
                  <a:lnTo>
                    <a:pt x="369243" y="370238"/>
                  </a:lnTo>
                  <a:lnTo>
                    <a:pt x="190" y="370238"/>
                  </a:lnTo>
                  <a:close/>
                </a:path>
              </a:pathLst>
            </a:custGeom>
          </p:spPr>
        </p:pic>
        <p:sp>
          <p:nvSpPr>
            <p:cNvPr id="94" name="Freeform 93">
              <a:extLst>
                <a:ext uri="{FF2B5EF4-FFF2-40B4-BE49-F238E27FC236}">
                  <a16:creationId xmlns:a16="http://schemas.microsoft.com/office/drawing/2014/main" id="{891977D3-1383-DCE6-8EED-116F17EFCFBD}"/>
                </a:ext>
              </a:extLst>
            </p:cNvPr>
            <p:cNvSpPr/>
            <p:nvPr/>
          </p:nvSpPr>
          <p:spPr>
            <a:xfrm>
              <a:off x="8403229" y="5308239"/>
              <a:ext cx="228833" cy="198486"/>
            </a:xfrm>
            <a:custGeom>
              <a:avLst/>
              <a:gdLst>
                <a:gd name="connsiteX0" fmla="*/ 210166 w 228833"/>
                <a:gd name="connsiteY0" fmla="*/ 108024 h 198486"/>
                <a:gd name="connsiteX1" fmla="*/ 122814 w 228833"/>
                <a:gd name="connsiteY1" fmla="*/ 194958 h 198486"/>
                <a:gd name="connsiteX2" fmla="*/ 105992 w 228833"/>
                <a:gd name="connsiteY2" fmla="*/ 195028 h 198486"/>
                <a:gd name="connsiteX3" fmla="*/ 105922 w 228833"/>
                <a:gd name="connsiteY3" fmla="*/ 194958 h 198486"/>
                <a:gd name="connsiteX4" fmla="*/ 18570 w 228833"/>
                <a:gd name="connsiteY4" fmla="*/ 108024 h 198486"/>
                <a:gd name="connsiteX5" fmla="*/ 18570 w 228833"/>
                <a:gd name="connsiteY5" fmla="*/ 18517 h 198486"/>
                <a:gd name="connsiteX6" fmla="*/ 18570 w 228833"/>
                <a:gd name="connsiteY6" fmla="*/ 18517 h 198486"/>
                <a:gd name="connsiteX7" fmla="*/ 108477 w 228833"/>
                <a:gd name="connsiteY7" fmla="*/ 18517 h 198486"/>
                <a:gd name="connsiteX8" fmla="*/ 108477 w 228833"/>
                <a:gd name="connsiteY8" fmla="*/ 18517 h 198486"/>
                <a:gd name="connsiteX9" fmla="*/ 120259 w 228833"/>
                <a:gd name="connsiteY9" fmla="*/ 18517 h 198486"/>
                <a:gd name="connsiteX10" fmla="*/ 120259 w 228833"/>
                <a:gd name="connsiteY10" fmla="*/ 18517 h 198486"/>
                <a:gd name="connsiteX11" fmla="*/ 210149 w 228833"/>
                <a:gd name="connsiteY11" fmla="*/ 18501 h 198486"/>
                <a:gd name="connsiteX12" fmla="*/ 210166 w 228833"/>
                <a:gd name="connsiteY12" fmla="*/ 18517 h 198486"/>
                <a:gd name="connsiteX13" fmla="*/ 210166 w 228833"/>
                <a:gd name="connsiteY13" fmla="*/ 18517 h 198486"/>
                <a:gd name="connsiteX14" fmla="*/ 210182 w 228833"/>
                <a:gd name="connsiteY14" fmla="*/ 108007 h 198486"/>
                <a:gd name="connsiteX15" fmla="*/ 210166 w 228833"/>
                <a:gd name="connsiteY15" fmla="*/ 108024 h 198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28833" h="198486">
                  <a:moveTo>
                    <a:pt x="210166" y="108024"/>
                  </a:moveTo>
                  <a:lnTo>
                    <a:pt x="122814" y="194958"/>
                  </a:lnTo>
                  <a:cubicBezTo>
                    <a:pt x="118188" y="199602"/>
                    <a:pt x="110656" y="199633"/>
                    <a:pt x="105992" y="195028"/>
                  </a:cubicBezTo>
                  <a:cubicBezTo>
                    <a:pt x="105969" y="195005"/>
                    <a:pt x="105945" y="194982"/>
                    <a:pt x="105922" y="194958"/>
                  </a:cubicBezTo>
                  <a:lnTo>
                    <a:pt x="18570" y="108024"/>
                  </a:lnTo>
                  <a:cubicBezTo>
                    <a:pt x="-6248" y="83303"/>
                    <a:pt x="-6248" y="43237"/>
                    <a:pt x="18570" y="18517"/>
                  </a:cubicBezTo>
                  <a:lnTo>
                    <a:pt x="18570" y="18517"/>
                  </a:lnTo>
                  <a:cubicBezTo>
                    <a:pt x="43401" y="-6191"/>
                    <a:pt x="83646" y="-6191"/>
                    <a:pt x="108477" y="18517"/>
                  </a:cubicBezTo>
                  <a:lnTo>
                    <a:pt x="108477" y="18517"/>
                  </a:lnTo>
                  <a:cubicBezTo>
                    <a:pt x="111771" y="21657"/>
                    <a:pt x="116965" y="21657"/>
                    <a:pt x="120259" y="18517"/>
                  </a:cubicBezTo>
                  <a:lnTo>
                    <a:pt x="120259" y="18517"/>
                  </a:lnTo>
                  <a:cubicBezTo>
                    <a:pt x="145077" y="-6200"/>
                    <a:pt x="185322" y="-6207"/>
                    <a:pt x="210149" y="18501"/>
                  </a:cubicBezTo>
                  <a:cubicBezTo>
                    <a:pt x="210155" y="18506"/>
                    <a:pt x="210160" y="18511"/>
                    <a:pt x="210166" y="18517"/>
                  </a:cubicBezTo>
                  <a:lnTo>
                    <a:pt x="210166" y="18517"/>
                  </a:lnTo>
                  <a:cubicBezTo>
                    <a:pt x="234993" y="43224"/>
                    <a:pt x="235000" y="83291"/>
                    <a:pt x="210182" y="108007"/>
                  </a:cubicBezTo>
                  <a:cubicBezTo>
                    <a:pt x="210176" y="108013"/>
                    <a:pt x="210171" y="108018"/>
                    <a:pt x="210166" y="108024"/>
                  </a:cubicBezTo>
                  <a:close/>
                </a:path>
              </a:pathLst>
            </a:custGeom>
            <a:solidFill>
              <a:srgbClr val="FFFFFF"/>
            </a:solidFill>
            <a:ln w="2835" cap="flat">
              <a:noFill/>
              <a:prstDash val="solid"/>
              <a:miter/>
            </a:ln>
          </p:spPr>
          <p:txBody>
            <a:bodyPr rtlCol="0" anchor="ctr"/>
            <a:lstStyle/>
            <a:p>
              <a:endParaRPr lang="en-US"/>
            </a:p>
          </p:txBody>
        </p:sp>
      </p:grpSp>
      <p:grpSp>
        <p:nvGrpSpPr>
          <p:cNvPr id="134" name="Group 133">
            <a:extLst>
              <a:ext uri="{FF2B5EF4-FFF2-40B4-BE49-F238E27FC236}">
                <a16:creationId xmlns:a16="http://schemas.microsoft.com/office/drawing/2014/main" id="{D08FCA68-D738-1897-1EBE-BE15EE9F5FEE}"/>
              </a:ext>
            </a:extLst>
          </p:cNvPr>
          <p:cNvGrpSpPr/>
          <p:nvPr/>
        </p:nvGrpSpPr>
        <p:grpSpPr>
          <a:xfrm>
            <a:off x="8648539" y="5203275"/>
            <a:ext cx="369053" cy="381541"/>
            <a:chOff x="8872655" y="5203275"/>
            <a:chExt cx="369053" cy="381541"/>
          </a:xfrm>
        </p:grpSpPr>
        <p:pic>
          <p:nvPicPr>
            <p:cNvPr id="95" name="Picture 94">
              <a:extLst>
                <a:ext uri="{FF2B5EF4-FFF2-40B4-BE49-F238E27FC236}">
                  <a16:creationId xmlns:a16="http://schemas.microsoft.com/office/drawing/2014/main" id="{CAB6F4F5-096F-4F83-D424-4B892695DCB8}"/>
                </a:ext>
              </a:extLst>
            </p:cNvPr>
            <p:cNvPicPr>
              <a:picLocks noChangeAspect="1"/>
            </p:cNvPicPr>
            <p:nvPr/>
          </p:nvPicPr>
          <p:blipFill>
            <a:blip r:embed="rId5"/>
            <a:stretch>
              <a:fillRect/>
            </a:stretch>
          </p:blipFill>
          <p:spPr>
            <a:xfrm>
              <a:off x="8872655" y="5203275"/>
              <a:ext cx="369053" cy="370236"/>
            </a:xfrm>
            <a:custGeom>
              <a:avLst/>
              <a:gdLst>
                <a:gd name="connsiteX0" fmla="*/ 380 w 369053"/>
                <a:gd name="connsiteY0" fmla="*/ 0 h 370236"/>
                <a:gd name="connsiteX1" fmla="*/ 369433 w 369053"/>
                <a:gd name="connsiteY1" fmla="*/ 0 h 370236"/>
                <a:gd name="connsiteX2" fmla="*/ 369433 w 369053"/>
                <a:gd name="connsiteY2" fmla="*/ 370236 h 370236"/>
                <a:gd name="connsiteX3" fmla="*/ 380 w 369053"/>
                <a:gd name="connsiteY3" fmla="*/ 370236 h 370236"/>
              </a:gdLst>
              <a:ahLst/>
              <a:cxnLst>
                <a:cxn ang="0">
                  <a:pos x="connsiteX0" y="connsiteY0"/>
                </a:cxn>
                <a:cxn ang="0">
                  <a:pos x="connsiteX1" y="connsiteY1"/>
                </a:cxn>
                <a:cxn ang="0">
                  <a:pos x="connsiteX2" y="connsiteY2"/>
                </a:cxn>
                <a:cxn ang="0">
                  <a:pos x="connsiteX3" y="connsiteY3"/>
                </a:cxn>
              </a:cxnLst>
              <a:rect l="l" t="t" r="r" b="b"/>
              <a:pathLst>
                <a:path w="369053" h="370236">
                  <a:moveTo>
                    <a:pt x="380" y="0"/>
                  </a:moveTo>
                  <a:lnTo>
                    <a:pt x="369433" y="0"/>
                  </a:lnTo>
                  <a:lnTo>
                    <a:pt x="369433" y="370236"/>
                  </a:lnTo>
                  <a:lnTo>
                    <a:pt x="380" y="370236"/>
                  </a:lnTo>
                  <a:close/>
                </a:path>
              </a:pathLst>
            </a:custGeom>
          </p:spPr>
        </p:pic>
        <p:pic>
          <p:nvPicPr>
            <p:cNvPr id="96" name="Picture 95">
              <a:extLst>
                <a:ext uri="{FF2B5EF4-FFF2-40B4-BE49-F238E27FC236}">
                  <a16:creationId xmlns:a16="http://schemas.microsoft.com/office/drawing/2014/main" id="{AF40231B-501E-FBE7-1C63-728CEB415BF8}"/>
                </a:ext>
              </a:extLst>
            </p:cNvPr>
            <p:cNvPicPr>
              <a:picLocks noChangeAspect="1"/>
            </p:cNvPicPr>
            <p:nvPr/>
          </p:nvPicPr>
          <p:blipFill>
            <a:blip r:embed="rId6"/>
            <a:stretch>
              <a:fillRect/>
            </a:stretch>
          </p:blipFill>
          <p:spPr>
            <a:xfrm>
              <a:off x="8912399" y="5375675"/>
              <a:ext cx="229948" cy="209141"/>
            </a:xfrm>
            <a:custGeom>
              <a:avLst/>
              <a:gdLst>
                <a:gd name="connsiteX0" fmla="*/ 394 w 229948"/>
                <a:gd name="connsiteY0" fmla="*/ 61 h 209141"/>
                <a:gd name="connsiteX1" fmla="*/ 230342 w 229948"/>
                <a:gd name="connsiteY1" fmla="*/ 61 h 209141"/>
                <a:gd name="connsiteX2" fmla="*/ 230342 w 229948"/>
                <a:gd name="connsiteY2" fmla="*/ 209202 h 209141"/>
                <a:gd name="connsiteX3" fmla="*/ 394 w 229948"/>
                <a:gd name="connsiteY3" fmla="*/ 209202 h 209141"/>
              </a:gdLst>
              <a:ahLst/>
              <a:cxnLst>
                <a:cxn ang="0">
                  <a:pos x="connsiteX0" y="connsiteY0"/>
                </a:cxn>
                <a:cxn ang="0">
                  <a:pos x="connsiteX1" y="connsiteY1"/>
                </a:cxn>
                <a:cxn ang="0">
                  <a:pos x="connsiteX2" y="connsiteY2"/>
                </a:cxn>
                <a:cxn ang="0">
                  <a:pos x="connsiteX3" y="connsiteY3"/>
                </a:cxn>
              </a:cxnLst>
              <a:rect l="l" t="t" r="r" b="b"/>
              <a:pathLst>
                <a:path w="229948" h="209141">
                  <a:moveTo>
                    <a:pt x="394" y="61"/>
                  </a:moveTo>
                  <a:lnTo>
                    <a:pt x="230342" y="61"/>
                  </a:lnTo>
                  <a:lnTo>
                    <a:pt x="230342" y="209202"/>
                  </a:lnTo>
                  <a:lnTo>
                    <a:pt x="394" y="209202"/>
                  </a:lnTo>
                  <a:close/>
                </a:path>
              </a:pathLst>
            </a:custGeom>
          </p:spPr>
        </p:pic>
        <p:pic>
          <p:nvPicPr>
            <p:cNvPr id="97" name="Picture 96">
              <a:extLst>
                <a:ext uri="{FF2B5EF4-FFF2-40B4-BE49-F238E27FC236}">
                  <a16:creationId xmlns:a16="http://schemas.microsoft.com/office/drawing/2014/main" id="{03933B33-561F-6F08-08DB-6F055E3D9E15}"/>
                </a:ext>
              </a:extLst>
            </p:cNvPr>
            <p:cNvPicPr>
              <a:picLocks noChangeAspect="1"/>
            </p:cNvPicPr>
            <p:nvPr/>
          </p:nvPicPr>
          <p:blipFill>
            <a:blip r:embed="rId7"/>
            <a:stretch>
              <a:fillRect/>
            </a:stretch>
          </p:blipFill>
          <p:spPr>
            <a:xfrm>
              <a:off x="9054342" y="5401111"/>
              <a:ext cx="158976" cy="138485"/>
            </a:xfrm>
            <a:custGeom>
              <a:avLst/>
              <a:gdLst>
                <a:gd name="connsiteX0" fmla="*/ 444 w 158976"/>
                <a:gd name="connsiteY0" fmla="*/ 70 h 138485"/>
                <a:gd name="connsiteX1" fmla="*/ 159421 w 158976"/>
                <a:gd name="connsiteY1" fmla="*/ 70 h 138485"/>
                <a:gd name="connsiteX2" fmla="*/ 159421 w 158976"/>
                <a:gd name="connsiteY2" fmla="*/ 138555 h 138485"/>
                <a:gd name="connsiteX3" fmla="*/ 444 w 158976"/>
                <a:gd name="connsiteY3" fmla="*/ 138555 h 138485"/>
              </a:gdLst>
              <a:ahLst/>
              <a:cxnLst>
                <a:cxn ang="0">
                  <a:pos x="connsiteX0" y="connsiteY0"/>
                </a:cxn>
                <a:cxn ang="0">
                  <a:pos x="connsiteX1" y="connsiteY1"/>
                </a:cxn>
                <a:cxn ang="0">
                  <a:pos x="connsiteX2" y="connsiteY2"/>
                </a:cxn>
                <a:cxn ang="0">
                  <a:pos x="connsiteX3" y="connsiteY3"/>
                </a:cxn>
              </a:cxnLst>
              <a:rect l="l" t="t" r="r" b="b"/>
              <a:pathLst>
                <a:path w="158976" h="138485">
                  <a:moveTo>
                    <a:pt x="444" y="70"/>
                  </a:moveTo>
                  <a:lnTo>
                    <a:pt x="159421" y="70"/>
                  </a:lnTo>
                  <a:lnTo>
                    <a:pt x="159421" y="138555"/>
                  </a:lnTo>
                  <a:lnTo>
                    <a:pt x="444" y="138555"/>
                  </a:lnTo>
                  <a:close/>
                </a:path>
              </a:pathLst>
            </a:custGeom>
          </p:spPr>
        </p:pic>
        <p:pic>
          <p:nvPicPr>
            <p:cNvPr id="98" name="Picture 97">
              <a:extLst>
                <a:ext uri="{FF2B5EF4-FFF2-40B4-BE49-F238E27FC236}">
                  <a16:creationId xmlns:a16="http://schemas.microsoft.com/office/drawing/2014/main" id="{92C52C51-C91D-E04D-7830-9B28E5C72DB6}"/>
                </a:ext>
              </a:extLst>
            </p:cNvPr>
            <p:cNvPicPr>
              <a:picLocks noChangeAspect="1"/>
            </p:cNvPicPr>
            <p:nvPr/>
          </p:nvPicPr>
          <p:blipFill>
            <a:blip r:embed="rId8"/>
            <a:stretch>
              <a:fillRect/>
            </a:stretch>
          </p:blipFill>
          <p:spPr>
            <a:xfrm>
              <a:off x="8875493" y="5358718"/>
              <a:ext cx="167493" cy="124354"/>
            </a:xfrm>
            <a:custGeom>
              <a:avLst/>
              <a:gdLst>
                <a:gd name="connsiteX0" fmla="*/ 381 w 167493"/>
                <a:gd name="connsiteY0" fmla="*/ 55 h 124354"/>
                <a:gd name="connsiteX1" fmla="*/ 167874 w 167493"/>
                <a:gd name="connsiteY1" fmla="*/ 55 h 124354"/>
                <a:gd name="connsiteX2" fmla="*/ 167874 w 167493"/>
                <a:gd name="connsiteY2" fmla="*/ 124409 h 124354"/>
                <a:gd name="connsiteX3" fmla="*/ 381 w 167493"/>
                <a:gd name="connsiteY3" fmla="*/ 124409 h 124354"/>
              </a:gdLst>
              <a:ahLst/>
              <a:cxnLst>
                <a:cxn ang="0">
                  <a:pos x="connsiteX0" y="connsiteY0"/>
                </a:cxn>
                <a:cxn ang="0">
                  <a:pos x="connsiteX1" y="connsiteY1"/>
                </a:cxn>
                <a:cxn ang="0">
                  <a:pos x="connsiteX2" y="connsiteY2"/>
                </a:cxn>
                <a:cxn ang="0">
                  <a:pos x="connsiteX3" y="connsiteY3"/>
                </a:cxn>
              </a:cxnLst>
              <a:rect l="l" t="t" r="r" b="b"/>
              <a:pathLst>
                <a:path w="167493" h="124354">
                  <a:moveTo>
                    <a:pt x="381" y="55"/>
                  </a:moveTo>
                  <a:lnTo>
                    <a:pt x="167874" y="55"/>
                  </a:lnTo>
                  <a:lnTo>
                    <a:pt x="167874" y="124409"/>
                  </a:lnTo>
                  <a:lnTo>
                    <a:pt x="381" y="124409"/>
                  </a:lnTo>
                  <a:close/>
                </a:path>
              </a:pathLst>
            </a:custGeom>
          </p:spPr>
        </p:pic>
        <p:sp>
          <p:nvSpPr>
            <p:cNvPr id="99" name="Freeform 98">
              <a:extLst>
                <a:ext uri="{FF2B5EF4-FFF2-40B4-BE49-F238E27FC236}">
                  <a16:creationId xmlns:a16="http://schemas.microsoft.com/office/drawing/2014/main" id="{529E92F0-9C16-F320-FBFA-C4186FB26664}"/>
                </a:ext>
              </a:extLst>
            </p:cNvPr>
            <p:cNvSpPr/>
            <p:nvPr/>
          </p:nvSpPr>
          <p:spPr>
            <a:xfrm>
              <a:off x="8943230" y="5232665"/>
              <a:ext cx="86147" cy="30531"/>
            </a:xfrm>
            <a:custGeom>
              <a:avLst/>
              <a:gdLst>
                <a:gd name="connsiteX0" fmla="*/ 1092 w 86147"/>
                <a:gd name="connsiteY0" fmla="*/ 21457 h 30531"/>
                <a:gd name="connsiteX1" fmla="*/ 41971 w 86147"/>
                <a:gd name="connsiteY1" fmla="*/ 3906 h 30531"/>
                <a:gd name="connsiteX2" fmla="*/ 67067 w 86147"/>
                <a:gd name="connsiteY2" fmla="*/ -22 h 30531"/>
                <a:gd name="connsiteX3" fmla="*/ 80552 w 86147"/>
                <a:gd name="connsiteY3" fmla="*/ 3284 h 30531"/>
                <a:gd name="connsiteX4" fmla="*/ 85321 w 86147"/>
                <a:gd name="connsiteY4" fmla="*/ 7835 h 30531"/>
                <a:gd name="connsiteX5" fmla="*/ 85946 w 86147"/>
                <a:gd name="connsiteY5" fmla="*/ 9417 h 30531"/>
                <a:gd name="connsiteX6" fmla="*/ 82921 w 86147"/>
                <a:gd name="connsiteY6" fmla="*/ 14740 h 30531"/>
                <a:gd name="connsiteX7" fmla="*/ 82227 w 86147"/>
                <a:gd name="connsiteY7" fmla="*/ 14872 h 30531"/>
                <a:gd name="connsiteX8" fmla="*/ 69139 w 86147"/>
                <a:gd name="connsiteY8" fmla="*/ 16511 h 30531"/>
                <a:gd name="connsiteX9" fmla="*/ 25563 w 86147"/>
                <a:gd name="connsiteY9" fmla="*/ 24566 h 30531"/>
                <a:gd name="connsiteX10" fmla="*/ 6599 w 86147"/>
                <a:gd name="connsiteY10" fmla="*/ 30218 h 30531"/>
                <a:gd name="connsiteX11" fmla="*/ 186 w 86147"/>
                <a:gd name="connsiteY11" fmla="*/ 27171 h 30531"/>
                <a:gd name="connsiteX12" fmla="*/ 70 w 86147"/>
                <a:gd name="connsiteY12" fmla="*/ 26799 h 30531"/>
                <a:gd name="connsiteX13" fmla="*/ 70 w 86147"/>
                <a:gd name="connsiteY13" fmla="*/ 26799 h 30531"/>
                <a:gd name="connsiteX14" fmla="*/ 1092 w 86147"/>
                <a:gd name="connsiteY14" fmla="*/ 21457 h 30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147" h="30531">
                  <a:moveTo>
                    <a:pt x="1092" y="21457"/>
                  </a:moveTo>
                  <a:cubicBezTo>
                    <a:pt x="5038" y="14165"/>
                    <a:pt x="27011" y="8089"/>
                    <a:pt x="41971" y="3906"/>
                  </a:cubicBezTo>
                  <a:cubicBezTo>
                    <a:pt x="50129" y="1513"/>
                    <a:pt x="58566" y="192"/>
                    <a:pt x="67067" y="-22"/>
                  </a:cubicBezTo>
                  <a:cubicBezTo>
                    <a:pt x="71773" y="-93"/>
                    <a:pt x="76417" y="1046"/>
                    <a:pt x="80552" y="3284"/>
                  </a:cubicBezTo>
                  <a:cubicBezTo>
                    <a:pt x="82571" y="4281"/>
                    <a:pt x="84235" y="5869"/>
                    <a:pt x="85321" y="7835"/>
                  </a:cubicBezTo>
                  <a:cubicBezTo>
                    <a:pt x="85585" y="8338"/>
                    <a:pt x="85795" y="8869"/>
                    <a:pt x="85946" y="9417"/>
                  </a:cubicBezTo>
                  <a:cubicBezTo>
                    <a:pt x="86587" y="11719"/>
                    <a:pt x="85232" y="14102"/>
                    <a:pt x="82921" y="14740"/>
                  </a:cubicBezTo>
                  <a:cubicBezTo>
                    <a:pt x="82693" y="14802"/>
                    <a:pt x="82461" y="14847"/>
                    <a:pt x="82227" y="14872"/>
                  </a:cubicBezTo>
                  <a:cubicBezTo>
                    <a:pt x="78650" y="15268"/>
                    <a:pt x="74193" y="15805"/>
                    <a:pt x="69139" y="16511"/>
                  </a:cubicBezTo>
                  <a:cubicBezTo>
                    <a:pt x="54454" y="18252"/>
                    <a:pt x="39897" y="20942"/>
                    <a:pt x="25563" y="24566"/>
                  </a:cubicBezTo>
                  <a:cubicBezTo>
                    <a:pt x="20737" y="25838"/>
                    <a:pt x="14207" y="27703"/>
                    <a:pt x="6599" y="30218"/>
                  </a:cubicBezTo>
                  <a:cubicBezTo>
                    <a:pt x="3983" y="31140"/>
                    <a:pt x="1112" y="29776"/>
                    <a:pt x="186" y="27171"/>
                  </a:cubicBezTo>
                  <a:cubicBezTo>
                    <a:pt x="142" y="27049"/>
                    <a:pt x="104" y="26924"/>
                    <a:pt x="70" y="26799"/>
                  </a:cubicBezTo>
                  <a:lnTo>
                    <a:pt x="70" y="26799"/>
                  </a:lnTo>
                  <a:cubicBezTo>
                    <a:pt x="-249" y="24954"/>
                    <a:pt x="114" y="23056"/>
                    <a:pt x="1092" y="21457"/>
                  </a:cubicBezTo>
                  <a:close/>
                </a:path>
              </a:pathLst>
            </a:custGeom>
            <a:solidFill>
              <a:srgbClr val="000000"/>
            </a:solidFill>
            <a:ln w="2835" cap="flat">
              <a:noFill/>
              <a:prstDash val="solid"/>
              <a:miter/>
            </a:ln>
          </p:spPr>
          <p:txBody>
            <a:bodyPr rtlCol="0" anchor="ctr"/>
            <a:lstStyle/>
            <a:p>
              <a:endParaRPr lang="en-US"/>
            </a:p>
          </p:txBody>
        </p:sp>
        <p:sp>
          <p:nvSpPr>
            <p:cNvPr id="100" name="Freeform 99">
              <a:extLst>
                <a:ext uri="{FF2B5EF4-FFF2-40B4-BE49-F238E27FC236}">
                  <a16:creationId xmlns:a16="http://schemas.microsoft.com/office/drawing/2014/main" id="{DF624028-A58A-E563-E16F-3FBA8C7C2338}"/>
                </a:ext>
              </a:extLst>
            </p:cNvPr>
            <p:cNvSpPr/>
            <p:nvPr/>
          </p:nvSpPr>
          <p:spPr>
            <a:xfrm>
              <a:off x="9084546" y="5232665"/>
              <a:ext cx="86279" cy="30495"/>
            </a:xfrm>
            <a:custGeom>
              <a:avLst/>
              <a:gdLst>
                <a:gd name="connsiteX0" fmla="*/ 84983 w 86279"/>
                <a:gd name="connsiteY0" fmla="*/ 21457 h 30495"/>
                <a:gd name="connsiteX1" fmla="*/ 44103 w 86279"/>
                <a:gd name="connsiteY1" fmla="*/ 3906 h 30495"/>
                <a:gd name="connsiteX2" fmla="*/ 18979 w 86279"/>
                <a:gd name="connsiteY2" fmla="*/ -22 h 30495"/>
                <a:gd name="connsiteX3" fmla="*/ 5495 w 86279"/>
                <a:gd name="connsiteY3" fmla="*/ 3284 h 30495"/>
                <a:gd name="connsiteX4" fmla="*/ 726 w 86279"/>
                <a:gd name="connsiteY4" fmla="*/ 7835 h 30495"/>
                <a:gd name="connsiteX5" fmla="*/ 101 w 86279"/>
                <a:gd name="connsiteY5" fmla="*/ 9417 h 30495"/>
                <a:gd name="connsiteX6" fmla="*/ 3196 w 86279"/>
                <a:gd name="connsiteY6" fmla="*/ 14700 h 30495"/>
                <a:gd name="connsiteX7" fmla="*/ 3820 w 86279"/>
                <a:gd name="connsiteY7" fmla="*/ 14815 h 30495"/>
                <a:gd name="connsiteX8" fmla="*/ 16907 w 86279"/>
                <a:gd name="connsiteY8" fmla="*/ 16455 h 30495"/>
                <a:gd name="connsiteX9" fmla="*/ 60597 w 86279"/>
                <a:gd name="connsiteY9" fmla="*/ 24509 h 30495"/>
                <a:gd name="connsiteX10" fmla="*/ 79561 w 86279"/>
                <a:gd name="connsiteY10" fmla="*/ 30162 h 30495"/>
                <a:gd name="connsiteX11" fmla="*/ 86044 w 86279"/>
                <a:gd name="connsiteY11" fmla="*/ 27168 h 30495"/>
                <a:gd name="connsiteX12" fmla="*/ 86147 w 86279"/>
                <a:gd name="connsiteY12" fmla="*/ 26855 h 30495"/>
                <a:gd name="connsiteX13" fmla="*/ 86147 w 86279"/>
                <a:gd name="connsiteY13" fmla="*/ 26855 h 30495"/>
                <a:gd name="connsiteX14" fmla="*/ 84983 w 86279"/>
                <a:gd name="connsiteY14" fmla="*/ 21457 h 30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279" h="30495">
                  <a:moveTo>
                    <a:pt x="84983" y="21457"/>
                  </a:moveTo>
                  <a:cubicBezTo>
                    <a:pt x="81037" y="14165"/>
                    <a:pt x="59064" y="8089"/>
                    <a:pt x="44103" y="3906"/>
                  </a:cubicBezTo>
                  <a:cubicBezTo>
                    <a:pt x="35937" y="1511"/>
                    <a:pt x="27490" y="190"/>
                    <a:pt x="18979" y="-22"/>
                  </a:cubicBezTo>
                  <a:cubicBezTo>
                    <a:pt x="14274" y="-93"/>
                    <a:pt x="9629" y="1046"/>
                    <a:pt x="5495" y="3284"/>
                  </a:cubicBezTo>
                  <a:cubicBezTo>
                    <a:pt x="3476" y="4281"/>
                    <a:pt x="1812" y="5869"/>
                    <a:pt x="726" y="7835"/>
                  </a:cubicBezTo>
                  <a:cubicBezTo>
                    <a:pt x="473" y="8344"/>
                    <a:pt x="265" y="8873"/>
                    <a:pt x="101" y="9417"/>
                  </a:cubicBezTo>
                  <a:cubicBezTo>
                    <a:pt x="-510" y="11727"/>
                    <a:pt x="876" y="14092"/>
                    <a:pt x="3196" y="14700"/>
                  </a:cubicBezTo>
                  <a:cubicBezTo>
                    <a:pt x="3401" y="14753"/>
                    <a:pt x="3609" y="14792"/>
                    <a:pt x="3820" y="14815"/>
                  </a:cubicBezTo>
                  <a:cubicBezTo>
                    <a:pt x="7425" y="15211"/>
                    <a:pt x="11854" y="15748"/>
                    <a:pt x="16907" y="16455"/>
                  </a:cubicBezTo>
                  <a:cubicBezTo>
                    <a:pt x="31631" y="18188"/>
                    <a:pt x="46226" y="20878"/>
                    <a:pt x="60597" y="24509"/>
                  </a:cubicBezTo>
                  <a:cubicBezTo>
                    <a:pt x="65423" y="25781"/>
                    <a:pt x="71953" y="27646"/>
                    <a:pt x="79561" y="30162"/>
                  </a:cubicBezTo>
                  <a:cubicBezTo>
                    <a:pt x="82181" y="31117"/>
                    <a:pt x="85084" y="29777"/>
                    <a:pt x="86044" y="27168"/>
                  </a:cubicBezTo>
                  <a:cubicBezTo>
                    <a:pt x="86082" y="27065"/>
                    <a:pt x="86116" y="26960"/>
                    <a:pt x="86147" y="26855"/>
                  </a:cubicBezTo>
                  <a:lnTo>
                    <a:pt x="86147" y="26855"/>
                  </a:lnTo>
                  <a:cubicBezTo>
                    <a:pt x="86436" y="24975"/>
                    <a:pt x="86022" y="23054"/>
                    <a:pt x="84983" y="21457"/>
                  </a:cubicBezTo>
                  <a:close/>
                </a:path>
              </a:pathLst>
            </a:custGeom>
            <a:solidFill>
              <a:srgbClr val="000000"/>
            </a:solidFill>
            <a:ln w="2835" cap="flat">
              <a:noFill/>
              <a:prstDash val="solid"/>
              <a:miter/>
            </a:ln>
          </p:spPr>
          <p:txBody>
            <a:bodyPr rtlCol="0" anchor="ctr"/>
            <a:lstStyle/>
            <a:p>
              <a:endParaRPr lang="en-US"/>
            </a:p>
          </p:txBody>
        </p:sp>
        <p:pic>
          <p:nvPicPr>
            <p:cNvPr id="101" name="Picture 100">
              <a:extLst>
                <a:ext uri="{FF2B5EF4-FFF2-40B4-BE49-F238E27FC236}">
                  <a16:creationId xmlns:a16="http://schemas.microsoft.com/office/drawing/2014/main" id="{86FC6A6C-6577-035F-7DDB-C356C0541BDB}"/>
                </a:ext>
              </a:extLst>
            </p:cNvPr>
            <p:cNvPicPr>
              <a:picLocks noChangeAspect="1"/>
            </p:cNvPicPr>
            <p:nvPr/>
          </p:nvPicPr>
          <p:blipFill>
            <a:blip r:embed="rId9"/>
            <a:stretch>
              <a:fillRect/>
            </a:stretch>
          </p:blipFill>
          <p:spPr>
            <a:xfrm>
              <a:off x="8957821" y="5265452"/>
              <a:ext cx="53938" cy="59350"/>
            </a:xfrm>
            <a:custGeom>
              <a:avLst/>
              <a:gdLst>
                <a:gd name="connsiteX0" fmla="*/ 410 w 53938"/>
                <a:gd name="connsiteY0" fmla="*/ 22 h 59350"/>
                <a:gd name="connsiteX1" fmla="*/ 54348 w 53938"/>
                <a:gd name="connsiteY1" fmla="*/ 22 h 59350"/>
                <a:gd name="connsiteX2" fmla="*/ 54348 w 53938"/>
                <a:gd name="connsiteY2" fmla="*/ 59372 h 59350"/>
                <a:gd name="connsiteX3" fmla="*/ 410 w 53938"/>
                <a:gd name="connsiteY3" fmla="*/ 59372 h 59350"/>
              </a:gdLst>
              <a:ahLst/>
              <a:cxnLst>
                <a:cxn ang="0">
                  <a:pos x="connsiteX0" y="connsiteY0"/>
                </a:cxn>
                <a:cxn ang="0">
                  <a:pos x="connsiteX1" y="connsiteY1"/>
                </a:cxn>
                <a:cxn ang="0">
                  <a:pos x="connsiteX2" y="connsiteY2"/>
                </a:cxn>
                <a:cxn ang="0">
                  <a:pos x="connsiteX3" y="connsiteY3"/>
                </a:cxn>
              </a:cxnLst>
              <a:rect l="l" t="t" r="r" b="b"/>
              <a:pathLst>
                <a:path w="53938" h="59350">
                  <a:moveTo>
                    <a:pt x="410" y="22"/>
                  </a:moveTo>
                  <a:lnTo>
                    <a:pt x="54348" y="22"/>
                  </a:lnTo>
                  <a:lnTo>
                    <a:pt x="54348" y="59372"/>
                  </a:lnTo>
                  <a:lnTo>
                    <a:pt x="410" y="59372"/>
                  </a:lnTo>
                  <a:close/>
                </a:path>
              </a:pathLst>
            </a:custGeom>
          </p:spPr>
        </p:pic>
        <p:pic>
          <p:nvPicPr>
            <p:cNvPr id="102" name="Picture 101">
              <a:extLst>
                <a:ext uri="{FF2B5EF4-FFF2-40B4-BE49-F238E27FC236}">
                  <a16:creationId xmlns:a16="http://schemas.microsoft.com/office/drawing/2014/main" id="{D8662F76-8830-FEE7-BBCC-986CFEF12D48}"/>
                </a:ext>
              </a:extLst>
            </p:cNvPr>
            <p:cNvPicPr>
              <a:picLocks noChangeAspect="1"/>
            </p:cNvPicPr>
            <p:nvPr/>
          </p:nvPicPr>
          <p:blipFill>
            <a:blip r:embed="rId10"/>
            <a:stretch>
              <a:fillRect/>
            </a:stretch>
          </p:blipFill>
          <p:spPr>
            <a:xfrm>
              <a:off x="9099764" y="5265452"/>
              <a:ext cx="56777" cy="59350"/>
            </a:xfrm>
            <a:custGeom>
              <a:avLst/>
              <a:gdLst>
                <a:gd name="connsiteX0" fmla="*/ 460 w 56777"/>
                <a:gd name="connsiteY0" fmla="*/ 22 h 59350"/>
                <a:gd name="connsiteX1" fmla="*/ 57237 w 56777"/>
                <a:gd name="connsiteY1" fmla="*/ 22 h 59350"/>
                <a:gd name="connsiteX2" fmla="*/ 57237 w 56777"/>
                <a:gd name="connsiteY2" fmla="*/ 59372 h 59350"/>
                <a:gd name="connsiteX3" fmla="*/ 460 w 56777"/>
                <a:gd name="connsiteY3" fmla="*/ 59372 h 59350"/>
              </a:gdLst>
              <a:ahLst/>
              <a:cxnLst>
                <a:cxn ang="0">
                  <a:pos x="connsiteX0" y="connsiteY0"/>
                </a:cxn>
                <a:cxn ang="0">
                  <a:pos x="connsiteX1" y="connsiteY1"/>
                </a:cxn>
                <a:cxn ang="0">
                  <a:pos x="connsiteX2" y="connsiteY2"/>
                </a:cxn>
                <a:cxn ang="0">
                  <a:pos x="connsiteX3" y="connsiteY3"/>
                </a:cxn>
              </a:cxnLst>
              <a:rect l="l" t="t" r="r" b="b"/>
              <a:pathLst>
                <a:path w="56777" h="59350">
                  <a:moveTo>
                    <a:pt x="460" y="22"/>
                  </a:moveTo>
                  <a:lnTo>
                    <a:pt x="57237" y="22"/>
                  </a:lnTo>
                  <a:lnTo>
                    <a:pt x="57237" y="59372"/>
                  </a:lnTo>
                  <a:lnTo>
                    <a:pt x="460" y="59372"/>
                  </a:lnTo>
                  <a:close/>
                </a:path>
              </a:pathLst>
            </a:custGeom>
          </p:spPr>
        </p:pic>
        <p:sp>
          <p:nvSpPr>
            <p:cNvPr id="103" name="Freeform 102">
              <a:extLst>
                <a:ext uri="{FF2B5EF4-FFF2-40B4-BE49-F238E27FC236}">
                  <a16:creationId xmlns:a16="http://schemas.microsoft.com/office/drawing/2014/main" id="{645A773D-A241-B079-D77D-D798BAEB1E4A}"/>
                </a:ext>
              </a:extLst>
            </p:cNvPr>
            <p:cNvSpPr/>
            <p:nvPr/>
          </p:nvSpPr>
          <p:spPr>
            <a:xfrm>
              <a:off x="9018099" y="5343199"/>
              <a:ext cx="77773" cy="16594"/>
            </a:xfrm>
            <a:custGeom>
              <a:avLst/>
              <a:gdLst>
                <a:gd name="connsiteX0" fmla="*/ 74469 w 77773"/>
                <a:gd name="connsiteY0" fmla="*/ -22 h 16594"/>
                <a:gd name="connsiteX1" fmla="*/ 77728 w 77773"/>
                <a:gd name="connsiteY1" fmla="*/ 2945 h 16594"/>
                <a:gd name="connsiteX2" fmla="*/ 76399 w 77773"/>
                <a:gd name="connsiteY2" fmla="*/ 5630 h 16594"/>
                <a:gd name="connsiteX3" fmla="*/ 1226 w 77773"/>
                <a:gd name="connsiteY3" fmla="*/ 5630 h 16594"/>
                <a:gd name="connsiteX4" fmla="*/ 581 w 77773"/>
                <a:gd name="connsiteY4" fmla="*/ 1240 h 16594"/>
                <a:gd name="connsiteX5" fmla="*/ 3156 w 77773"/>
                <a:gd name="connsiteY5" fmla="*/ -22 h 16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773" h="16594">
                  <a:moveTo>
                    <a:pt x="74469" y="-22"/>
                  </a:moveTo>
                  <a:cubicBezTo>
                    <a:pt x="76191" y="-99"/>
                    <a:pt x="77651" y="1229"/>
                    <a:pt x="77728" y="2945"/>
                  </a:cubicBezTo>
                  <a:cubicBezTo>
                    <a:pt x="77775" y="4007"/>
                    <a:pt x="77274" y="5020"/>
                    <a:pt x="76399" y="5630"/>
                  </a:cubicBezTo>
                  <a:cubicBezTo>
                    <a:pt x="53483" y="20216"/>
                    <a:pt x="24142" y="20216"/>
                    <a:pt x="1226" y="5630"/>
                  </a:cubicBezTo>
                  <a:cubicBezTo>
                    <a:pt x="-170" y="4595"/>
                    <a:pt x="-458" y="2630"/>
                    <a:pt x="581" y="1240"/>
                  </a:cubicBezTo>
                  <a:cubicBezTo>
                    <a:pt x="1186" y="432"/>
                    <a:pt x="2144" y="-38"/>
                    <a:pt x="3156" y="-22"/>
                  </a:cubicBezTo>
                  <a:close/>
                </a:path>
              </a:pathLst>
            </a:custGeom>
            <a:solidFill>
              <a:srgbClr val="673312"/>
            </a:solidFill>
            <a:ln w="2835" cap="flat">
              <a:noFill/>
              <a:prstDash val="solid"/>
              <a:miter/>
            </a:ln>
          </p:spPr>
          <p:txBody>
            <a:bodyPr rtlCol="0" anchor="ctr"/>
            <a:lstStyle/>
            <a:p>
              <a:endParaRPr lang="en-US"/>
            </a:p>
          </p:txBody>
        </p:sp>
      </p:grpSp>
      <p:grpSp>
        <p:nvGrpSpPr>
          <p:cNvPr id="135" name="Group 134">
            <a:extLst>
              <a:ext uri="{FF2B5EF4-FFF2-40B4-BE49-F238E27FC236}">
                <a16:creationId xmlns:a16="http://schemas.microsoft.com/office/drawing/2014/main" id="{877C86EA-0758-7FEA-3D18-A6EE98F2FB99}"/>
              </a:ext>
            </a:extLst>
          </p:cNvPr>
          <p:cNvGrpSpPr/>
          <p:nvPr/>
        </p:nvGrpSpPr>
        <p:grpSpPr>
          <a:xfrm>
            <a:off x="9116063" y="5208928"/>
            <a:ext cx="369053" cy="370236"/>
            <a:chOff x="9412040" y="5208928"/>
            <a:chExt cx="369053" cy="370236"/>
          </a:xfrm>
        </p:grpSpPr>
        <p:pic>
          <p:nvPicPr>
            <p:cNvPr id="104" name="Picture 103">
              <a:extLst>
                <a:ext uri="{FF2B5EF4-FFF2-40B4-BE49-F238E27FC236}">
                  <a16:creationId xmlns:a16="http://schemas.microsoft.com/office/drawing/2014/main" id="{09DFC9C6-8F77-34BD-EB71-73612421112F}"/>
                </a:ext>
              </a:extLst>
            </p:cNvPr>
            <p:cNvPicPr>
              <a:picLocks noChangeAspect="1"/>
            </p:cNvPicPr>
            <p:nvPr/>
          </p:nvPicPr>
          <p:blipFill>
            <a:blip r:embed="rId11"/>
            <a:stretch>
              <a:fillRect/>
            </a:stretch>
          </p:blipFill>
          <p:spPr>
            <a:xfrm>
              <a:off x="9412040" y="5208928"/>
              <a:ext cx="369053" cy="370236"/>
            </a:xfrm>
            <a:custGeom>
              <a:avLst/>
              <a:gdLst>
                <a:gd name="connsiteX0" fmla="*/ 570 w 369053"/>
                <a:gd name="connsiteY0" fmla="*/ 2 h 370236"/>
                <a:gd name="connsiteX1" fmla="*/ 369623 w 369053"/>
                <a:gd name="connsiteY1" fmla="*/ 2 h 370236"/>
                <a:gd name="connsiteX2" fmla="*/ 369623 w 369053"/>
                <a:gd name="connsiteY2" fmla="*/ 370238 h 370236"/>
                <a:gd name="connsiteX3" fmla="*/ 570 w 369053"/>
                <a:gd name="connsiteY3" fmla="*/ 370238 h 370236"/>
              </a:gdLst>
              <a:ahLst/>
              <a:cxnLst>
                <a:cxn ang="0">
                  <a:pos x="connsiteX0" y="connsiteY0"/>
                </a:cxn>
                <a:cxn ang="0">
                  <a:pos x="connsiteX1" y="connsiteY1"/>
                </a:cxn>
                <a:cxn ang="0">
                  <a:pos x="connsiteX2" y="connsiteY2"/>
                </a:cxn>
                <a:cxn ang="0">
                  <a:pos x="connsiteX3" y="connsiteY3"/>
                </a:cxn>
              </a:cxnLst>
              <a:rect l="l" t="t" r="r" b="b"/>
              <a:pathLst>
                <a:path w="369053" h="370236">
                  <a:moveTo>
                    <a:pt x="570" y="2"/>
                  </a:moveTo>
                  <a:lnTo>
                    <a:pt x="369623" y="2"/>
                  </a:lnTo>
                  <a:lnTo>
                    <a:pt x="369623" y="370238"/>
                  </a:lnTo>
                  <a:lnTo>
                    <a:pt x="570" y="370238"/>
                  </a:lnTo>
                  <a:close/>
                </a:path>
              </a:pathLst>
            </a:custGeom>
          </p:spPr>
        </p:pic>
        <p:pic>
          <p:nvPicPr>
            <p:cNvPr id="105" name="Picture 104">
              <a:extLst>
                <a:ext uri="{FF2B5EF4-FFF2-40B4-BE49-F238E27FC236}">
                  <a16:creationId xmlns:a16="http://schemas.microsoft.com/office/drawing/2014/main" id="{82757121-18AA-1626-5ACA-9DB92C252D78}"/>
                </a:ext>
              </a:extLst>
            </p:cNvPr>
            <p:cNvPicPr>
              <a:picLocks noChangeAspect="1"/>
            </p:cNvPicPr>
            <p:nvPr/>
          </p:nvPicPr>
          <p:blipFill>
            <a:blip r:embed="rId12"/>
            <a:stretch>
              <a:fillRect/>
            </a:stretch>
          </p:blipFill>
          <p:spPr>
            <a:xfrm>
              <a:off x="9517078" y="5497203"/>
              <a:ext cx="158976" cy="39567"/>
            </a:xfrm>
            <a:custGeom>
              <a:avLst/>
              <a:gdLst>
                <a:gd name="connsiteX0" fmla="*/ 607 w 158976"/>
                <a:gd name="connsiteY0" fmla="*/ 104 h 39567"/>
                <a:gd name="connsiteX1" fmla="*/ 159584 w 158976"/>
                <a:gd name="connsiteY1" fmla="*/ 104 h 39567"/>
                <a:gd name="connsiteX2" fmla="*/ 159584 w 158976"/>
                <a:gd name="connsiteY2" fmla="*/ 39671 h 39567"/>
                <a:gd name="connsiteX3" fmla="*/ 607 w 158976"/>
                <a:gd name="connsiteY3" fmla="*/ 39671 h 39567"/>
              </a:gdLst>
              <a:ahLst/>
              <a:cxnLst>
                <a:cxn ang="0">
                  <a:pos x="connsiteX0" y="connsiteY0"/>
                </a:cxn>
                <a:cxn ang="0">
                  <a:pos x="connsiteX1" y="connsiteY1"/>
                </a:cxn>
                <a:cxn ang="0">
                  <a:pos x="connsiteX2" y="connsiteY2"/>
                </a:cxn>
                <a:cxn ang="0">
                  <a:pos x="connsiteX3" y="connsiteY3"/>
                </a:cxn>
              </a:cxnLst>
              <a:rect l="l" t="t" r="r" b="b"/>
              <a:pathLst>
                <a:path w="158976" h="39567">
                  <a:moveTo>
                    <a:pt x="607" y="104"/>
                  </a:moveTo>
                  <a:lnTo>
                    <a:pt x="159584" y="104"/>
                  </a:lnTo>
                  <a:lnTo>
                    <a:pt x="159584" y="39671"/>
                  </a:lnTo>
                  <a:lnTo>
                    <a:pt x="607" y="39671"/>
                  </a:lnTo>
                  <a:close/>
                </a:path>
              </a:pathLst>
            </a:custGeom>
          </p:spPr>
        </p:pic>
        <p:sp>
          <p:nvSpPr>
            <p:cNvPr id="106" name="Freeform 105">
              <a:extLst>
                <a:ext uri="{FF2B5EF4-FFF2-40B4-BE49-F238E27FC236}">
                  <a16:creationId xmlns:a16="http://schemas.microsoft.com/office/drawing/2014/main" id="{2B97B33D-7328-EA4C-6BC9-16DB5339520D}"/>
                </a:ext>
              </a:extLst>
            </p:cNvPr>
            <p:cNvSpPr/>
            <p:nvPr/>
          </p:nvSpPr>
          <p:spPr>
            <a:xfrm>
              <a:off x="9467480" y="5393961"/>
              <a:ext cx="257570" cy="116779"/>
            </a:xfrm>
            <a:custGeom>
              <a:avLst/>
              <a:gdLst>
                <a:gd name="connsiteX0" fmla="*/ 257501 w 257570"/>
                <a:gd name="connsiteY0" fmla="*/ 26541 h 116779"/>
                <a:gd name="connsiteX1" fmla="*/ 207367 w 257570"/>
                <a:gd name="connsiteY1" fmla="*/ 116754 h 116779"/>
                <a:gd name="connsiteX2" fmla="*/ 50122 w 257570"/>
                <a:gd name="connsiteY2" fmla="*/ 116754 h 116779"/>
                <a:gd name="connsiteX3" fmla="*/ -12 w 257570"/>
                <a:gd name="connsiteY3" fmla="*/ 26541 h 116779"/>
                <a:gd name="connsiteX4" fmla="*/ 6546 w 257570"/>
                <a:gd name="connsiteY4" fmla="*/ 16904 h 116779"/>
                <a:gd name="connsiteX5" fmla="*/ 250944 w 257570"/>
                <a:gd name="connsiteY5" fmla="*/ 16904 h 116779"/>
                <a:gd name="connsiteX6" fmla="*/ 257502 w 257570"/>
                <a:gd name="connsiteY6" fmla="*/ 26541 h 116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7570" h="116779">
                  <a:moveTo>
                    <a:pt x="257501" y="26541"/>
                  </a:moveTo>
                  <a:cubicBezTo>
                    <a:pt x="254905" y="62482"/>
                    <a:pt x="236572" y="95470"/>
                    <a:pt x="207367" y="116754"/>
                  </a:cubicBezTo>
                  <a:cubicBezTo>
                    <a:pt x="156355" y="99683"/>
                    <a:pt x="101135" y="99683"/>
                    <a:pt x="50122" y="116754"/>
                  </a:cubicBezTo>
                  <a:cubicBezTo>
                    <a:pt x="20908" y="95477"/>
                    <a:pt x="2573" y="62485"/>
                    <a:pt x="-12" y="26541"/>
                  </a:cubicBezTo>
                  <a:cubicBezTo>
                    <a:pt x="-366" y="22195"/>
                    <a:pt x="2360" y="18188"/>
                    <a:pt x="6546" y="16904"/>
                  </a:cubicBezTo>
                  <a:cubicBezTo>
                    <a:pt x="86434" y="-5668"/>
                    <a:pt x="171055" y="-5668"/>
                    <a:pt x="250944" y="16904"/>
                  </a:cubicBezTo>
                  <a:cubicBezTo>
                    <a:pt x="255109" y="18215"/>
                    <a:pt x="257823" y="22204"/>
                    <a:pt x="257502" y="26541"/>
                  </a:cubicBezTo>
                  <a:close/>
                </a:path>
              </a:pathLst>
            </a:custGeom>
            <a:solidFill>
              <a:srgbClr val="673312"/>
            </a:solidFill>
            <a:ln w="2835" cap="flat">
              <a:noFill/>
              <a:prstDash val="solid"/>
              <a:miter/>
            </a:ln>
          </p:spPr>
          <p:txBody>
            <a:bodyPr rtlCol="0" anchor="ctr"/>
            <a:lstStyle/>
            <a:p>
              <a:endParaRPr lang="en-US"/>
            </a:p>
          </p:txBody>
        </p:sp>
        <p:sp>
          <p:nvSpPr>
            <p:cNvPr id="107" name="Freeform 106">
              <a:extLst>
                <a:ext uri="{FF2B5EF4-FFF2-40B4-BE49-F238E27FC236}">
                  <a16:creationId xmlns:a16="http://schemas.microsoft.com/office/drawing/2014/main" id="{E28B6254-E6B4-D106-5F97-1572219B081B}"/>
                </a:ext>
              </a:extLst>
            </p:cNvPr>
            <p:cNvSpPr/>
            <p:nvPr/>
          </p:nvSpPr>
          <p:spPr>
            <a:xfrm>
              <a:off x="9455144" y="5302818"/>
              <a:ext cx="80133" cy="68307"/>
            </a:xfrm>
            <a:custGeom>
              <a:avLst/>
              <a:gdLst>
                <a:gd name="connsiteX0" fmla="*/ 6760 w 80133"/>
                <a:gd name="connsiteY0" fmla="*/ 68282 h 68307"/>
                <a:gd name="connsiteX1" fmla="*/ -43 w 80133"/>
                <a:gd name="connsiteY1" fmla="*/ 61488 h 68307"/>
                <a:gd name="connsiteX2" fmla="*/ 3921 w 80133"/>
                <a:gd name="connsiteY2" fmla="*/ 55338 h 68307"/>
                <a:gd name="connsiteX3" fmla="*/ 56724 w 80133"/>
                <a:gd name="connsiteY3" fmla="*/ 31597 h 68307"/>
                <a:gd name="connsiteX4" fmla="*/ 15248 w 80133"/>
                <a:gd name="connsiteY4" fmla="*/ 12916 h 68307"/>
                <a:gd name="connsiteX5" fmla="*/ 11898 w 80133"/>
                <a:gd name="connsiteY5" fmla="*/ 3929 h 68307"/>
                <a:gd name="connsiteX6" fmla="*/ 20925 w 80133"/>
                <a:gd name="connsiteY6" fmla="*/ 594 h 68307"/>
                <a:gd name="connsiteX7" fmla="*/ 76085 w 80133"/>
                <a:gd name="connsiteY7" fmla="*/ 25436 h 68307"/>
                <a:gd name="connsiteX8" fmla="*/ 79492 w 80133"/>
                <a:gd name="connsiteY8" fmla="*/ 34366 h 68307"/>
                <a:gd name="connsiteX9" fmla="*/ 76085 w 80133"/>
                <a:gd name="connsiteY9" fmla="*/ 37758 h 68307"/>
                <a:gd name="connsiteX10" fmla="*/ 9542 w 80133"/>
                <a:gd name="connsiteY10" fmla="*/ 67688 h 68307"/>
                <a:gd name="connsiteX11" fmla="*/ 6760 w 80133"/>
                <a:gd name="connsiteY11" fmla="*/ 68282 h 68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133" h="68307">
                  <a:moveTo>
                    <a:pt x="6760" y="68282"/>
                  </a:moveTo>
                  <a:cubicBezTo>
                    <a:pt x="2997" y="68276"/>
                    <a:pt x="-49" y="65234"/>
                    <a:pt x="-43" y="61488"/>
                  </a:cubicBezTo>
                  <a:cubicBezTo>
                    <a:pt x="-39" y="58844"/>
                    <a:pt x="1508" y="56443"/>
                    <a:pt x="3921" y="55338"/>
                  </a:cubicBezTo>
                  <a:lnTo>
                    <a:pt x="56724" y="31597"/>
                  </a:lnTo>
                  <a:lnTo>
                    <a:pt x="15248" y="12916"/>
                  </a:lnTo>
                  <a:cubicBezTo>
                    <a:pt x="11830" y="11355"/>
                    <a:pt x="10330" y="7331"/>
                    <a:pt x="11898" y="3929"/>
                  </a:cubicBezTo>
                  <a:cubicBezTo>
                    <a:pt x="13466" y="526"/>
                    <a:pt x="17508" y="-967"/>
                    <a:pt x="20925" y="594"/>
                  </a:cubicBezTo>
                  <a:lnTo>
                    <a:pt x="76085" y="25436"/>
                  </a:lnTo>
                  <a:cubicBezTo>
                    <a:pt x="79503" y="26965"/>
                    <a:pt x="81028" y="30963"/>
                    <a:pt x="79492" y="34366"/>
                  </a:cubicBezTo>
                  <a:cubicBezTo>
                    <a:pt x="78812" y="35874"/>
                    <a:pt x="77599" y="37081"/>
                    <a:pt x="76085" y="37758"/>
                  </a:cubicBezTo>
                  <a:lnTo>
                    <a:pt x="9542" y="67688"/>
                  </a:lnTo>
                  <a:cubicBezTo>
                    <a:pt x="8667" y="68079"/>
                    <a:pt x="7718" y="68281"/>
                    <a:pt x="6760" y="68282"/>
                  </a:cubicBezTo>
                  <a:close/>
                </a:path>
              </a:pathLst>
            </a:custGeom>
            <a:solidFill>
              <a:srgbClr val="000000"/>
            </a:solidFill>
            <a:ln w="2835" cap="flat">
              <a:noFill/>
              <a:prstDash val="solid"/>
              <a:miter/>
            </a:ln>
          </p:spPr>
          <p:txBody>
            <a:bodyPr rtlCol="0" anchor="ctr"/>
            <a:lstStyle/>
            <a:p>
              <a:endParaRPr lang="en-US"/>
            </a:p>
          </p:txBody>
        </p:sp>
        <p:sp>
          <p:nvSpPr>
            <p:cNvPr id="108" name="Freeform 107">
              <a:extLst>
                <a:ext uri="{FF2B5EF4-FFF2-40B4-BE49-F238E27FC236}">
                  <a16:creationId xmlns:a16="http://schemas.microsoft.com/office/drawing/2014/main" id="{450BEEE6-D899-A1DA-5147-DB4705727085}"/>
                </a:ext>
              </a:extLst>
            </p:cNvPr>
            <p:cNvSpPr/>
            <p:nvPr/>
          </p:nvSpPr>
          <p:spPr>
            <a:xfrm>
              <a:off x="9657230" y="5302818"/>
              <a:ext cx="80161" cy="68307"/>
            </a:xfrm>
            <a:custGeom>
              <a:avLst/>
              <a:gdLst>
                <a:gd name="connsiteX0" fmla="*/ 73316 w 80161"/>
                <a:gd name="connsiteY0" fmla="*/ 68282 h 68307"/>
                <a:gd name="connsiteX1" fmla="*/ 80119 w 80161"/>
                <a:gd name="connsiteY1" fmla="*/ 61488 h 68307"/>
                <a:gd name="connsiteX2" fmla="*/ 76155 w 80161"/>
                <a:gd name="connsiteY2" fmla="*/ 55338 h 68307"/>
                <a:gd name="connsiteX3" fmla="*/ 23352 w 80161"/>
                <a:gd name="connsiteY3" fmla="*/ 31597 h 68307"/>
                <a:gd name="connsiteX4" fmla="*/ 64884 w 80161"/>
                <a:gd name="connsiteY4" fmla="*/ 12916 h 68307"/>
                <a:gd name="connsiteX5" fmla="*/ 68234 w 80161"/>
                <a:gd name="connsiteY5" fmla="*/ 3929 h 68307"/>
                <a:gd name="connsiteX6" fmla="*/ 59207 w 80161"/>
                <a:gd name="connsiteY6" fmla="*/ 594 h 68307"/>
                <a:gd name="connsiteX7" fmla="*/ 3962 w 80161"/>
                <a:gd name="connsiteY7" fmla="*/ 25436 h 68307"/>
                <a:gd name="connsiteX8" fmla="*/ 555 w 80161"/>
                <a:gd name="connsiteY8" fmla="*/ 34366 h 68307"/>
                <a:gd name="connsiteX9" fmla="*/ 3962 w 80161"/>
                <a:gd name="connsiteY9" fmla="*/ 37758 h 68307"/>
                <a:gd name="connsiteX10" fmla="*/ 70477 w 80161"/>
                <a:gd name="connsiteY10" fmla="*/ 67688 h 68307"/>
                <a:gd name="connsiteX11" fmla="*/ 73316 w 80161"/>
                <a:gd name="connsiteY11" fmla="*/ 68282 h 68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161" h="68307">
                  <a:moveTo>
                    <a:pt x="73316" y="68282"/>
                  </a:moveTo>
                  <a:cubicBezTo>
                    <a:pt x="77079" y="68276"/>
                    <a:pt x="80124" y="65234"/>
                    <a:pt x="80119" y="61488"/>
                  </a:cubicBezTo>
                  <a:cubicBezTo>
                    <a:pt x="80114" y="58844"/>
                    <a:pt x="78567" y="56443"/>
                    <a:pt x="76155" y="55338"/>
                  </a:cubicBezTo>
                  <a:lnTo>
                    <a:pt x="23352" y="31597"/>
                  </a:lnTo>
                  <a:lnTo>
                    <a:pt x="64884" y="12916"/>
                  </a:lnTo>
                  <a:cubicBezTo>
                    <a:pt x="68302" y="11355"/>
                    <a:pt x="69802" y="7331"/>
                    <a:pt x="68234" y="3929"/>
                  </a:cubicBezTo>
                  <a:cubicBezTo>
                    <a:pt x="66666" y="526"/>
                    <a:pt x="62625" y="-967"/>
                    <a:pt x="59207" y="594"/>
                  </a:cubicBezTo>
                  <a:lnTo>
                    <a:pt x="3962" y="25436"/>
                  </a:lnTo>
                  <a:cubicBezTo>
                    <a:pt x="544" y="26965"/>
                    <a:pt x="-981" y="30963"/>
                    <a:pt x="555" y="34366"/>
                  </a:cubicBezTo>
                  <a:cubicBezTo>
                    <a:pt x="1235" y="35874"/>
                    <a:pt x="2448" y="37081"/>
                    <a:pt x="3962" y="37758"/>
                  </a:cubicBezTo>
                  <a:lnTo>
                    <a:pt x="70477" y="67688"/>
                  </a:lnTo>
                  <a:cubicBezTo>
                    <a:pt x="71372" y="68080"/>
                    <a:pt x="72339" y="68282"/>
                    <a:pt x="73316" y="68282"/>
                  </a:cubicBezTo>
                  <a:close/>
                </a:path>
              </a:pathLst>
            </a:custGeom>
            <a:solidFill>
              <a:srgbClr val="000000"/>
            </a:solidFill>
            <a:ln w="2835" cap="flat">
              <a:noFill/>
              <a:prstDash val="solid"/>
              <a:miter/>
            </a:ln>
          </p:spPr>
          <p:txBody>
            <a:bodyPr rtlCol="0" anchor="ctr"/>
            <a:lstStyle/>
            <a:p>
              <a:endParaRPr lang="en-US"/>
            </a:p>
          </p:txBody>
        </p:sp>
      </p:grpSp>
      <p:grpSp>
        <p:nvGrpSpPr>
          <p:cNvPr id="136" name="Group 135">
            <a:extLst>
              <a:ext uri="{FF2B5EF4-FFF2-40B4-BE49-F238E27FC236}">
                <a16:creationId xmlns:a16="http://schemas.microsoft.com/office/drawing/2014/main" id="{2E7A9E63-D912-5477-EBE2-842286CBD2C7}"/>
              </a:ext>
            </a:extLst>
          </p:cNvPr>
          <p:cNvGrpSpPr/>
          <p:nvPr/>
        </p:nvGrpSpPr>
        <p:grpSpPr>
          <a:xfrm>
            <a:off x="9546032" y="5208928"/>
            <a:ext cx="371891" cy="370236"/>
            <a:chOff x="9948586" y="5208928"/>
            <a:chExt cx="371891" cy="370236"/>
          </a:xfrm>
        </p:grpSpPr>
        <p:pic>
          <p:nvPicPr>
            <p:cNvPr id="109" name="Picture 108">
              <a:extLst>
                <a:ext uri="{FF2B5EF4-FFF2-40B4-BE49-F238E27FC236}">
                  <a16:creationId xmlns:a16="http://schemas.microsoft.com/office/drawing/2014/main" id="{45631A38-B63D-6732-6273-D2107CBF06C8}"/>
                </a:ext>
              </a:extLst>
            </p:cNvPr>
            <p:cNvPicPr>
              <a:picLocks noChangeAspect="1"/>
            </p:cNvPicPr>
            <p:nvPr/>
          </p:nvPicPr>
          <p:blipFill>
            <a:blip r:embed="rId13"/>
            <a:stretch>
              <a:fillRect/>
            </a:stretch>
          </p:blipFill>
          <p:spPr>
            <a:xfrm>
              <a:off x="9948586" y="5208928"/>
              <a:ext cx="371891" cy="370236"/>
            </a:xfrm>
            <a:custGeom>
              <a:avLst/>
              <a:gdLst>
                <a:gd name="connsiteX0" fmla="*/ 759 w 371891"/>
                <a:gd name="connsiteY0" fmla="*/ 2 h 370236"/>
                <a:gd name="connsiteX1" fmla="*/ 372651 w 371891"/>
                <a:gd name="connsiteY1" fmla="*/ 2 h 370236"/>
                <a:gd name="connsiteX2" fmla="*/ 372651 w 371891"/>
                <a:gd name="connsiteY2" fmla="*/ 370238 h 370236"/>
                <a:gd name="connsiteX3" fmla="*/ 759 w 371891"/>
                <a:gd name="connsiteY3" fmla="*/ 370238 h 370236"/>
              </a:gdLst>
              <a:ahLst/>
              <a:cxnLst>
                <a:cxn ang="0">
                  <a:pos x="connsiteX0" y="connsiteY0"/>
                </a:cxn>
                <a:cxn ang="0">
                  <a:pos x="connsiteX1" y="connsiteY1"/>
                </a:cxn>
                <a:cxn ang="0">
                  <a:pos x="connsiteX2" y="connsiteY2"/>
                </a:cxn>
                <a:cxn ang="0">
                  <a:pos x="connsiteX3" y="connsiteY3"/>
                </a:cxn>
              </a:cxnLst>
              <a:rect l="l" t="t" r="r" b="b"/>
              <a:pathLst>
                <a:path w="371891" h="370236">
                  <a:moveTo>
                    <a:pt x="759" y="2"/>
                  </a:moveTo>
                  <a:lnTo>
                    <a:pt x="372651" y="2"/>
                  </a:lnTo>
                  <a:lnTo>
                    <a:pt x="372651" y="370238"/>
                  </a:lnTo>
                  <a:lnTo>
                    <a:pt x="759" y="370238"/>
                  </a:lnTo>
                  <a:close/>
                </a:path>
              </a:pathLst>
            </a:custGeom>
          </p:spPr>
        </p:pic>
        <p:sp>
          <p:nvSpPr>
            <p:cNvPr id="110" name="Freeform 109">
              <a:extLst>
                <a:ext uri="{FF2B5EF4-FFF2-40B4-BE49-F238E27FC236}">
                  <a16:creationId xmlns:a16="http://schemas.microsoft.com/office/drawing/2014/main" id="{08CA4F95-CFBF-7F6E-F302-026079215A88}"/>
                </a:ext>
              </a:extLst>
            </p:cNvPr>
            <p:cNvSpPr/>
            <p:nvPr/>
          </p:nvSpPr>
          <p:spPr>
            <a:xfrm>
              <a:off x="10078095" y="5400292"/>
              <a:ext cx="114945" cy="136959"/>
            </a:xfrm>
            <a:custGeom>
              <a:avLst/>
              <a:gdLst>
                <a:gd name="connsiteX0" fmla="*/ 114903 w 114945"/>
                <a:gd name="connsiteY0" fmla="*/ 68454 h 136959"/>
                <a:gd name="connsiteX1" fmla="*/ 57444 w 114945"/>
                <a:gd name="connsiteY1" fmla="*/ 136934 h 136959"/>
                <a:gd name="connsiteX2" fmla="*/ -43 w 114945"/>
                <a:gd name="connsiteY2" fmla="*/ 68454 h 136959"/>
                <a:gd name="connsiteX3" fmla="*/ 57444 w 114945"/>
                <a:gd name="connsiteY3" fmla="*/ -25 h 136959"/>
                <a:gd name="connsiteX4" fmla="*/ 114903 w 114945"/>
                <a:gd name="connsiteY4" fmla="*/ 68454 h 1369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945" h="136959">
                  <a:moveTo>
                    <a:pt x="114903" y="68454"/>
                  </a:moveTo>
                  <a:cubicBezTo>
                    <a:pt x="114903" y="106297"/>
                    <a:pt x="89154" y="136934"/>
                    <a:pt x="57444" y="136934"/>
                  </a:cubicBezTo>
                  <a:cubicBezTo>
                    <a:pt x="25734" y="136934"/>
                    <a:pt x="-43" y="106297"/>
                    <a:pt x="-43" y="68454"/>
                  </a:cubicBezTo>
                  <a:cubicBezTo>
                    <a:pt x="-43" y="30611"/>
                    <a:pt x="25705" y="-25"/>
                    <a:pt x="57444" y="-25"/>
                  </a:cubicBezTo>
                  <a:cubicBezTo>
                    <a:pt x="89183" y="-25"/>
                    <a:pt x="114903" y="30639"/>
                    <a:pt x="114903" y="68454"/>
                  </a:cubicBezTo>
                  <a:close/>
                </a:path>
              </a:pathLst>
            </a:custGeom>
            <a:solidFill>
              <a:srgbClr val="673312"/>
            </a:solidFill>
            <a:ln w="2835" cap="flat">
              <a:noFill/>
              <a:prstDash val="solid"/>
              <a:miter/>
            </a:ln>
          </p:spPr>
          <p:txBody>
            <a:bodyPr rtlCol="0" anchor="ctr"/>
            <a:lstStyle/>
            <a:p>
              <a:endParaRPr lang="en-US"/>
            </a:p>
          </p:txBody>
        </p:sp>
        <p:pic>
          <p:nvPicPr>
            <p:cNvPr id="111" name="Picture 110">
              <a:extLst>
                <a:ext uri="{FF2B5EF4-FFF2-40B4-BE49-F238E27FC236}">
                  <a16:creationId xmlns:a16="http://schemas.microsoft.com/office/drawing/2014/main" id="{44321F4E-9628-E367-AB77-8368B590A4AE}"/>
                </a:ext>
              </a:extLst>
            </p:cNvPr>
            <p:cNvPicPr>
              <a:picLocks noChangeAspect="1"/>
            </p:cNvPicPr>
            <p:nvPr/>
          </p:nvPicPr>
          <p:blipFill>
            <a:blip r:embed="rId14"/>
            <a:stretch>
              <a:fillRect/>
            </a:stretch>
          </p:blipFill>
          <p:spPr>
            <a:xfrm>
              <a:off x="10025235" y="5307846"/>
              <a:ext cx="70971" cy="79134"/>
            </a:xfrm>
            <a:custGeom>
              <a:avLst/>
              <a:gdLst>
                <a:gd name="connsiteX0" fmla="*/ 786 w 70971"/>
                <a:gd name="connsiteY0" fmla="*/ 37 h 79134"/>
                <a:gd name="connsiteX1" fmla="*/ 71758 w 70971"/>
                <a:gd name="connsiteY1" fmla="*/ 37 h 79134"/>
                <a:gd name="connsiteX2" fmla="*/ 71758 w 70971"/>
                <a:gd name="connsiteY2" fmla="*/ 79171 h 79134"/>
                <a:gd name="connsiteX3" fmla="*/ 786 w 70971"/>
                <a:gd name="connsiteY3" fmla="*/ 79171 h 79134"/>
              </a:gdLst>
              <a:ahLst/>
              <a:cxnLst>
                <a:cxn ang="0">
                  <a:pos x="connsiteX0" y="connsiteY0"/>
                </a:cxn>
                <a:cxn ang="0">
                  <a:pos x="connsiteX1" y="connsiteY1"/>
                </a:cxn>
                <a:cxn ang="0">
                  <a:pos x="connsiteX2" y="connsiteY2"/>
                </a:cxn>
                <a:cxn ang="0">
                  <a:pos x="connsiteX3" y="connsiteY3"/>
                </a:cxn>
              </a:cxnLst>
              <a:rect l="l" t="t" r="r" b="b"/>
              <a:pathLst>
                <a:path w="70971" h="79134">
                  <a:moveTo>
                    <a:pt x="786" y="37"/>
                  </a:moveTo>
                  <a:lnTo>
                    <a:pt x="71758" y="37"/>
                  </a:lnTo>
                  <a:lnTo>
                    <a:pt x="71758" y="79171"/>
                  </a:lnTo>
                  <a:lnTo>
                    <a:pt x="786" y="79171"/>
                  </a:lnTo>
                  <a:close/>
                </a:path>
              </a:pathLst>
            </a:custGeom>
          </p:spPr>
        </p:pic>
        <p:pic>
          <p:nvPicPr>
            <p:cNvPr id="112" name="Picture 111">
              <a:extLst>
                <a:ext uri="{FF2B5EF4-FFF2-40B4-BE49-F238E27FC236}">
                  <a16:creationId xmlns:a16="http://schemas.microsoft.com/office/drawing/2014/main" id="{ADC616D2-CF1C-5A9C-3C79-D450DBD0F530}"/>
                </a:ext>
              </a:extLst>
            </p:cNvPr>
            <p:cNvPicPr>
              <a:picLocks noChangeAspect="1"/>
            </p:cNvPicPr>
            <p:nvPr/>
          </p:nvPicPr>
          <p:blipFill>
            <a:blip r:embed="rId15"/>
            <a:stretch>
              <a:fillRect/>
            </a:stretch>
          </p:blipFill>
          <p:spPr>
            <a:xfrm>
              <a:off x="10175696" y="5307846"/>
              <a:ext cx="70971" cy="79134"/>
            </a:xfrm>
            <a:custGeom>
              <a:avLst/>
              <a:gdLst>
                <a:gd name="connsiteX0" fmla="*/ 839 w 70971"/>
                <a:gd name="connsiteY0" fmla="*/ 37 h 79134"/>
                <a:gd name="connsiteX1" fmla="*/ 71811 w 70971"/>
                <a:gd name="connsiteY1" fmla="*/ 37 h 79134"/>
                <a:gd name="connsiteX2" fmla="*/ 71811 w 70971"/>
                <a:gd name="connsiteY2" fmla="*/ 79171 h 79134"/>
                <a:gd name="connsiteX3" fmla="*/ 839 w 70971"/>
                <a:gd name="connsiteY3" fmla="*/ 79171 h 79134"/>
              </a:gdLst>
              <a:ahLst/>
              <a:cxnLst>
                <a:cxn ang="0">
                  <a:pos x="connsiteX0" y="connsiteY0"/>
                </a:cxn>
                <a:cxn ang="0">
                  <a:pos x="connsiteX1" y="connsiteY1"/>
                </a:cxn>
                <a:cxn ang="0">
                  <a:pos x="connsiteX2" y="connsiteY2"/>
                </a:cxn>
                <a:cxn ang="0">
                  <a:pos x="connsiteX3" y="connsiteY3"/>
                </a:cxn>
              </a:cxnLst>
              <a:rect l="l" t="t" r="r" b="b"/>
              <a:pathLst>
                <a:path w="70971" h="79134">
                  <a:moveTo>
                    <a:pt x="839" y="37"/>
                  </a:moveTo>
                  <a:lnTo>
                    <a:pt x="71811" y="37"/>
                  </a:lnTo>
                  <a:lnTo>
                    <a:pt x="71811" y="79171"/>
                  </a:lnTo>
                  <a:lnTo>
                    <a:pt x="839" y="79171"/>
                  </a:lnTo>
                  <a:close/>
                </a:path>
              </a:pathLst>
            </a:custGeom>
          </p:spPr>
        </p:pic>
        <p:sp>
          <p:nvSpPr>
            <p:cNvPr id="113" name="Freeform 112">
              <a:extLst>
                <a:ext uri="{FF2B5EF4-FFF2-40B4-BE49-F238E27FC236}">
                  <a16:creationId xmlns:a16="http://schemas.microsoft.com/office/drawing/2014/main" id="{D8D3989E-5CA4-ACDC-70AA-8F066662BDBC}"/>
                </a:ext>
              </a:extLst>
            </p:cNvPr>
            <p:cNvSpPr/>
            <p:nvPr/>
          </p:nvSpPr>
          <p:spPr>
            <a:xfrm>
              <a:off x="10030563" y="5261526"/>
              <a:ext cx="63013" cy="21066"/>
            </a:xfrm>
            <a:custGeom>
              <a:avLst/>
              <a:gdLst>
                <a:gd name="connsiteX0" fmla="*/ 58731 w 63013"/>
                <a:gd name="connsiteY0" fmla="*/ 21028 h 21066"/>
                <a:gd name="connsiteX1" fmla="*/ 55750 w 63013"/>
                <a:gd name="connsiteY1" fmla="*/ 19728 h 21066"/>
                <a:gd name="connsiteX2" fmla="*/ 9519 w 63013"/>
                <a:gd name="connsiteY2" fmla="*/ 17397 h 21066"/>
                <a:gd name="connsiteX3" fmla="*/ 7177 w 63013"/>
                <a:gd name="connsiteY3" fmla="*/ 19728 h 21066"/>
                <a:gd name="connsiteX4" fmla="*/ 1442 w 63013"/>
                <a:gd name="connsiteY4" fmla="*/ 19982 h 21066"/>
                <a:gd name="connsiteX5" fmla="*/ 1187 w 63013"/>
                <a:gd name="connsiteY5" fmla="*/ 19728 h 21066"/>
                <a:gd name="connsiteX6" fmla="*/ 1187 w 63013"/>
                <a:gd name="connsiteY6" fmla="*/ 13341 h 21066"/>
                <a:gd name="connsiteX7" fmla="*/ 58889 w 63013"/>
                <a:gd name="connsiteY7" fmla="*/ 10503 h 21066"/>
                <a:gd name="connsiteX8" fmla="*/ 61740 w 63013"/>
                <a:gd name="connsiteY8" fmla="*/ 13341 h 21066"/>
                <a:gd name="connsiteX9" fmla="*/ 61740 w 63013"/>
                <a:gd name="connsiteY9" fmla="*/ 19728 h 21066"/>
                <a:gd name="connsiteX10" fmla="*/ 58731 w 63013"/>
                <a:gd name="connsiteY10" fmla="*/ 21028 h 2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013" h="21066">
                  <a:moveTo>
                    <a:pt x="58731" y="21028"/>
                  </a:moveTo>
                  <a:cubicBezTo>
                    <a:pt x="57599" y="21028"/>
                    <a:pt x="56518" y="20556"/>
                    <a:pt x="55750" y="19728"/>
                  </a:cubicBezTo>
                  <a:cubicBezTo>
                    <a:pt x="43630" y="6375"/>
                    <a:pt x="22932" y="5331"/>
                    <a:pt x="9519" y="17397"/>
                  </a:cubicBezTo>
                  <a:cubicBezTo>
                    <a:pt x="8699" y="18134"/>
                    <a:pt x="7918" y="18912"/>
                    <a:pt x="7177" y="19728"/>
                  </a:cubicBezTo>
                  <a:cubicBezTo>
                    <a:pt x="5663" y="21375"/>
                    <a:pt x="3096" y="21488"/>
                    <a:pt x="1442" y="19982"/>
                  </a:cubicBezTo>
                  <a:cubicBezTo>
                    <a:pt x="1353" y="19901"/>
                    <a:pt x="1268" y="19816"/>
                    <a:pt x="1187" y="19728"/>
                  </a:cubicBezTo>
                  <a:cubicBezTo>
                    <a:pt x="-453" y="17912"/>
                    <a:pt x="-453" y="15157"/>
                    <a:pt x="1187" y="13341"/>
                  </a:cubicBezTo>
                  <a:cubicBezTo>
                    <a:pt x="16334" y="-3306"/>
                    <a:pt x="42168" y="-4577"/>
                    <a:pt x="58889" y="10503"/>
                  </a:cubicBezTo>
                  <a:cubicBezTo>
                    <a:pt x="59886" y="11401"/>
                    <a:pt x="60837" y="12349"/>
                    <a:pt x="61740" y="13341"/>
                  </a:cubicBezTo>
                  <a:cubicBezTo>
                    <a:pt x="63380" y="15157"/>
                    <a:pt x="63380" y="17912"/>
                    <a:pt x="61740" y="19728"/>
                  </a:cubicBezTo>
                  <a:cubicBezTo>
                    <a:pt x="60961" y="20558"/>
                    <a:pt x="59872" y="21029"/>
                    <a:pt x="58731" y="21028"/>
                  </a:cubicBezTo>
                  <a:close/>
                </a:path>
              </a:pathLst>
            </a:custGeom>
            <a:solidFill>
              <a:srgbClr val="000000"/>
            </a:solidFill>
            <a:ln w="2835" cap="flat">
              <a:noFill/>
              <a:prstDash val="solid"/>
              <a:miter/>
            </a:ln>
          </p:spPr>
          <p:txBody>
            <a:bodyPr rtlCol="0" anchor="ctr"/>
            <a:lstStyle/>
            <a:p>
              <a:endParaRPr lang="en-US"/>
            </a:p>
          </p:txBody>
        </p:sp>
        <p:sp>
          <p:nvSpPr>
            <p:cNvPr id="114" name="Freeform 113">
              <a:extLst>
                <a:ext uri="{FF2B5EF4-FFF2-40B4-BE49-F238E27FC236}">
                  <a16:creationId xmlns:a16="http://schemas.microsoft.com/office/drawing/2014/main" id="{9FE5BF64-D416-8531-306D-CB1E958A62FB}"/>
                </a:ext>
              </a:extLst>
            </p:cNvPr>
            <p:cNvSpPr/>
            <p:nvPr/>
          </p:nvSpPr>
          <p:spPr>
            <a:xfrm>
              <a:off x="10177560" y="5261526"/>
              <a:ext cx="63043" cy="21066"/>
            </a:xfrm>
            <a:custGeom>
              <a:avLst/>
              <a:gdLst>
                <a:gd name="connsiteX0" fmla="*/ 58759 w 63043"/>
                <a:gd name="connsiteY0" fmla="*/ 21028 h 21066"/>
                <a:gd name="connsiteX1" fmla="*/ 55750 w 63043"/>
                <a:gd name="connsiteY1" fmla="*/ 19728 h 21066"/>
                <a:gd name="connsiteX2" fmla="*/ 9519 w 63043"/>
                <a:gd name="connsiteY2" fmla="*/ 17397 h 21066"/>
                <a:gd name="connsiteX3" fmla="*/ 7177 w 63043"/>
                <a:gd name="connsiteY3" fmla="*/ 19728 h 21066"/>
                <a:gd name="connsiteX4" fmla="*/ 1442 w 63043"/>
                <a:gd name="connsiteY4" fmla="*/ 19982 h 21066"/>
                <a:gd name="connsiteX5" fmla="*/ 1187 w 63043"/>
                <a:gd name="connsiteY5" fmla="*/ 19728 h 21066"/>
                <a:gd name="connsiteX6" fmla="*/ 1187 w 63043"/>
                <a:gd name="connsiteY6" fmla="*/ 13341 h 21066"/>
                <a:gd name="connsiteX7" fmla="*/ 58889 w 63043"/>
                <a:gd name="connsiteY7" fmla="*/ 10503 h 21066"/>
                <a:gd name="connsiteX8" fmla="*/ 61740 w 63043"/>
                <a:gd name="connsiteY8" fmla="*/ 13341 h 21066"/>
                <a:gd name="connsiteX9" fmla="*/ 61740 w 63043"/>
                <a:gd name="connsiteY9" fmla="*/ 19728 h 21066"/>
                <a:gd name="connsiteX10" fmla="*/ 58759 w 63043"/>
                <a:gd name="connsiteY10" fmla="*/ 21028 h 2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043" h="21066">
                  <a:moveTo>
                    <a:pt x="58759" y="21028"/>
                  </a:moveTo>
                  <a:cubicBezTo>
                    <a:pt x="57620" y="21022"/>
                    <a:pt x="56533" y="20552"/>
                    <a:pt x="55750" y="19728"/>
                  </a:cubicBezTo>
                  <a:cubicBezTo>
                    <a:pt x="43630" y="6375"/>
                    <a:pt x="22932" y="5331"/>
                    <a:pt x="9519" y="17397"/>
                  </a:cubicBezTo>
                  <a:cubicBezTo>
                    <a:pt x="8699" y="18134"/>
                    <a:pt x="7918" y="18912"/>
                    <a:pt x="7177" y="19728"/>
                  </a:cubicBezTo>
                  <a:cubicBezTo>
                    <a:pt x="5663" y="21375"/>
                    <a:pt x="3096" y="21488"/>
                    <a:pt x="1442" y="19982"/>
                  </a:cubicBezTo>
                  <a:cubicBezTo>
                    <a:pt x="1353" y="19901"/>
                    <a:pt x="1268" y="19816"/>
                    <a:pt x="1187" y="19728"/>
                  </a:cubicBezTo>
                  <a:cubicBezTo>
                    <a:pt x="-453" y="17912"/>
                    <a:pt x="-453" y="15157"/>
                    <a:pt x="1187" y="13341"/>
                  </a:cubicBezTo>
                  <a:cubicBezTo>
                    <a:pt x="16334" y="-3306"/>
                    <a:pt x="42168" y="-4577"/>
                    <a:pt x="58889" y="10503"/>
                  </a:cubicBezTo>
                  <a:cubicBezTo>
                    <a:pt x="59886" y="11401"/>
                    <a:pt x="60837" y="12349"/>
                    <a:pt x="61740" y="13341"/>
                  </a:cubicBezTo>
                  <a:cubicBezTo>
                    <a:pt x="63421" y="15141"/>
                    <a:pt x="63421" y="17928"/>
                    <a:pt x="61740" y="19728"/>
                  </a:cubicBezTo>
                  <a:cubicBezTo>
                    <a:pt x="60972" y="20556"/>
                    <a:pt x="59892" y="21028"/>
                    <a:pt x="58759" y="21028"/>
                  </a:cubicBezTo>
                  <a:close/>
                </a:path>
              </a:pathLst>
            </a:custGeom>
            <a:solidFill>
              <a:srgbClr val="000000"/>
            </a:solidFill>
            <a:ln w="2835" cap="flat">
              <a:noFill/>
              <a:prstDash val="solid"/>
              <a:miter/>
            </a:ln>
          </p:spPr>
          <p:txBody>
            <a:bodyPr rtlCol="0" anchor="ctr"/>
            <a:lstStyle/>
            <a:p>
              <a:endParaRPr lang="en-US"/>
            </a:p>
          </p:txBody>
        </p:sp>
      </p:grpSp>
      <p:grpSp>
        <p:nvGrpSpPr>
          <p:cNvPr id="137" name="Group 136">
            <a:extLst>
              <a:ext uri="{FF2B5EF4-FFF2-40B4-BE49-F238E27FC236}">
                <a16:creationId xmlns:a16="http://schemas.microsoft.com/office/drawing/2014/main" id="{EEED4EFF-0F4E-53AA-7F40-B064877D114E}"/>
              </a:ext>
            </a:extLst>
          </p:cNvPr>
          <p:cNvGrpSpPr/>
          <p:nvPr/>
        </p:nvGrpSpPr>
        <p:grpSpPr>
          <a:xfrm>
            <a:off x="10003049" y="5208928"/>
            <a:ext cx="371891" cy="370236"/>
            <a:chOff x="10487971" y="5208928"/>
            <a:chExt cx="371891" cy="370236"/>
          </a:xfrm>
        </p:grpSpPr>
        <p:pic>
          <p:nvPicPr>
            <p:cNvPr id="115" name="Picture 114">
              <a:extLst>
                <a:ext uri="{FF2B5EF4-FFF2-40B4-BE49-F238E27FC236}">
                  <a16:creationId xmlns:a16="http://schemas.microsoft.com/office/drawing/2014/main" id="{E00E2352-D925-1756-2591-60CF06703D5A}"/>
                </a:ext>
              </a:extLst>
            </p:cNvPr>
            <p:cNvPicPr>
              <a:picLocks noChangeAspect="1"/>
            </p:cNvPicPr>
            <p:nvPr/>
          </p:nvPicPr>
          <p:blipFill>
            <a:blip r:embed="rId16"/>
            <a:stretch>
              <a:fillRect/>
            </a:stretch>
          </p:blipFill>
          <p:spPr>
            <a:xfrm>
              <a:off x="10487971" y="5208928"/>
              <a:ext cx="371891" cy="370236"/>
            </a:xfrm>
            <a:custGeom>
              <a:avLst/>
              <a:gdLst>
                <a:gd name="connsiteX0" fmla="*/ 949 w 371891"/>
                <a:gd name="connsiteY0" fmla="*/ 2 h 370236"/>
                <a:gd name="connsiteX1" fmla="*/ 372841 w 371891"/>
                <a:gd name="connsiteY1" fmla="*/ 2 h 370236"/>
                <a:gd name="connsiteX2" fmla="*/ 372841 w 371891"/>
                <a:gd name="connsiteY2" fmla="*/ 370238 h 370236"/>
                <a:gd name="connsiteX3" fmla="*/ 949 w 371891"/>
                <a:gd name="connsiteY3" fmla="*/ 370238 h 370236"/>
              </a:gdLst>
              <a:ahLst/>
              <a:cxnLst>
                <a:cxn ang="0">
                  <a:pos x="connsiteX0" y="connsiteY0"/>
                </a:cxn>
                <a:cxn ang="0">
                  <a:pos x="connsiteX1" y="connsiteY1"/>
                </a:cxn>
                <a:cxn ang="0">
                  <a:pos x="connsiteX2" y="connsiteY2"/>
                </a:cxn>
                <a:cxn ang="0">
                  <a:pos x="connsiteX3" y="connsiteY3"/>
                </a:cxn>
              </a:cxnLst>
              <a:rect l="l" t="t" r="r" b="b"/>
              <a:pathLst>
                <a:path w="371891" h="370236">
                  <a:moveTo>
                    <a:pt x="949" y="2"/>
                  </a:moveTo>
                  <a:lnTo>
                    <a:pt x="372841" y="2"/>
                  </a:lnTo>
                  <a:lnTo>
                    <a:pt x="372841" y="370238"/>
                  </a:lnTo>
                  <a:lnTo>
                    <a:pt x="949" y="370238"/>
                  </a:lnTo>
                  <a:close/>
                </a:path>
              </a:pathLst>
            </a:custGeom>
          </p:spPr>
        </p:pic>
        <p:pic>
          <p:nvPicPr>
            <p:cNvPr id="116" name="Picture 115">
              <a:extLst>
                <a:ext uri="{FF2B5EF4-FFF2-40B4-BE49-F238E27FC236}">
                  <a16:creationId xmlns:a16="http://schemas.microsoft.com/office/drawing/2014/main" id="{352B607D-D5D8-BD37-28F8-2A2E385F91D7}"/>
                </a:ext>
              </a:extLst>
            </p:cNvPr>
            <p:cNvPicPr>
              <a:picLocks noChangeAspect="1"/>
            </p:cNvPicPr>
            <p:nvPr/>
          </p:nvPicPr>
          <p:blipFill>
            <a:blip r:embed="rId17"/>
            <a:stretch>
              <a:fillRect/>
            </a:stretch>
          </p:blipFill>
          <p:spPr>
            <a:xfrm>
              <a:off x="10575976" y="5367197"/>
              <a:ext cx="53938" cy="65003"/>
            </a:xfrm>
            <a:custGeom>
              <a:avLst/>
              <a:gdLst>
                <a:gd name="connsiteX0" fmla="*/ 980 w 53938"/>
                <a:gd name="connsiteY0" fmla="*/ 58 h 65003"/>
                <a:gd name="connsiteX1" fmla="*/ 54918 w 53938"/>
                <a:gd name="connsiteY1" fmla="*/ 58 h 65003"/>
                <a:gd name="connsiteX2" fmla="*/ 54918 w 53938"/>
                <a:gd name="connsiteY2" fmla="*/ 65061 h 65003"/>
                <a:gd name="connsiteX3" fmla="*/ 980 w 53938"/>
                <a:gd name="connsiteY3" fmla="*/ 65061 h 65003"/>
              </a:gdLst>
              <a:ahLst/>
              <a:cxnLst>
                <a:cxn ang="0">
                  <a:pos x="connsiteX0" y="connsiteY0"/>
                </a:cxn>
                <a:cxn ang="0">
                  <a:pos x="connsiteX1" y="connsiteY1"/>
                </a:cxn>
                <a:cxn ang="0">
                  <a:pos x="connsiteX2" y="connsiteY2"/>
                </a:cxn>
                <a:cxn ang="0">
                  <a:pos x="connsiteX3" y="connsiteY3"/>
                </a:cxn>
              </a:cxnLst>
              <a:rect l="l" t="t" r="r" b="b"/>
              <a:pathLst>
                <a:path w="53938" h="65003">
                  <a:moveTo>
                    <a:pt x="980" y="58"/>
                  </a:moveTo>
                  <a:lnTo>
                    <a:pt x="54918" y="58"/>
                  </a:lnTo>
                  <a:lnTo>
                    <a:pt x="54918" y="65061"/>
                  </a:lnTo>
                  <a:lnTo>
                    <a:pt x="980" y="65061"/>
                  </a:lnTo>
                  <a:close/>
                </a:path>
              </a:pathLst>
            </a:custGeom>
          </p:spPr>
        </p:pic>
        <p:pic>
          <p:nvPicPr>
            <p:cNvPr id="117" name="Picture 116">
              <a:extLst>
                <a:ext uri="{FF2B5EF4-FFF2-40B4-BE49-F238E27FC236}">
                  <a16:creationId xmlns:a16="http://schemas.microsoft.com/office/drawing/2014/main" id="{239996A4-D6F9-D238-6CE6-085CABDB3078}"/>
                </a:ext>
              </a:extLst>
            </p:cNvPr>
            <p:cNvPicPr>
              <a:picLocks noChangeAspect="1"/>
            </p:cNvPicPr>
            <p:nvPr/>
          </p:nvPicPr>
          <p:blipFill>
            <a:blip r:embed="rId18"/>
            <a:stretch>
              <a:fillRect/>
            </a:stretch>
          </p:blipFill>
          <p:spPr>
            <a:xfrm>
              <a:off x="10720758" y="5367197"/>
              <a:ext cx="53938" cy="65003"/>
            </a:xfrm>
            <a:custGeom>
              <a:avLst/>
              <a:gdLst>
                <a:gd name="connsiteX0" fmla="*/ 1031 w 53938"/>
                <a:gd name="connsiteY0" fmla="*/ 58 h 65003"/>
                <a:gd name="connsiteX1" fmla="*/ 54969 w 53938"/>
                <a:gd name="connsiteY1" fmla="*/ 58 h 65003"/>
                <a:gd name="connsiteX2" fmla="*/ 54969 w 53938"/>
                <a:gd name="connsiteY2" fmla="*/ 65061 h 65003"/>
                <a:gd name="connsiteX3" fmla="*/ 1031 w 53938"/>
                <a:gd name="connsiteY3" fmla="*/ 65061 h 65003"/>
              </a:gdLst>
              <a:ahLst/>
              <a:cxnLst>
                <a:cxn ang="0">
                  <a:pos x="connsiteX0" y="connsiteY0"/>
                </a:cxn>
                <a:cxn ang="0">
                  <a:pos x="connsiteX1" y="connsiteY1"/>
                </a:cxn>
                <a:cxn ang="0">
                  <a:pos x="connsiteX2" y="connsiteY2"/>
                </a:cxn>
                <a:cxn ang="0">
                  <a:pos x="connsiteX3" y="connsiteY3"/>
                </a:cxn>
              </a:cxnLst>
              <a:rect l="l" t="t" r="r" b="b"/>
              <a:pathLst>
                <a:path w="53938" h="65003">
                  <a:moveTo>
                    <a:pt x="1031" y="58"/>
                  </a:moveTo>
                  <a:lnTo>
                    <a:pt x="54969" y="58"/>
                  </a:lnTo>
                  <a:lnTo>
                    <a:pt x="54969" y="65061"/>
                  </a:lnTo>
                  <a:lnTo>
                    <a:pt x="1031" y="65061"/>
                  </a:lnTo>
                  <a:close/>
                </a:path>
              </a:pathLst>
            </a:custGeom>
          </p:spPr>
        </p:pic>
        <p:sp>
          <p:nvSpPr>
            <p:cNvPr id="118" name="Freeform 117">
              <a:extLst>
                <a:ext uri="{FF2B5EF4-FFF2-40B4-BE49-F238E27FC236}">
                  <a16:creationId xmlns:a16="http://schemas.microsoft.com/office/drawing/2014/main" id="{501CE4E2-EDEF-7792-0D1F-B9AABB403D75}"/>
                </a:ext>
              </a:extLst>
            </p:cNvPr>
            <p:cNvSpPr/>
            <p:nvPr/>
          </p:nvSpPr>
          <p:spPr>
            <a:xfrm>
              <a:off x="10612871" y="5470156"/>
              <a:ext cx="123994" cy="29796"/>
            </a:xfrm>
            <a:custGeom>
              <a:avLst/>
              <a:gdLst>
                <a:gd name="connsiteX0" fmla="*/ 123430 w 123994"/>
                <a:gd name="connsiteY0" fmla="*/ 26146 h 29796"/>
                <a:gd name="connsiteX1" fmla="*/ 123164 w 123994"/>
                <a:gd name="connsiteY1" fmla="*/ 29252 h 29796"/>
                <a:gd name="connsiteX2" fmla="*/ 120421 w 123994"/>
                <a:gd name="connsiteY2" fmla="*/ 29339 h 29796"/>
                <a:gd name="connsiteX3" fmla="*/ 61968 w 123994"/>
                <a:gd name="connsiteY3" fmla="*/ 13908 h 29796"/>
                <a:gd name="connsiteX4" fmla="*/ 3488 w 123994"/>
                <a:gd name="connsiteY4" fmla="*/ 29339 h 29796"/>
                <a:gd name="connsiteX5" fmla="*/ 391 w 123994"/>
                <a:gd name="connsiteY5" fmla="*/ 28877 h 29796"/>
                <a:gd name="connsiteX6" fmla="*/ 478 w 123994"/>
                <a:gd name="connsiteY6" fmla="*/ 26146 h 29796"/>
                <a:gd name="connsiteX7" fmla="*/ 61968 w 123994"/>
                <a:gd name="connsiteY7" fmla="*/ -25 h 29796"/>
                <a:gd name="connsiteX8" fmla="*/ 123430 w 123994"/>
                <a:gd name="connsiteY8" fmla="*/ 26146 h 29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3994" h="29796">
                  <a:moveTo>
                    <a:pt x="123430" y="26146"/>
                  </a:moveTo>
                  <a:cubicBezTo>
                    <a:pt x="124218" y="27076"/>
                    <a:pt x="124099" y="28467"/>
                    <a:pt x="123164" y="29252"/>
                  </a:cubicBezTo>
                  <a:cubicBezTo>
                    <a:pt x="122380" y="29910"/>
                    <a:pt x="121245" y="29946"/>
                    <a:pt x="120421" y="29339"/>
                  </a:cubicBezTo>
                  <a:cubicBezTo>
                    <a:pt x="105602" y="19815"/>
                    <a:pt x="84907" y="13908"/>
                    <a:pt x="61968" y="13908"/>
                  </a:cubicBezTo>
                  <a:cubicBezTo>
                    <a:pt x="39030" y="13908"/>
                    <a:pt x="18306" y="19815"/>
                    <a:pt x="3488" y="29339"/>
                  </a:cubicBezTo>
                  <a:cubicBezTo>
                    <a:pt x="2504" y="30063"/>
                    <a:pt x="1118" y="29856"/>
                    <a:pt x="391" y="28877"/>
                  </a:cubicBezTo>
                  <a:cubicBezTo>
                    <a:pt x="-219" y="28056"/>
                    <a:pt x="-183" y="26926"/>
                    <a:pt x="478" y="26146"/>
                  </a:cubicBezTo>
                  <a:cubicBezTo>
                    <a:pt x="12515" y="10545"/>
                    <a:pt x="35539" y="-25"/>
                    <a:pt x="61968" y="-25"/>
                  </a:cubicBezTo>
                  <a:cubicBezTo>
                    <a:pt x="88398" y="-25"/>
                    <a:pt x="111422" y="10545"/>
                    <a:pt x="123430" y="26146"/>
                  </a:cubicBezTo>
                  <a:close/>
                </a:path>
              </a:pathLst>
            </a:custGeom>
            <a:solidFill>
              <a:srgbClr val="673312"/>
            </a:solidFill>
            <a:ln w="2835" cap="flat">
              <a:noFill/>
              <a:prstDash val="solid"/>
              <a:miter/>
            </a:ln>
          </p:spPr>
          <p:txBody>
            <a:bodyPr rtlCol="0" anchor="ctr"/>
            <a:lstStyle/>
            <a:p>
              <a:endParaRPr lang="en-US"/>
            </a:p>
          </p:txBody>
        </p:sp>
        <p:sp>
          <p:nvSpPr>
            <p:cNvPr id="119" name="Freeform 118">
              <a:extLst>
                <a:ext uri="{FF2B5EF4-FFF2-40B4-BE49-F238E27FC236}">
                  <a16:creationId xmlns:a16="http://schemas.microsoft.com/office/drawing/2014/main" id="{732DC411-EE15-64D2-4CA1-75567CEEEA76}"/>
                </a:ext>
              </a:extLst>
            </p:cNvPr>
            <p:cNvSpPr/>
            <p:nvPr/>
          </p:nvSpPr>
          <p:spPr>
            <a:xfrm>
              <a:off x="10550876" y="5311628"/>
              <a:ext cx="71525" cy="44391"/>
            </a:xfrm>
            <a:custGeom>
              <a:avLst/>
              <a:gdLst>
                <a:gd name="connsiteX0" fmla="*/ 71359 w 71525"/>
                <a:gd name="connsiteY0" fmla="*/ 8543 h 44391"/>
                <a:gd name="connsiteX1" fmla="*/ 63751 w 71525"/>
                <a:gd name="connsiteY1" fmla="*/ 12980 h 44391"/>
                <a:gd name="connsiteX2" fmla="*/ 49244 w 71525"/>
                <a:gd name="connsiteY2" fmla="*/ 18633 h 44391"/>
                <a:gd name="connsiteX3" fmla="*/ 19805 w 71525"/>
                <a:gd name="connsiteY3" fmla="*/ 32764 h 44391"/>
                <a:gd name="connsiteX4" fmla="*/ 728 w 71525"/>
                <a:gd name="connsiteY4" fmla="*/ 44295 h 44391"/>
                <a:gd name="connsiteX5" fmla="*/ 28 w 71525"/>
                <a:gd name="connsiteY5" fmla="*/ 44116 h 44391"/>
                <a:gd name="connsiteX6" fmla="*/ 75 w 71525"/>
                <a:gd name="connsiteY6" fmla="*/ 43532 h 44391"/>
                <a:gd name="connsiteX7" fmla="*/ 11998 w 71525"/>
                <a:gd name="connsiteY7" fmla="*/ 30503 h 44391"/>
                <a:gd name="connsiteX8" fmla="*/ 51458 w 71525"/>
                <a:gd name="connsiteY8" fmla="*/ 3230 h 44391"/>
                <a:gd name="connsiteX9" fmla="*/ 59975 w 71525"/>
                <a:gd name="connsiteY9" fmla="*/ 545 h 44391"/>
                <a:gd name="connsiteX10" fmla="*/ 67527 w 71525"/>
                <a:gd name="connsiteY10" fmla="*/ 799 h 44391"/>
                <a:gd name="connsiteX11" fmla="*/ 71359 w 71525"/>
                <a:gd name="connsiteY11" fmla="*/ 8543 h 443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1525" h="44391">
                  <a:moveTo>
                    <a:pt x="71359" y="8543"/>
                  </a:moveTo>
                  <a:cubicBezTo>
                    <a:pt x="70564" y="10804"/>
                    <a:pt x="68009" y="11539"/>
                    <a:pt x="63751" y="12980"/>
                  </a:cubicBezTo>
                  <a:cubicBezTo>
                    <a:pt x="58839" y="14761"/>
                    <a:pt x="54212" y="17248"/>
                    <a:pt x="49244" y="18633"/>
                  </a:cubicBezTo>
                  <a:cubicBezTo>
                    <a:pt x="41097" y="21063"/>
                    <a:pt x="33999" y="25020"/>
                    <a:pt x="19805" y="32764"/>
                  </a:cubicBezTo>
                  <a:cubicBezTo>
                    <a:pt x="14411" y="35590"/>
                    <a:pt x="7910" y="39575"/>
                    <a:pt x="728" y="44295"/>
                  </a:cubicBezTo>
                  <a:cubicBezTo>
                    <a:pt x="485" y="44438"/>
                    <a:pt x="171" y="44358"/>
                    <a:pt x="28" y="44116"/>
                  </a:cubicBezTo>
                  <a:cubicBezTo>
                    <a:pt x="-82" y="43931"/>
                    <a:pt x="-63" y="43697"/>
                    <a:pt x="75" y="43532"/>
                  </a:cubicBezTo>
                  <a:cubicBezTo>
                    <a:pt x="3814" y="38981"/>
                    <a:pt x="7794" y="34632"/>
                    <a:pt x="11998" y="30503"/>
                  </a:cubicBezTo>
                  <a:cubicBezTo>
                    <a:pt x="23770" y="19576"/>
                    <a:pt x="37060" y="10391"/>
                    <a:pt x="51458" y="3230"/>
                  </a:cubicBezTo>
                  <a:cubicBezTo>
                    <a:pt x="54173" y="1981"/>
                    <a:pt x="57034" y="1079"/>
                    <a:pt x="59975" y="545"/>
                  </a:cubicBezTo>
                  <a:cubicBezTo>
                    <a:pt x="62438" y="-295"/>
                    <a:pt x="65126" y="-205"/>
                    <a:pt x="67527" y="799"/>
                  </a:cubicBezTo>
                  <a:cubicBezTo>
                    <a:pt x="70387" y="2249"/>
                    <a:pt x="71947" y="5401"/>
                    <a:pt x="71359" y="8543"/>
                  </a:cubicBezTo>
                  <a:close/>
                </a:path>
              </a:pathLst>
            </a:custGeom>
            <a:solidFill>
              <a:srgbClr val="000000"/>
            </a:solidFill>
            <a:ln w="2835" cap="flat">
              <a:noFill/>
              <a:prstDash val="solid"/>
              <a:miter/>
            </a:ln>
          </p:spPr>
          <p:txBody>
            <a:bodyPr rtlCol="0" anchor="ctr"/>
            <a:lstStyle/>
            <a:p>
              <a:endParaRPr lang="en-US"/>
            </a:p>
          </p:txBody>
        </p:sp>
        <p:sp>
          <p:nvSpPr>
            <p:cNvPr id="120" name="Freeform 119">
              <a:extLst>
                <a:ext uri="{FF2B5EF4-FFF2-40B4-BE49-F238E27FC236}">
                  <a16:creationId xmlns:a16="http://schemas.microsoft.com/office/drawing/2014/main" id="{8E1AAA04-4E3F-A8EB-0043-8FAE1E5A2062}"/>
                </a:ext>
              </a:extLst>
            </p:cNvPr>
            <p:cNvSpPr/>
            <p:nvPr/>
          </p:nvSpPr>
          <p:spPr>
            <a:xfrm>
              <a:off x="10727361" y="5311628"/>
              <a:ext cx="71581" cy="44449"/>
            </a:xfrm>
            <a:custGeom>
              <a:avLst/>
              <a:gdLst>
                <a:gd name="connsiteX0" fmla="*/ 83 w 71581"/>
                <a:gd name="connsiteY0" fmla="*/ 8543 h 44449"/>
                <a:gd name="connsiteX1" fmla="*/ 7691 w 71581"/>
                <a:gd name="connsiteY1" fmla="*/ 12980 h 44449"/>
                <a:gd name="connsiteX2" fmla="*/ 22169 w 71581"/>
                <a:gd name="connsiteY2" fmla="*/ 18633 h 44449"/>
                <a:gd name="connsiteX3" fmla="*/ 51608 w 71581"/>
                <a:gd name="connsiteY3" fmla="*/ 32764 h 44449"/>
                <a:gd name="connsiteX4" fmla="*/ 70685 w 71581"/>
                <a:gd name="connsiteY4" fmla="*/ 44295 h 44449"/>
                <a:gd name="connsiteX5" fmla="*/ 71409 w 71581"/>
                <a:gd name="connsiteY5" fmla="*/ 44253 h 44449"/>
                <a:gd name="connsiteX6" fmla="*/ 71367 w 71581"/>
                <a:gd name="connsiteY6" fmla="*/ 43532 h 44449"/>
                <a:gd name="connsiteX7" fmla="*/ 59415 w 71581"/>
                <a:gd name="connsiteY7" fmla="*/ 30503 h 44449"/>
                <a:gd name="connsiteX8" fmla="*/ 19955 w 71581"/>
                <a:gd name="connsiteY8" fmla="*/ 3230 h 44449"/>
                <a:gd name="connsiteX9" fmla="*/ 11438 w 71581"/>
                <a:gd name="connsiteY9" fmla="*/ 545 h 44449"/>
                <a:gd name="connsiteX10" fmla="*/ 3887 w 71581"/>
                <a:gd name="connsiteY10" fmla="*/ 799 h 44449"/>
                <a:gd name="connsiteX11" fmla="*/ 83 w 71581"/>
                <a:gd name="connsiteY11" fmla="*/ 8543 h 4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1581" h="44449">
                  <a:moveTo>
                    <a:pt x="83" y="8543"/>
                  </a:moveTo>
                  <a:cubicBezTo>
                    <a:pt x="878" y="10804"/>
                    <a:pt x="3404" y="11539"/>
                    <a:pt x="7691" y="12980"/>
                  </a:cubicBezTo>
                  <a:cubicBezTo>
                    <a:pt x="12602" y="14761"/>
                    <a:pt x="17201" y="17248"/>
                    <a:pt x="22169" y="18633"/>
                  </a:cubicBezTo>
                  <a:cubicBezTo>
                    <a:pt x="30317" y="21063"/>
                    <a:pt x="37442" y="25020"/>
                    <a:pt x="51608" y="32764"/>
                  </a:cubicBezTo>
                  <a:cubicBezTo>
                    <a:pt x="57002" y="35590"/>
                    <a:pt x="63503" y="39575"/>
                    <a:pt x="70685" y="44295"/>
                  </a:cubicBezTo>
                  <a:cubicBezTo>
                    <a:pt x="70897" y="44482"/>
                    <a:pt x="71221" y="44463"/>
                    <a:pt x="71409" y="44253"/>
                  </a:cubicBezTo>
                  <a:cubicBezTo>
                    <a:pt x="71597" y="44042"/>
                    <a:pt x="71578" y="43719"/>
                    <a:pt x="71367" y="43532"/>
                  </a:cubicBezTo>
                  <a:cubicBezTo>
                    <a:pt x="67611" y="38987"/>
                    <a:pt x="63622" y="34638"/>
                    <a:pt x="59415" y="30503"/>
                  </a:cubicBezTo>
                  <a:cubicBezTo>
                    <a:pt x="47649" y="19568"/>
                    <a:pt x="34359" y="10382"/>
                    <a:pt x="19955" y="3230"/>
                  </a:cubicBezTo>
                  <a:cubicBezTo>
                    <a:pt x="17245" y="1971"/>
                    <a:pt x="14382" y="1069"/>
                    <a:pt x="11438" y="545"/>
                  </a:cubicBezTo>
                  <a:cubicBezTo>
                    <a:pt x="8975" y="-295"/>
                    <a:pt x="6287" y="-205"/>
                    <a:pt x="3887" y="799"/>
                  </a:cubicBezTo>
                  <a:cubicBezTo>
                    <a:pt x="1037" y="2258"/>
                    <a:pt x="-511" y="5408"/>
                    <a:pt x="83" y="8543"/>
                  </a:cubicBezTo>
                  <a:close/>
                </a:path>
              </a:pathLst>
            </a:custGeom>
            <a:solidFill>
              <a:srgbClr val="000000"/>
            </a:solidFill>
            <a:ln w="2835" cap="flat">
              <a:noFill/>
              <a:prstDash val="solid"/>
              <a:miter/>
            </a:ln>
          </p:spPr>
          <p:txBody>
            <a:bodyPr rtlCol="0" anchor="ctr"/>
            <a:lstStyle/>
            <a:p>
              <a:endParaRPr lang="en-US"/>
            </a:p>
          </p:txBody>
        </p:sp>
        <p:pic>
          <p:nvPicPr>
            <p:cNvPr id="121" name="Picture 120">
              <a:extLst>
                <a:ext uri="{FF2B5EF4-FFF2-40B4-BE49-F238E27FC236}">
                  <a16:creationId xmlns:a16="http://schemas.microsoft.com/office/drawing/2014/main" id="{564468BB-86BF-3AEE-8CFD-F3DE850698FA}"/>
                </a:ext>
              </a:extLst>
            </p:cNvPr>
            <p:cNvPicPr>
              <a:picLocks noChangeAspect="1"/>
            </p:cNvPicPr>
            <p:nvPr/>
          </p:nvPicPr>
          <p:blipFill>
            <a:blip r:embed="rId19"/>
            <a:stretch>
              <a:fillRect/>
            </a:stretch>
          </p:blipFill>
          <p:spPr>
            <a:xfrm>
              <a:off x="10751986" y="5474593"/>
              <a:ext cx="51099" cy="90439"/>
            </a:xfrm>
            <a:custGeom>
              <a:avLst/>
              <a:gdLst>
                <a:gd name="connsiteX0" fmla="*/ 1042 w 51099"/>
                <a:gd name="connsiteY0" fmla="*/ 96 h 90439"/>
                <a:gd name="connsiteX1" fmla="*/ 52142 w 51099"/>
                <a:gd name="connsiteY1" fmla="*/ 96 h 90439"/>
                <a:gd name="connsiteX2" fmla="*/ 52142 w 51099"/>
                <a:gd name="connsiteY2" fmla="*/ 90535 h 90439"/>
                <a:gd name="connsiteX3" fmla="*/ 1042 w 51099"/>
                <a:gd name="connsiteY3" fmla="*/ 90535 h 90439"/>
              </a:gdLst>
              <a:ahLst/>
              <a:cxnLst>
                <a:cxn ang="0">
                  <a:pos x="connsiteX0" y="connsiteY0"/>
                </a:cxn>
                <a:cxn ang="0">
                  <a:pos x="connsiteX1" y="connsiteY1"/>
                </a:cxn>
                <a:cxn ang="0">
                  <a:pos x="connsiteX2" y="connsiteY2"/>
                </a:cxn>
                <a:cxn ang="0">
                  <a:pos x="connsiteX3" y="connsiteY3"/>
                </a:cxn>
              </a:cxnLst>
              <a:rect l="l" t="t" r="r" b="b"/>
              <a:pathLst>
                <a:path w="51099" h="90439">
                  <a:moveTo>
                    <a:pt x="1042" y="96"/>
                  </a:moveTo>
                  <a:lnTo>
                    <a:pt x="52142" y="96"/>
                  </a:lnTo>
                  <a:lnTo>
                    <a:pt x="52142" y="90535"/>
                  </a:lnTo>
                  <a:lnTo>
                    <a:pt x="1042" y="90535"/>
                  </a:lnTo>
                  <a:close/>
                </a:path>
              </a:pathLst>
            </a:custGeom>
          </p:spPr>
        </p:pic>
        <p:sp>
          <p:nvSpPr>
            <p:cNvPr id="122" name="Freeform 121">
              <a:extLst>
                <a:ext uri="{FF2B5EF4-FFF2-40B4-BE49-F238E27FC236}">
                  <a16:creationId xmlns:a16="http://schemas.microsoft.com/office/drawing/2014/main" id="{71FEB9B0-6F9E-6C66-E5BF-1C915CB7AD85}"/>
                </a:ext>
              </a:extLst>
            </p:cNvPr>
            <p:cNvSpPr/>
            <p:nvPr/>
          </p:nvSpPr>
          <p:spPr>
            <a:xfrm>
              <a:off x="10751418" y="5473652"/>
              <a:ext cx="53143" cy="90985"/>
            </a:xfrm>
            <a:custGeom>
              <a:avLst/>
              <a:gdLst>
                <a:gd name="connsiteX0" fmla="*/ 26670 w 53143"/>
                <a:gd name="connsiteY0" fmla="*/ 2244 h 90985"/>
                <a:gd name="connsiteX1" fmla="*/ 27380 w 53143"/>
                <a:gd name="connsiteY1" fmla="*/ 2696 h 90985"/>
                <a:gd name="connsiteX2" fmla="*/ 51028 w 53143"/>
                <a:gd name="connsiteY2" fmla="*/ 64506 h 90985"/>
                <a:gd name="connsiteX3" fmla="*/ 26671 w 53143"/>
                <a:gd name="connsiteY3" fmla="*/ 88755 h 90985"/>
                <a:gd name="connsiteX4" fmla="*/ 2313 w 53143"/>
                <a:gd name="connsiteY4" fmla="*/ 64506 h 90985"/>
                <a:gd name="connsiteX5" fmla="*/ 25961 w 53143"/>
                <a:gd name="connsiteY5" fmla="*/ 2696 h 90985"/>
                <a:gd name="connsiteX6" fmla="*/ 26670 w 53143"/>
                <a:gd name="connsiteY6" fmla="*/ 2244 h 90985"/>
                <a:gd name="connsiteX7" fmla="*/ 26670 w 53143"/>
                <a:gd name="connsiteY7" fmla="*/ -17 h 90985"/>
                <a:gd name="connsiteX8" fmla="*/ 23832 w 53143"/>
                <a:gd name="connsiteY8" fmla="*/ 1707 h 90985"/>
                <a:gd name="connsiteX9" fmla="*/ -43 w 53143"/>
                <a:gd name="connsiteY9" fmla="*/ 64506 h 90985"/>
                <a:gd name="connsiteX10" fmla="*/ 26529 w 53143"/>
                <a:gd name="connsiteY10" fmla="*/ 90960 h 90985"/>
                <a:gd name="connsiteX11" fmla="*/ 53100 w 53143"/>
                <a:gd name="connsiteY11" fmla="*/ 64506 h 90985"/>
                <a:gd name="connsiteX12" fmla="*/ 29225 w 53143"/>
                <a:gd name="connsiteY12" fmla="*/ 1707 h 90985"/>
                <a:gd name="connsiteX13" fmla="*/ 26387 w 53143"/>
                <a:gd name="connsiteY13" fmla="*/ -17 h 90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3143" h="90985">
                  <a:moveTo>
                    <a:pt x="26670" y="2244"/>
                  </a:moveTo>
                  <a:cubicBezTo>
                    <a:pt x="26976" y="2240"/>
                    <a:pt x="27255" y="2418"/>
                    <a:pt x="27380" y="2696"/>
                  </a:cubicBezTo>
                  <a:cubicBezTo>
                    <a:pt x="31383" y="10977"/>
                    <a:pt x="51028" y="52212"/>
                    <a:pt x="51028" y="64506"/>
                  </a:cubicBezTo>
                  <a:cubicBezTo>
                    <a:pt x="51028" y="77899"/>
                    <a:pt x="40123" y="88755"/>
                    <a:pt x="26671" y="88755"/>
                  </a:cubicBezTo>
                  <a:cubicBezTo>
                    <a:pt x="13218" y="88755"/>
                    <a:pt x="2313" y="77899"/>
                    <a:pt x="2313" y="64506"/>
                  </a:cubicBezTo>
                  <a:cubicBezTo>
                    <a:pt x="2313" y="52212"/>
                    <a:pt x="21958" y="10977"/>
                    <a:pt x="25961" y="2696"/>
                  </a:cubicBezTo>
                  <a:cubicBezTo>
                    <a:pt x="26085" y="2418"/>
                    <a:pt x="26364" y="2240"/>
                    <a:pt x="26670" y="2244"/>
                  </a:cubicBezTo>
                  <a:moveTo>
                    <a:pt x="26670" y="-17"/>
                  </a:moveTo>
                  <a:cubicBezTo>
                    <a:pt x="25450" y="-112"/>
                    <a:pt x="24305" y="583"/>
                    <a:pt x="23832" y="1707"/>
                  </a:cubicBezTo>
                  <a:cubicBezTo>
                    <a:pt x="18154" y="13267"/>
                    <a:pt x="-43" y="52042"/>
                    <a:pt x="-43" y="64506"/>
                  </a:cubicBezTo>
                  <a:cubicBezTo>
                    <a:pt x="-43" y="79116"/>
                    <a:pt x="11854" y="90960"/>
                    <a:pt x="26529" y="90960"/>
                  </a:cubicBezTo>
                  <a:cubicBezTo>
                    <a:pt x="41204" y="90960"/>
                    <a:pt x="53100" y="79116"/>
                    <a:pt x="53100" y="64506"/>
                  </a:cubicBezTo>
                  <a:cubicBezTo>
                    <a:pt x="53100" y="52042"/>
                    <a:pt x="34818" y="13267"/>
                    <a:pt x="29225" y="1707"/>
                  </a:cubicBezTo>
                  <a:cubicBezTo>
                    <a:pt x="28719" y="612"/>
                    <a:pt x="27597" y="-70"/>
                    <a:pt x="26387" y="-17"/>
                  </a:cubicBezTo>
                  <a:close/>
                </a:path>
              </a:pathLst>
            </a:custGeom>
            <a:solidFill>
              <a:srgbClr val="3F76AC"/>
            </a:solidFill>
            <a:ln w="2835" cap="flat">
              <a:noFill/>
              <a:prstDash val="solid"/>
              <a:miter/>
            </a:ln>
          </p:spPr>
          <p:txBody>
            <a:bodyPr rtlCol="0" anchor="ctr"/>
            <a:lstStyle/>
            <a:p>
              <a:endParaRPr lang="en-US"/>
            </a:p>
          </p:txBody>
        </p:sp>
      </p:grpSp>
      <p:grpSp>
        <p:nvGrpSpPr>
          <p:cNvPr id="138" name="Group 137">
            <a:extLst>
              <a:ext uri="{FF2B5EF4-FFF2-40B4-BE49-F238E27FC236}">
                <a16:creationId xmlns:a16="http://schemas.microsoft.com/office/drawing/2014/main" id="{DF64E9F9-B2EF-1FC7-FFAB-47BDF5820122}"/>
              </a:ext>
            </a:extLst>
          </p:cNvPr>
          <p:cNvGrpSpPr/>
          <p:nvPr/>
        </p:nvGrpSpPr>
        <p:grpSpPr>
          <a:xfrm>
            <a:off x="10449062" y="5208928"/>
            <a:ext cx="371891" cy="370236"/>
            <a:chOff x="11027356" y="5208928"/>
            <a:chExt cx="371891" cy="370236"/>
          </a:xfrm>
        </p:grpSpPr>
        <p:pic>
          <p:nvPicPr>
            <p:cNvPr id="123" name="Picture 122">
              <a:extLst>
                <a:ext uri="{FF2B5EF4-FFF2-40B4-BE49-F238E27FC236}">
                  <a16:creationId xmlns:a16="http://schemas.microsoft.com/office/drawing/2014/main" id="{BDA20357-1FC7-E769-8B9C-C922AD708EE0}"/>
                </a:ext>
              </a:extLst>
            </p:cNvPr>
            <p:cNvPicPr>
              <a:picLocks noChangeAspect="1"/>
            </p:cNvPicPr>
            <p:nvPr/>
          </p:nvPicPr>
          <p:blipFill>
            <a:blip r:embed="rId20"/>
            <a:stretch>
              <a:fillRect/>
            </a:stretch>
          </p:blipFill>
          <p:spPr>
            <a:xfrm>
              <a:off x="11027356" y="5208928"/>
              <a:ext cx="371891" cy="370236"/>
            </a:xfrm>
            <a:custGeom>
              <a:avLst/>
              <a:gdLst>
                <a:gd name="connsiteX0" fmla="*/ 1139 w 371891"/>
                <a:gd name="connsiteY0" fmla="*/ 2 h 370236"/>
                <a:gd name="connsiteX1" fmla="*/ 373031 w 371891"/>
                <a:gd name="connsiteY1" fmla="*/ 2 h 370236"/>
                <a:gd name="connsiteX2" fmla="*/ 373031 w 371891"/>
                <a:gd name="connsiteY2" fmla="*/ 370238 h 370236"/>
                <a:gd name="connsiteX3" fmla="*/ 1139 w 371891"/>
                <a:gd name="connsiteY3" fmla="*/ 370238 h 370236"/>
              </a:gdLst>
              <a:ahLst/>
              <a:cxnLst>
                <a:cxn ang="0">
                  <a:pos x="connsiteX0" y="connsiteY0"/>
                </a:cxn>
                <a:cxn ang="0">
                  <a:pos x="connsiteX1" y="connsiteY1"/>
                </a:cxn>
                <a:cxn ang="0">
                  <a:pos x="connsiteX2" y="connsiteY2"/>
                </a:cxn>
                <a:cxn ang="0">
                  <a:pos x="connsiteX3" y="connsiteY3"/>
                </a:cxn>
              </a:cxnLst>
              <a:rect l="l" t="t" r="r" b="b"/>
              <a:pathLst>
                <a:path w="371891" h="370236">
                  <a:moveTo>
                    <a:pt x="1139" y="2"/>
                  </a:moveTo>
                  <a:lnTo>
                    <a:pt x="373031" y="2"/>
                  </a:lnTo>
                  <a:lnTo>
                    <a:pt x="373031" y="370238"/>
                  </a:lnTo>
                  <a:lnTo>
                    <a:pt x="1139" y="370238"/>
                  </a:lnTo>
                  <a:close/>
                </a:path>
              </a:pathLst>
            </a:custGeom>
          </p:spPr>
        </p:pic>
        <p:sp>
          <p:nvSpPr>
            <p:cNvPr id="124" name="Freeform 123">
              <a:extLst>
                <a:ext uri="{FF2B5EF4-FFF2-40B4-BE49-F238E27FC236}">
                  <a16:creationId xmlns:a16="http://schemas.microsoft.com/office/drawing/2014/main" id="{E558F0C2-7824-1A9E-1D57-63734DEBA9CB}"/>
                </a:ext>
              </a:extLst>
            </p:cNvPr>
            <p:cNvSpPr/>
            <p:nvPr/>
          </p:nvSpPr>
          <p:spPr>
            <a:xfrm>
              <a:off x="11152644" y="5478663"/>
              <a:ext cx="123132" cy="26227"/>
            </a:xfrm>
            <a:custGeom>
              <a:avLst/>
              <a:gdLst>
                <a:gd name="connsiteX0" fmla="*/ 4973 w 123132"/>
                <a:gd name="connsiteY0" fmla="*/ 26202 h 26227"/>
                <a:gd name="connsiteX1" fmla="*/ -43 w 123132"/>
                <a:gd name="connsiteY1" fmla="*/ 21304 h 26227"/>
                <a:gd name="connsiteX2" fmla="*/ 1907 w 123132"/>
                <a:gd name="connsiteY2" fmla="*/ 17328 h 26227"/>
                <a:gd name="connsiteX3" fmla="*/ 61523 w 123132"/>
                <a:gd name="connsiteY3" fmla="*/ -25 h 26227"/>
                <a:gd name="connsiteX4" fmla="*/ 121139 w 123132"/>
                <a:gd name="connsiteY4" fmla="*/ 17328 h 26227"/>
                <a:gd name="connsiteX5" fmla="*/ 122068 w 123132"/>
                <a:gd name="connsiteY5" fmla="*/ 24261 h 26227"/>
                <a:gd name="connsiteX6" fmla="*/ 118073 w 123132"/>
                <a:gd name="connsiteY6" fmla="*/ 26202 h 26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3132" h="26227">
                  <a:moveTo>
                    <a:pt x="4973" y="26202"/>
                  </a:moveTo>
                  <a:cubicBezTo>
                    <a:pt x="2229" y="26228"/>
                    <a:pt x="-16" y="24036"/>
                    <a:pt x="-43" y="21304"/>
                  </a:cubicBezTo>
                  <a:cubicBezTo>
                    <a:pt x="-58" y="19747"/>
                    <a:pt x="664" y="18274"/>
                    <a:pt x="1907" y="17328"/>
                  </a:cubicBezTo>
                  <a:cubicBezTo>
                    <a:pt x="16442" y="6673"/>
                    <a:pt x="37762" y="-25"/>
                    <a:pt x="61523" y="-25"/>
                  </a:cubicBezTo>
                  <a:cubicBezTo>
                    <a:pt x="85284" y="-25"/>
                    <a:pt x="106576" y="6673"/>
                    <a:pt x="121139" y="17328"/>
                  </a:cubicBezTo>
                  <a:cubicBezTo>
                    <a:pt x="123319" y="18987"/>
                    <a:pt x="123734" y="22091"/>
                    <a:pt x="122068" y="24261"/>
                  </a:cubicBezTo>
                  <a:cubicBezTo>
                    <a:pt x="121117" y="25498"/>
                    <a:pt x="119637" y="26217"/>
                    <a:pt x="118073" y="26202"/>
                  </a:cubicBezTo>
                  <a:close/>
                </a:path>
              </a:pathLst>
            </a:custGeom>
            <a:solidFill>
              <a:srgbClr val="673312"/>
            </a:solidFill>
            <a:ln w="2835" cap="flat">
              <a:noFill/>
              <a:prstDash val="solid"/>
              <a:miter/>
            </a:ln>
          </p:spPr>
          <p:txBody>
            <a:bodyPr rtlCol="0" anchor="ctr"/>
            <a:lstStyle/>
            <a:p>
              <a:endParaRPr lang="en-US"/>
            </a:p>
          </p:txBody>
        </p:sp>
        <p:pic>
          <p:nvPicPr>
            <p:cNvPr id="125" name="Picture 124">
              <a:extLst>
                <a:ext uri="{FF2B5EF4-FFF2-40B4-BE49-F238E27FC236}">
                  <a16:creationId xmlns:a16="http://schemas.microsoft.com/office/drawing/2014/main" id="{A92592BC-B61A-1703-5E44-A7D4CAE111C1}"/>
                </a:ext>
              </a:extLst>
            </p:cNvPr>
            <p:cNvPicPr>
              <a:picLocks noChangeAspect="1"/>
            </p:cNvPicPr>
            <p:nvPr/>
          </p:nvPicPr>
          <p:blipFill>
            <a:blip r:embed="rId21"/>
            <a:stretch>
              <a:fillRect/>
            </a:stretch>
          </p:blipFill>
          <p:spPr>
            <a:xfrm>
              <a:off x="11115361" y="5395459"/>
              <a:ext cx="51099" cy="59350"/>
            </a:xfrm>
            <a:custGeom>
              <a:avLst/>
              <a:gdLst>
                <a:gd name="connsiteX0" fmla="*/ 1170 w 51099"/>
                <a:gd name="connsiteY0" fmla="*/ 68 h 59350"/>
                <a:gd name="connsiteX1" fmla="*/ 52270 w 51099"/>
                <a:gd name="connsiteY1" fmla="*/ 68 h 59350"/>
                <a:gd name="connsiteX2" fmla="*/ 52270 w 51099"/>
                <a:gd name="connsiteY2" fmla="*/ 59418 h 59350"/>
                <a:gd name="connsiteX3" fmla="*/ 1170 w 51099"/>
                <a:gd name="connsiteY3" fmla="*/ 59418 h 59350"/>
              </a:gdLst>
              <a:ahLst/>
              <a:cxnLst>
                <a:cxn ang="0">
                  <a:pos x="connsiteX0" y="connsiteY0"/>
                </a:cxn>
                <a:cxn ang="0">
                  <a:pos x="connsiteX1" y="connsiteY1"/>
                </a:cxn>
                <a:cxn ang="0">
                  <a:pos x="connsiteX2" y="connsiteY2"/>
                </a:cxn>
                <a:cxn ang="0">
                  <a:pos x="connsiteX3" y="connsiteY3"/>
                </a:cxn>
              </a:cxnLst>
              <a:rect l="l" t="t" r="r" b="b"/>
              <a:pathLst>
                <a:path w="51099" h="59350">
                  <a:moveTo>
                    <a:pt x="1170" y="68"/>
                  </a:moveTo>
                  <a:lnTo>
                    <a:pt x="52270" y="68"/>
                  </a:lnTo>
                  <a:lnTo>
                    <a:pt x="52270" y="59418"/>
                  </a:lnTo>
                  <a:lnTo>
                    <a:pt x="1170" y="59418"/>
                  </a:lnTo>
                  <a:close/>
                </a:path>
              </a:pathLst>
            </a:custGeom>
          </p:spPr>
        </p:pic>
        <p:pic>
          <p:nvPicPr>
            <p:cNvPr id="126" name="Picture 125">
              <a:extLst>
                <a:ext uri="{FF2B5EF4-FFF2-40B4-BE49-F238E27FC236}">
                  <a16:creationId xmlns:a16="http://schemas.microsoft.com/office/drawing/2014/main" id="{AB681BC1-1D48-42A9-2F89-470DF349138E}"/>
                </a:ext>
              </a:extLst>
            </p:cNvPr>
            <p:cNvPicPr>
              <a:picLocks noChangeAspect="1"/>
            </p:cNvPicPr>
            <p:nvPr/>
          </p:nvPicPr>
          <p:blipFill>
            <a:blip r:embed="rId22"/>
            <a:stretch>
              <a:fillRect/>
            </a:stretch>
          </p:blipFill>
          <p:spPr>
            <a:xfrm>
              <a:off x="11260144" y="5395459"/>
              <a:ext cx="53938" cy="59350"/>
            </a:xfrm>
            <a:custGeom>
              <a:avLst/>
              <a:gdLst>
                <a:gd name="connsiteX0" fmla="*/ 1221 w 53938"/>
                <a:gd name="connsiteY0" fmla="*/ 68 h 59350"/>
                <a:gd name="connsiteX1" fmla="*/ 55159 w 53938"/>
                <a:gd name="connsiteY1" fmla="*/ 68 h 59350"/>
                <a:gd name="connsiteX2" fmla="*/ 55159 w 53938"/>
                <a:gd name="connsiteY2" fmla="*/ 59418 h 59350"/>
                <a:gd name="connsiteX3" fmla="*/ 1221 w 53938"/>
                <a:gd name="connsiteY3" fmla="*/ 59418 h 59350"/>
              </a:gdLst>
              <a:ahLst/>
              <a:cxnLst>
                <a:cxn ang="0">
                  <a:pos x="connsiteX0" y="connsiteY0"/>
                </a:cxn>
                <a:cxn ang="0">
                  <a:pos x="connsiteX1" y="connsiteY1"/>
                </a:cxn>
                <a:cxn ang="0">
                  <a:pos x="connsiteX2" y="connsiteY2"/>
                </a:cxn>
                <a:cxn ang="0">
                  <a:pos x="connsiteX3" y="connsiteY3"/>
                </a:cxn>
              </a:cxnLst>
              <a:rect l="l" t="t" r="r" b="b"/>
              <a:pathLst>
                <a:path w="53938" h="59350">
                  <a:moveTo>
                    <a:pt x="1221" y="68"/>
                  </a:moveTo>
                  <a:lnTo>
                    <a:pt x="55159" y="68"/>
                  </a:lnTo>
                  <a:lnTo>
                    <a:pt x="55159" y="59418"/>
                  </a:lnTo>
                  <a:lnTo>
                    <a:pt x="1221" y="59418"/>
                  </a:lnTo>
                  <a:close/>
                </a:path>
              </a:pathLst>
            </a:custGeom>
          </p:spPr>
        </p:pic>
        <p:sp>
          <p:nvSpPr>
            <p:cNvPr id="127" name="Freeform 126">
              <a:extLst>
                <a:ext uri="{FF2B5EF4-FFF2-40B4-BE49-F238E27FC236}">
                  <a16:creationId xmlns:a16="http://schemas.microsoft.com/office/drawing/2014/main" id="{3329B571-9C85-7D5C-3843-34082D012FFF}"/>
                </a:ext>
              </a:extLst>
            </p:cNvPr>
            <p:cNvSpPr/>
            <p:nvPr/>
          </p:nvSpPr>
          <p:spPr>
            <a:xfrm>
              <a:off x="11244735" y="5375887"/>
              <a:ext cx="95353" cy="30570"/>
            </a:xfrm>
            <a:custGeom>
              <a:avLst/>
              <a:gdLst>
                <a:gd name="connsiteX0" fmla="*/ 94031 w 95353"/>
                <a:gd name="connsiteY0" fmla="*/ 9062 h 30570"/>
                <a:gd name="connsiteX1" fmla="*/ 48808 w 95353"/>
                <a:gd name="connsiteY1" fmla="*/ 26612 h 30570"/>
                <a:gd name="connsiteX2" fmla="*/ 21015 w 95353"/>
                <a:gd name="connsiteY2" fmla="*/ 30541 h 30570"/>
                <a:gd name="connsiteX3" fmla="*/ 6083 w 95353"/>
                <a:gd name="connsiteY3" fmla="*/ 27234 h 30570"/>
                <a:gd name="connsiteX4" fmla="*/ 803 w 95353"/>
                <a:gd name="connsiteY4" fmla="*/ 22684 h 30570"/>
                <a:gd name="connsiteX5" fmla="*/ 93 w 95353"/>
                <a:gd name="connsiteY5" fmla="*/ 21101 h 30570"/>
                <a:gd name="connsiteX6" fmla="*/ 3277 w 95353"/>
                <a:gd name="connsiteY6" fmla="*/ 15778 h 30570"/>
                <a:gd name="connsiteX7" fmla="*/ 4209 w 95353"/>
                <a:gd name="connsiteY7" fmla="*/ 15647 h 30570"/>
                <a:gd name="connsiteX8" fmla="*/ 18716 w 95353"/>
                <a:gd name="connsiteY8" fmla="*/ 14007 h 30570"/>
                <a:gd name="connsiteX9" fmla="*/ 66977 w 95353"/>
                <a:gd name="connsiteY9" fmla="*/ 5953 h 30570"/>
                <a:gd name="connsiteX10" fmla="*/ 87956 w 95353"/>
                <a:gd name="connsiteY10" fmla="*/ 300 h 30570"/>
                <a:gd name="connsiteX11" fmla="*/ 95195 w 95353"/>
                <a:gd name="connsiteY11" fmla="*/ 3720 h 30570"/>
                <a:gd name="connsiteX12" fmla="*/ 95195 w 95353"/>
                <a:gd name="connsiteY12" fmla="*/ 3720 h 30570"/>
                <a:gd name="connsiteX13" fmla="*/ 94031 w 95353"/>
                <a:gd name="connsiteY13" fmla="*/ 9062 h 30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5353" h="30570">
                  <a:moveTo>
                    <a:pt x="94031" y="9062"/>
                  </a:moveTo>
                  <a:cubicBezTo>
                    <a:pt x="89688" y="16353"/>
                    <a:pt x="65358" y="22430"/>
                    <a:pt x="48808" y="26612"/>
                  </a:cubicBezTo>
                  <a:cubicBezTo>
                    <a:pt x="39732" y="29011"/>
                    <a:pt x="30403" y="30330"/>
                    <a:pt x="21015" y="30541"/>
                  </a:cubicBezTo>
                  <a:cubicBezTo>
                    <a:pt x="15846" y="30619"/>
                    <a:pt x="10731" y="29486"/>
                    <a:pt x="6083" y="27234"/>
                  </a:cubicBezTo>
                  <a:cubicBezTo>
                    <a:pt x="3902" y="26282"/>
                    <a:pt x="2062" y="24696"/>
                    <a:pt x="803" y="22684"/>
                  </a:cubicBezTo>
                  <a:cubicBezTo>
                    <a:pt x="512" y="22182"/>
                    <a:pt x="274" y="21652"/>
                    <a:pt x="93" y="21101"/>
                  </a:cubicBezTo>
                  <a:cubicBezTo>
                    <a:pt x="-504" y="18756"/>
                    <a:pt x="921" y="16373"/>
                    <a:pt x="3277" y="15778"/>
                  </a:cubicBezTo>
                  <a:cubicBezTo>
                    <a:pt x="3582" y="15701"/>
                    <a:pt x="3895" y="15657"/>
                    <a:pt x="4209" y="15647"/>
                  </a:cubicBezTo>
                  <a:cubicBezTo>
                    <a:pt x="8212" y="15251"/>
                    <a:pt x="13123" y="14714"/>
                    <a:pt x="18716" y="14007"/>
                  </a:cubicBezTo>
                  <a:cubicBezTo>
                    <a:pt x="34948" y="12273"/>
                    <a:pt x="51064" y="9583"/>
                    <a:pt x="66977" y="5953"/>
                  </a:cubicBezTo>
                  <a:cubicBezTo>
                    <a:pt x="72314" y="4681"/>
                    <a:pt x="79496" y="2816"/>
                    <a:pt x="87956" y="300"/>
                  </a:cubicBezTo>
                  <a:cubicBezTo>
                    <a:pt x="90903" y="-739"/>
                    <a:pt x="94139" y="790"/>
                    <a:pt x="95195" y="3720"/>
                  </a:cubicBezTo>
                  <a:lnTo>
                    <a:pt x="95195" y="3720"/>
                  </a:lnTo>
                  <a:cubicBezTo>
                    <a:pt x="95536" y="5584"/>
                    <a:pt x="95117" y="7506"/>
                    <a:pt x="94031" y="9062"/>
                  </a:cubicBezTo>
                  <a:close/>
                </a:path>
              </a:pathLst>
            </a:custGeom>
            <a:solidFill>
              <a:srgbClr val="000000"/>
            </a:solidFill>
            <a:ln w="2835" cap="flat">
              <a:noFill/>
              <a:prstDash val="solid"/>
              <a:miter/>
            </a:ln>
          </p:spPr>
          <p:txBody>
            <a:bodyPr rtlCol="0" anchor="ctr"/>
            <a:lstStyle/>
            <a:p>
              <a:endParaRPr lang="en-US"/>
            </a:p>
          </p:txBody>
        </p:sp>
        <p:sp>
          <p:nvSpPr>
            <p:cNvPr id="128" name="Freeform 127">
              <a:extLst>
                <a:ext uri="{FF2B5EF4-FFF2-40B4-BE49-F238E27FC236}">
                  <a16:creationId xmlns:a16="http://schemas.microsoft.com/office/drawing/2014/main" id="{34A59F9F-C83F-B866-FF2B-9D5D28878A6E}"/>
                </a:ext>
              </a:extLst>
            </p:cNvPr>
            <p:cNvSpPr/>
            <p:nvPr/>
          </p:nvSpPr>
          <p:spPr>
            <a:xfrm>
              <a:off x="11088272" y="5375887"/>
              <a:ext cx="95358" cy="30570"/>
            </a:xfrm>
            <a:custGeom>
              <a:avLst/>
              <a:gdLst>
                <a:gd name="connsiteX0" fmla="*/ 1213 w 95358"/>
                <a:gd name="connsiteY0" fmla="*/ 9062 h 30570"/>
                <a:gd name="connsiteX1" fmla="*/ 46464 w 95358"/>
                <a:gd name="connsiteY1" fmla="*/ 26612 h 30570"/>
                <a:gd name="connsiteX2" fmla="*/ 74257 w 95358"/>
                <a:gd name="connsiteY2" fmla="*/ 30541 h 30570"/>
                <a:gd name="connsiteX3" fmla="*/ 89189 w 95358"/>
                <a:gd name="connsiteY3" fmla="*/ 27234 h 30570"/>
                <a:gd name="connsiteX4" fmla="*/ 94470 w 95358"/>
                <a:gd name="connsiteY4" fmla="*/ 22684 h 30570"/>
                <a:gd name="connsiteX5" fmla="*/ 95179 w 95358"/>
                <a:gd name="connsiteY5" fmla="*/ 21101 h 30570"/>
                <a:gd name="connsiteX6" fmla="*/ 91995 w 95358"/>
                <a:gd name="connsiteY6" fmla="*/ 15778 h 30570"/>
                <a:gd name="connsiteX7" fmla="*/ 91063 w 95358"/>
                <a:gd name="connsiteY7" fmla="*/ 15647 h 30570"/>
                <a:gd name="connsiteX8" fmla="*/ 76556 w 95358"/>
                <a:gd name="connsiteY8" fmla="*/ 14007 h 30570"/>
                <a:gd name="connsiteX9" fmla="*/ 28295 w 95358"/>
                <a:gd name="connsiteY9" fmla="*/ 5953 h 30570"/>
                <a:gd name="connsiteX10" fmla="*/ 7316 w 95358"/>
                <a:gd name="connsiteY10" fmla="*/ 300 h 30570"/>
                <a:gd name="connsiteX11" fmla="*/ 77 w 95358"/>
                <a:gd name="connsiteY11" fmla="*/ 3720 h 30570"/>
                <a:gd name="connsiteX12" fmla="*/ 77 w 95358"/>
                <a:gd name="connsiteY12" fmla="*/ 3720 h 30570"/>
                <a:gd name="connsiteX13" fmla="*/ 1213 w 95358"/>
                <a:gd name="connsiteY13" fmla="*/ 9062 h 30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5358" h="30570">
                  <a:moveTo>
                    <a:pt x="1213" y="9062"/>
                  </a:moveTo>
                  <a:cubicBezTo>
                    <a:pt x="5584" y="16353"/>
                    <a:pt x="29914" y="22430"/>
                    <a:pt x="46464" y="26612"/>
                  </a:cubicBezTo>
                  <a:cubicBezTo>
                    <a:pt x="55540" y="29011"/>
                    <a:pt x="64869" y="30330"/>
                    <a:pt x="74257" y="30541"/>
                  </a:cubicBezTo>
                  <a:cubicBezTo>
                    <a:pt x="79426" y="30619"/>
                    <a:pt x="84541" y="29486"/>
                    <a:pt x="89189" y="27234"/>
                  </a:cubicBezTo>
                  <a:cubicBezTo>
                    <a:pt x="91370" y="26282"/>
                    <a:pt x="93211" y="24696"/>
                    <a:pt x="94470" y="22684"/>
                  </a:cubicBezTo>
                  <a:cubicBezTo>
                    <a:pt x="94760" y="22182"/>
                    <a:pt x="94998" y="21652"/>
                    <a:pt x="95179" y="21101"/>
                  </a:cubicBezTo>
                  <a:cubicBezTo>
                    <a:pt x="95776" y="18756"/>
                    <a:pt x="94351" y="16373"/>
                    <a:pt x="91995" y="15778"/>
                  </a:cubicBezTo>
                  <a:cubicBezTo>
                    <a:pt x="91690" y="15701"/>
                    <a:pt x="91377" y="15657"/>
                    <a:pt x="91063" y="15647"/>
                  </a:cubicBezTo>
                  <a:cubicBezTo>
                    <a:pt x="87060" y="15251"/>
                    <a:pt x="82149" y="14714"/>
                    <a:pt x="76556" y="14007"/>
                  </a:cubicBezTo>
                  <a:cubicBezTo>
                    <a:pt x="60324" y="12273"/>
                    <a:pt x="44208" y="9583"/>
                    <a:pt x="28295" y="5953"/>
                  </a:cubicBezTo>
                  <a:cubicBezTo>
                    <a:pt x="22959" y="4681"/>
                    <a:pt x="15776" y="2816"/>
                    <a:pt x="7316" y="300"/>
                  </a:cubicBezTo>
                  <a:cubicBezTo>
                    <a:pt x="4369" y="-739"/>
                    <a:pt x="1133" y="790"/>
                    <a:pt x="77" y="3720"/>
                  </a:cubicBezTo>
                  <a:lnTo>
                    <a:pt x="77" y="3720"/>
                  </a:lnTo>
                  <a:cubicBezTo>
                    <a:pt x="-269" y="5580"/>
                    <a:pt x="139" y="7501"/>
                    <a:pt x="1213" y="9062"/>
                  </a:cubicBezTo>
                  <a:close/>
                </a:path>
              </a:pathLst>
            </a:custGeom>
            <a:solidFill>
              <a:srgbClr val="000000"/>
            </a:solidFill>
            <a:ln w="2835" cap="flat">
              <a:noFill/>
              <a:prstDash val="solid"/>
              <a:miter/>
            </a:ln>
          </p:spPr>
          <p:txBody>
            <a:bodyPr rtlCol="0" anchor="ctr"/>
            <a:lstStyle/>
            <a:p>
              <a:endParaRPr lang="en-US"/>
            </a:p>
          </p:txBody>
        </p:sp>
      </p:grpSp>
      <p:grpSp>
        <p:nvGrpSpPr>
          <p:cNvPr id="132" name="Group 131">
            <a:extLst>
              <a:ext uri="{FF2B5EF4-FFF2-40B4-BE49-F238E27FC236}">
                <a16:creationId xmlns:a16="http://schemas.microsoft.com/office/drawing/2014/main" id="{93F05C22-26B3-DD3D-8790-689927A6BF30}"/>
              </a:ext>
            </a:extLst>
          </p:cNvPr>
          <p:cNvGrpSpPr/>
          <p:nvPr/>
        </p:nvGrpSpPr>
        <p:grpSpPr>
          <a:xfrm>
            <a:off x="7775954" y="5208928"/>
            <a:ext cx="369053" cy="370236"/>
            <a:chOff x="7775954" y="5208928"/>
            <a:chExt cx="369053" cy="370236"/>
          </a:xfrm>
        </p:grpSpPr>
        <p:pic>
          <p:nvPicPr>
            <p:cNvPr id="129" name="Picture 128">
              <a:extLst>
                <a:ext uri="{FF2B5EF4-FFF2-40B4-BE49-F238E27FC236}">
                  <a16:creationId xmlns:a16="http://schemas.microsoft.com/office/drawing/2014/main" id="{FA7EB8DD-187B-8B52-C859-030FFD280B08}"/>
                </a:ext>
              </a:extLst>
            </p:cNvPr>
            <p:cNvPicPr>
              <a:picLocks noChangeAspect="1"/>
            </p:cNvPicPr>
            <p:nvPr/>
          </p:nvPicPr>
          <p:blipFill>
            <a:blip r:embed="rId23"/>
            <a:stretch>
              <a:fillRect/>
            </a:stretch>
          </p:blipFill>
          <p:spPr>
            <a:xfrm>
              <a:off x="7775954" y="5208928"/>
              <a:ext cx="369053" cy="370236"/>
            </a:xfrm>
            <a:custGeom>
              <a:avLst/>
              <a:gdLst>
                <a:gd name="connsiteX0" fmla="*/ 0 w 369053"/>
                <a:gd name="connsiteY0" fmla="*/ 2 h 370236"/>
                <a:gd name="connsiteX1" fmla="*/ 369053 w 369053"/>
                <a:gd name="connsiteY1" fmla="*/ 2 h 370236"/>
                <a:gd name="connsiteX2" fmla="*/ 369053 w 369053"/>
                <a:gd name="connsiteY2" fmla="*/ 370238 h 370236"/>
                <a:gd name="connsiteX3" fmla="*/ 0 w 369053"/>
                <a:gd name="connsiteY3" fmla="*/ 370238 h 370236"/>
              </a:gdLst>
              <a:ahLst/>
              <a:cxnLst>
                <a:cxn ang="0">
                  <a:pos x="connsiteX0" y="connsiteY0"/>
                </a:cxn>
                <a:cxn ang="0">
                  <a:pos x="connsiteX1" y="connsiteY1"/>
                </a:cxn>
                <a:cxn ang="0">
                  <a:pos x="connsiteX2" y="connsiteY2"/>
                </a:cxn>
                <a:cxn ang="0">
                  <a:pos x="connsiteX3" y="connsiteY3"/>
                </a:cxn>
              </a:cxnLst>
              <a:rect l="l" t="t" r="r" b="b"/>
              <a:pathLst>
                <a:path w="369053" h="370236">
                  <a:moveTo>
                    <a:pt x="0" y="2"/>
                  </a:moveTo>
                  <a:lnTo>
                    <a:pt x="369053" y="2"/>
                  </a:lnTo>
                  <a:lnTo>
                    <a:pt x="369053" y="370238"/>
                  </a:lnTo>
                  <a:lnTo>
                    <a:pt x="0" y="370238"/>
                  </a:lnTo>
                  <a:close/>
                </a:path>
              </a:pathLst>
            </a:custGeom>
          </p:spPr>
        </p:pic>
        <p:sp>
          <p:nvSpPr>
            <p:cNvPr id="130" name="Freeform 129">
              <a:extLst>
                <a:ext uri="{FF2B5EF4-FFF2-40B4-BE49-F238E27FC236}">
                  <a16:creationId xmlns:a16="http://schemas.microsoft.com/office/drawing/2014/main" id="{7DA25F06-5F87-95D4-B7CB-2C64875A0046}"/>
                </a:ext>
              </a:extLst>
            </p:cNvPr>
            <p:cNvSpPr/>
            <p:nvPr/>
          </p:nvSpPr>
          <p:spPr>
            <a:xfrm>
              <a:off x="7917216" y="5290946"/>
              <a:ext cx="144153" cy="187887"/>
            </a:xfrm>
            <a:custGeom>
              <a:avLst/>
              <a:gdLst>
                <a:gd name="connsiteX0" fmla="*/ 143377 w 144153"/>
                <a:gd name="connsiteY0" fmla="*/ 86937 h 187887"/>
                <a:gd name="connsiteX1" fmla="*/ 131226 w 144153"/>
                <a:gd name="connsiteY1" fmla="*/ 99203 h 187887"/>
                <a:gd name="connsiteX2" fmla="*/ 132504 w 144153"/>
                <a:gd name="connsiteY2" fmla="*/ 100390 h 187887"/>
                <a:gd name="connsiteX3" fmla="*/ 132513 w 144153"/>
                <a:gd name="connsiteY3" fmla="*/ 124132 h 187887"/>
                <a:gd name="connsiteX4" fmla="*/ 126826 w 144153"/>
                <a:gd name="connsiteY4" fmla="*/ 127861 h 187887"/>
                <a:gd name="connsiteX5" fmla="*/ 128984 w 144153"/>
                <a:gd name="connsiteY5" fmla="*/ 129698 h 187887"/>
                <a:gd name="connsiteX6" fmla="*/ 128725 w 144153"/>
                <a:gd name="connsiteY6" fmla="*/ 153678 h 187887"/>
                <a:gd name="connsiteX7" fmla="*/ 117628 w 144153"/>
                <a:gd name="connsiteY7" fmla="*/ 158497 h 187887"/>
                <a:gd name="connsiteX8" fmla="*/ 118139 w 144153"/>
                <a:gd name="connsiteY8" fmla="*/ 159006 h 187887"/>
                <a:gd name="connsiteX9" fmla="*/ 122681 w 144153"/>
                <a:gd name="connsiteY9" fmla="*/ 174890 h 187887"/>
                <a:gd name="connsiteX10" fmla="*/ 105648 w 144153"/>
                <a:gd name="connsiteY10" fmla="*/ 187862 h 187887"/>
                <a:gd name="connsiteX11" fmla="*/ 25138 w 144153"/>
                <a:gd name="connsiteY11" fmla="*/ 187862 h 187887"/>
                <a:gd name="connsiteX12" fmla="*/ -43 w 144153"/>
                <a:gd name="connsiteY12" fmla="*/ 162793 h 187887"/>
                <a:gd name="connsiteX13" fmla="*/ -43 w 144153"/>
                <a:gd name="connsiteY13" fmla="*/ 113136 h 187887"/>
                <a:gd name="connsiteX14" fmla="*/ 7906 w 144153"/>
                <a:gd name="connsiteY14" fmla="*/ 93720 h 187887"/>
                <a:gd name="connsiteX15" fmla="*/ 17672 w 144153"/>
                <a:gd name="connsiteY15" fmla="*/ 83885 h 187887"/>
                <a:gd name="connsiteX16" fmla="*/ 33796 w 144153"/>
                <a:gd name="connsiteY16" fmla="*/ 44459 h 187887"/>
                <a:gd name="connsiteX17" fmla="*/ 33796 w 144153"/>
                <a:gd name="connsiteY17" fmla="*/ 16875 h 187887"/>
                <a:gd name="connsiteX18" fmla="*/ 38793 w 144153"/>
                <a:gd name="connsiteY18" fmla="*/ 4948 h 187887"/>
                <a:gd name="connsiteX19" fmla="*/ 54747 w 144153"/>
                <a:gd name="connsiteY19" fmla="*/ 426 h 187887"/>
                <a:gd name="connsiteX20" fmla="*/ 67778 w 144153"/>
                <a:gd name="connsiteY20" fmla="*/ 17384 h 187887"/>
                <a:gd name="connsiteX21" fmla="*/ 67778 w 144153"/>
                <a:gd name="connsiteY21" fmla="*/ 60625 h 187887"/>
                <a:gd name="connsiteX22" fmla="*/ 73455 w 144153"/>
                <a:gd name="connsiteY22" fmla="*/ 66108 h 187887"/>
                <a:gd name="connsiteX23" fmla="*/ 127110 w 144153"/>
                <a:gd name="connsiteY23" fmla="*/ 66108 h 187887"/>
                <a:gd name="connsiteX24" fmla="*/ 144110 w 144153"/>
                <a:gd name="connsiteY24" fmla="*/ 83098 h 187887"/>
                <a:gd name="connsiteX25" fmla="*/ 143661 w 144153"/>
                <a:gd name="connsiteY25" fmla="*/ 86937 h 187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4153" h="187887">
                  <a:moveTo>
                    <a:pt x="143377" y="86937"/>
                  </a:moveTo>
                  <a:cubicBezTo>
                    <a:pt x="141870" y="92922"/>
                    <a:pt x="137216" y="97620"/>
                    <a:pt x="131226" y="99203"/>
                  </a:cubicBezTo>
                  <a:cubicBezTo>
                    <a:pt x="131679" y="99569"/>
                    <a:pt x="132106" y="99966"/>
                    <a:pt x="132504" y="100390"/>
                  </a:cubicBezTo>
                  <a:cubicBezTo>
                    <a:pt x="139092" y="106944"/>
                    <a:pt x="139096" y="117573"/>
                    <a:pt x="132513" y="124132"/>
                  </a:cubicBezTo>
                  <a:cubicBezTo>
                    <a:pt x="130892" y="125747"/>
                    <a:pt x="128957" y="127016"/>
                    <a:pt x="126826" y="127861"/>
                  </a:cubicBezTo>
                  <a:cubicBezTo>
                    <a:pt x="127597" y="128410"/>
                    <a:pt x="128319" y="129025"/>
                    <a:pt x="128984" y="129698"/>
                  </a:cubicBezTo>
                  <a:cubicBezTo>
                    <a:pt x="135564" y="136391"/>
                    <a:pt x="135448" y="147127"/>
                    <a:pt x="128725" y="153678"/>
                  </a:cubicBezTo>
                  <a:cubicBezTo>
                    <a:pt x="125744" y="156583"/>
                    <a:pt x="121795" y="158298"/>
                    <a:pt x="117628" y="158497"/>
                  </a:cubicBezTo>
                  <a:cubicBezTo>
                    <a:pt x="117819" y="158645"/>
                    <a:pt x="117991" y="158816"/>
                    <a:pt x="118139" y="159006"/>
                  </a:cubicBezTo>
                  <a:cubicBezTo>
                    <a:pt x="122315" y="163159"/>
                    <a:pt x="124034" y="169169"/>
                    <a:pt x="122681" y="174890"/>
                  </a:cubicBezTo>
                  <a:cubicBezTo>
                    <a:pt x="120646" y="182579"/>
                    <a:pt x="113635" y="187918"/>
                    <a:pt x="105648" y="187862"/>
                  </a:cubicBezTo>
                  <a:lnTo>
                    <a:pt x="25138" y="187862"/>
                  </a:lnTo>
                  <a:cubicBezTo>
                    <a:pt x="11244" y="187831"/>
                    <a:pt x="-12" y="176625"/>
                    <a:pt x="-43" y="162793"/>
                  </a:cubicBezTo>
                  <a:lnTo>
                    <a:pt x="-43" y="113136"/>
                  </a:lnTo>
                  <a:cubicBezTo>
                    <a:pt x="-61" y="105876"/>
                    <a:pt x="2795" y="98900"/>
                    <a:pt x="7906" y="93720"/>
                  </a:cubicBezTo>
                  <a:lnTo>
                    <a:pt x="17672" y="83885"/>
                  </a:lnTo>
                  <a:cubicBezTo>
                    <a:pt x="28048" y="73367"/>
                    <a:pt x="33842" y="59201"/>
                    <a:pt x="33796" y="44459"/>
                  </a:cubicBezTo>
                  <a:lnTo>
                    <a:pt x="33796" y="16875"/>
                  </a:lnTo>
                  <a:cubicBezTo>
                    <a:pt x="33787" y="12393"/>
                    <a:pt x="35587" y="8095"/>
                    <a:pt x="38793" y="4948"/>
                  </a:cubicBezTo>
                  <a:cubicBezTo>
                    <a:pt x="42965" y="790"/>
                    <a:pt x="49001" y="-921"/>
                    <a:pt x="54747" y="426"/>
                  </a:cubicBezTo>
                  <a:cubicBezTo>
                    <a:pt x="62477" y="2444"/>
                    <a:pt x="67844" y="9429"/>
                    <a:pt x="67778" y="17384"/>
                  </a:cubicBezTo>
                  <a:lnTo>
                    <a:pt x="67778" y="60625"/>
                  </a:lnTo>
                  <a:cubicBezTo>
                    <a:pt x="67870" y="63680"/>
                    <a:pt x="70385" y="66109"/>
                    <a:pt x="73455" y="66108"/>
                  </a:cubicBezTo>
                  <a:lnTo>
                    <a:pt x="127110" y="66108"/>
                  </a:lnTo>
                  <a:cubicBezTo>
                    <a:pt x="136517" y="66126"/>
                    <a:pt x="144129" y="73732"/>
                    <a:pt x="144110" y="83098"/>
                  </a:cubicBezTo>
                  <a:cubicBezTo>
                    <a:pt x="144108" y="84390"/>
                    <a:pt x="143957" y="85679"/>
                    <a:pt x="143661" y="86937"/>
                  </a:cubicBezTo>
                  <a:close/>
                </a:path>
              </a:pathLst>
            </a:custGeom>
            <a:solidFill>
              <a:srgbClr val="FFFFFF"/>
            </a:solidFill>
            <a:ln w="2835" cap="flat">
              <a:noFill/>
              <a:prstDash val="solid"/>
              <a:miter/>
            </a:ln>
          </p:spPr>
          <p:txBody>
            <a:bodyPr rtlCol="0" anchor="ctr"/>
            <a:lstStyle/>
            <a:p>
              <a:endParaRPr lang="en-US"/>
            </a:p>
          </p:txBody>
        </p:sp>
        <p:sp>
          <p:nvSpPr>
            <p:cNvPr id="131" name="Freeform 130">
              <a:extLst>
                <a:ext uri="{FF2B5EF4-FFF2-40B4-BE49-F238E27FC236}">
                  <a16:creationId xmlns:a16="http://schemas.microsoft.com/office/drawing/2014/main" id="{EC072F17-CA65-AD28-7082-873EBC805664}"/>
                </a:ext>
              </a:extLst>
            </p:cNvPr>
            <p:cNvSpPr/>
            <p:nvPr/>
          </p:nvSpPr>
          <p:spPr>
            <a:xfrm>
              <a:off x="7859743" y="5382230"/>
              <a:ext cx="44741" cy="97396"/>
            </a:xfrm>
            <a:custGeom>
              <a:avLst/>
              <a:gdLst>
                <a:gd name="connsiteX0" fmla="*/ 44684 w 44741"/>
                <a:gd name="connsiteY0" fmla="*/ 23039 h 97396"/>
                <a:gd name="connsiteX1" fmla="*/ 44684 w 44741"/>
                <a:gd name="connsiteY1" fmla="*/ 74307 h 97396"/>
                <a:gd name="connsiteX2" fmla="*/ 23124 w 44741"/>
                <a:gd name="connsiteY2" fmla="*/ 97356 h 97396"/>
                <a:gd name="connsiteX3" fmla="*/ -29 w 44741"/>
                <a:gd name="connsiteY3" fmla="*/ 75893 h 97396"/>
                <a:gd name="connsiteX4" fmla="*/ -29 w 44741"/>
                <a:gd name="connsiteY4" fmla="*/ 74307 h 97396"/>
                <a:gd name="connsiteX5" fmla="*/ -29 w 44741"/>
                <a:gd name="connsiteY5" fmla="*/ 23039 h 97396"/>
                <a:gd name="connsiteX6" fmla="*/ 21531 w 44741"/>
                <a:gd name="connsiteY6" fmla="*/ -11 h 97396"/>
                <a:gd name="connsiteX7" fmla="*/ 44684 w 44741"/>
                <a:gd name="connsiteY7" fmla="*/ 21452 h 97396"/>
                <a:gd name="connsiteX8" fmla="*/ 44684 w 44741"/>
                <a:gd name="connsiteY8" fmla="*/ 23039 h 97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741" h="97396">
                  <a:moveTo>
                    <a:pt x="44684" y="23039"/>
                  </a:moveTo>
                  <a:lnTo>
                    <a:pt x="44684" y="74307"/>
                  </a:lnTo>
                  <a:cubicBezTo>
                    <a:pt x="45124" y="86599"/>
                    <a:pt x="35471" y="96918"/>
                    <a:pt x="23124" y="97356"/>
                  </a:cubicBezTo>
                  <a:cubicBezTo>
                    <a:pt x="10777" y="97795"/>
                    <a:pt x="411" y="88185"/>
                    <a:pt x="-29" y="75893"/>
                  </a:cubicBezTo>
                  <a:cubicBezTo>
                    <a:pt x="-48" y="75364"/>
                    <a:pt x="-48" y="74835"/>
                    <a:pt x="-29" y="74307"/>
                  </a:cubicBezTo>
                  <a:lnTo>
                    <a:pt x="-29" y="23039"/>
                  </a:lnTo>
                  <a:cubicBezTo>
                    <a:pt x="-469" y="10747"/>
                    <a:pt x="9184" y="427"/>
                    <a:pt x="21531" y="-11"/>
                  </a:cubicBezTo>
                  <a:cubicBezTo>
                    <a:pt x="33878" y="-449"/>
                    <a:pt x="44243" y="9160"/>
                    <a:pt x="44684" y="21452"/>
                  </a:cubicBezTo>
                  <a:cubicBezTo>
                    <a:pt x="44702" y="21981"/>
                    <a:pt x="44702" y="22510"/>
                    <a:pt x="44684" y="23039"/>
                  </a:cubicBezTo>
                  <a:close/>
                </a:path>
              </a:pathLst>
            </a:custGeom>
            <a:solidFill>
              <a:srgbClr val="FFFFFF"/>
            </a:solidFill>
            <a:ln w="2835" cap="flat">
              <a:noFill/>
              <a:prstDash val="solid"/>
              <a:miter/>
            </a:ln>
          </p:spPr>
          <p:txBody>
            <a:bodyPr rtlCol="0" anchor="ctr"/>
            <a:lstStyle/>
            <a:p>
              <a:endParaRPr lang="en-US"/>
            </a:p>
          </p:txBody>
        </p:sp>
      </p:grpSp>
      <p:sp>
        <p:nvSpPr>
          <p:cNvPr id="139" name="Rounded Rectangle 138">
            <a:extLst>
              <a:ext uri="{FF2B5EF4-FFF2-40B4-BE49-F238E27FC236}">
                <a16:creationId xmlns:a16="http://schemas.microsoft.com/office/drawing/2014/main" id="{983EAA6D-E8E4-D862-460A-F0A195C9FE79}"/>
              </a:ext>
            </a:extLst>
          </p:cNvPr>
          <p:cNvSpPr/>
          <p:nvPr/>
        </p:nvSpPr>
        <p:spPr>
          <a:xfrm>
            <a:off x="4741131" y="5208927"/>
            <a:ext cx="2763185" cy="381541"/>
          </a:xfrm>
          <a:prstGeom prst="roundRect">
            <a:avLst>
              <a:gd name="adj" fmla="val 50000"/>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TextBox 139">
            <a:extLst>
              <a:ext uri="{FF2B5EF4-FFF2-40B4-BE49-F238E27FC236}">
                <a16:creationId xmlns:a16="http://schemas.microsoft.com/office/drawing/2014/main" id="{82F25304-6D5D-A315-91C6-32B3BD4E3CBB}"/>
              </a:ext>
            </a:extLst>
          </p:cNvPr>
          <p:cNvSpPr txBox="1"/>
          <p:nvPr/>
        </p:nvSpPr>
        <p:spPr>
          <a:xfrm>
            <a:off x="4814047" y="5226083"/>
            <a:ext cx="1165412" cy="338554"/>
          </a:xfrm>
          <a:prstGeom prst="rect">
            <a:avLst/>
          </a:prstGeom>
          <a:noFill/>
        </p:spPr>
        <p:txBody>
          <a:bodyPr wrap="square" rtlCol="0">
            <a:spAutoFit/>
          </a:bodyPr>
          <a:lstStyle/>
          <a:p>
            <a:r>
              <a:rPr lang="en-US" sz="1600" dirty="0">
                <a:solidFill>
                  <a:schemeClr val="bg1">
                    <a:lumMod val="65000"/>
                  </a:schemeClr>
                </a:solidFill>
                <a:latin typeface="+mj-lt"/>
              </a:rPr>
              <a:t>Reply…</a:t>
            </a:r>
          </a:p>
        </p:txBody>
      </p:sp>
      <p:sp>
        <p:nvSpPr>
          <p:cNvPr id="141" name="TextBox 140">
            <a:extLst>
              <a:ext uri="{FF2B5EF4-FFF2-40B4-BE49-F238E27FC236}">
                <a16:creationId xmlns:a16="http://schemas.microsoft.com/office/drawing/2014/main" id="{DFCD7F68-C353-A844-C5FE-7228AC0C57BA}"/>
              </a:ext>
            </a:extLst>
          </p:cNvPr>
          <p:cNvSpPr txBox="1"/>
          <p:nvPr/>
        </p:nvSpPr>
        <p:spPr>
          <a:xfrm>
            <a:off x="82311" y="582706"/>
            <a:ext cx="1271100" cy="461665"/>
          </a:xfrm>
          <a:prstGeom prst="rect">
            <a:avLst/>
          </a:prstGeom>
          <a:noFill/>
        </p:spPr>
        <p:txBody>
          <a:bodyPr wrap="square" rtlCol="0">
            <a:spAutoFit/>
          </a:bodyPr>
          <a:lstStyle/>
          <a:p>
            <a:r>
              <a:rPr lang="en-US" sz="2400" b="1" dirty="0">
                <a:latin typeface="+mj-lt"/>
              </a:rPr>
              <a:t>Stories</a:t>
            </a:r>
          </a:p>
        </p:txBody>
      </p:sp>
      <p:sp>
        <p:nvSpPr>
          <p:cNvPr id="142" name="TextBox 141">
            <a:extLst>
              <a:ext uri="{FF2B5EF4-FFF2-40B4-BE49-F238E27FC236}">
                <a16:creationId xmlns:a16="http://schemas.microsoft.com/office/drawing/2014/main" id="{C0D54D94-6F9F-4081-2305-05AAD75F6AF0}"/>
              </a:ext>
            </a:extLst>
          </p:cNvPr>
          <p:cNvSpPr txBox="1"/>
          <p:nvPr/>
        </p:nvSpPr>
        <p:spPr>
          <a:xfrm>
            <a:off x="82310" y="1005355"/>
            <a:ext cx="1746489" cy="307777"/>
          </a:xfrm>
          <a:prstGeom prst="rect">
            <a:avLst/>
          </a:prstGeom>
          <a:noFill/>
        </p:spPr>
        <p:txBody>
          <a:bodyPr wrap="square" rtlCol="0">
            <a:spAutoFit/>
          </a:bodyPr>
          <a:lstStyle/>
          <a:p>
            <a:r>
              <a:rPr lang="en-US" sz="1400" b="1" dirty="0">
                <a:solidFill>
                  <a:srgbClr val="1977F2"/>
                </a:solidFill>
                <a:latin typeface="+mj-lt"/>
              </a:rPr>
              <a:t>Archive Settings</a:t>
            </a:r>
          </a:p>
        </p:txBody>
      </p:sp>
      <p:sp>
        <p:nvSpPr>
          <p:cNvPr id="143" name="TextBox 142">
            <a:extLst>
              <a:ext uri="{FF2B5EF4-FFF2-40B4-BE49-F238E27FC236}">
                <a16:creationId xmlns:a16="http://schemas.microsoft.com/office/drawing/2014/main" id="{A422EBDA-B08C-A0EB-1F2C-B885037D5C3C}"/>
              </a:ext>
            </a:extLst>
          </p:cNvPr>
          <p:cNvSpPr txBox="1"/>
          <p:nvPr/>
        </p:nvSpPr>
        <p:spPr>
          <a:xfrm>
            <a:off x="91275" y="1401109"/>
            <a:ext cx="1746489" cy="307777"/>
          </a:xfrm>
          <a:prstGeom prst="rect">
            <a:avLst/>
          </a:prstGeom>
          <a:noFill/>
        </p:spPr>
        <p:txBody>
          <a:bodyPr wrap="square" rtlCol="0">
            <a:spAutoFit/>
          </a:bodyPr>
          <a:lstStyle/>
          <a:p>
            <a:r>
              <a:rPr lang="en-US" sz="1400" b="1" dirty="0">
                <a:latin typeface="+mj-lt"/>
              </a:rPr>
              <a:t>Your Story</a:t>
            </a:r>
          </a:p>
        </p:txBody>
      </p:sp>
      <p:sp>
        <p:nvSpPr>
          <p:cNvPr id="144" name="TextBox 143">
            <a:extLst>
              <a:ext uri="{FF2B5EF4-FFF2-40B4-BE49-F238E27FC236}">
                <a16:creationId xmlns:a16="http://schemas.microsoft.com/office/drawing/2014/main" id="{1CF4CBB3-C47C-375E-BCDA-0DFB3C3065EE}"/>
              </a:ext>
            </a:extLst>
          </p:cNvPr>
          <p:cNvSpPr txBox="1"/>
          <p:nvPr/>
        </p:nvSpPr>
        <p:spPr>
          <a:xfrm>
            <a:off x="91275" y="2566521"/>
            <a:ext cx="1746489" cy="307777"/>
          </a:xfrm>
          <a:prstGeom prst="rect">
            <a:avLst/>
          </a:prstGeom>
          <a:noFill/>
        </p:spPr>
        <p:txBody>
          <a:bodyPr wrap="square" rtlCol="0">
            <a:spAutoFit/>
          </a:bodyPr>
          <a:lstStyle/>
          <a:p>
            <a:r>
              <a:rPr lang="en-US" sz="1400" b="1" dirty="0">
                <a:latin typeface="+mj-lt"/>
              </a:rPr>
              <a:t>All Topics</a:t>
            </a:r>
          </a:p>
        </p:txBody>
      </p:sp>
      <p:cxnSp>
        <p:nvCxnSpPr>
          <p:cNvPr id="146" name="Straight Connector 145">
            <a:extLst>
              <a:ext uri="{FF2B5EF4-FFF2-40B4-BE49-F238E27FC236}">
                <a16:creationId xmlns:a16="http://schemas.microsoft.com/office/drawing/2014/main" id="{6C391391-7F76-A482-679F-9A9D6B6A2034}"/>
              </a:ext>
            </a:extLst>
          </p:cNvPr>
          <p:cNvCxnSpPr/>
          <p:nvPr/>
        </p:nvCxnSpPr>
        <p:spPr>
          <a:xfrm>
            <a:off x="0" y="542103"/>
            <a:ext cx="3370729"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55" name="TextBox 154">
            <a:extLst>
              <a:ext uri="{FF2B5EF4-FFF2-40B4-BE49-F238E27FC236}">
                <a16:creationId xmlns:a16="http://schemas.microsoft.com/office/drawing/2014/main" id="{552F4444-8FA1-6C98-2B17-AB4FDD55F56F}"/>
              </a:ext>
            </a:extLst>
          </p:cNvPr>
          <p:cNvSpPr txBox="1"/>
          <p:nvPr/>
        </p:nvSpPr>
        <p:spPr>
          <a:xfrm>
            <a:off x="717861" y="2990808"/>
            <a:ext cx="1746489" cy="307777"/>
          </a:xfrm>
          <a:prstGeom prst="rect">
            <a:avLst/>
          </a:prstGeom>
          <a:noFill/>
        </p:spPr>
        <p:txBody>
          <a:bodyPr wrap="square" rtlCol="0">
            <a:spAutoFit/>
          </a:bodyPr>
          <a:lstStyle/>
          <a:p>
            <a:r>
              <a:rPr lang="en-US" sz="1400" b="1" dirty="0">
                <a:latin typeface="+mj-lt"/>
              </a:rPr>
              <a:t>your title topic 1</a:t>
            </a:r>
          </a:p>
        </p:txBody>
      </p:sp>
      <p:sp>
        <p:nvSpPr>
          <p:cNvPr id="156" name="TextBox 155">
            <a:extLst>
              <a:ext uri="{FF2B5EF4-FFF2-40B4-BE49-F238E27FC236}">
                <a16:creationId xmlns:a16="http://schemas.microsoft.com/office/drawing/2014/main" id="{D597961F-A630-18D0-224D-38BCBF538E20}"/>
              </a:ext>
            </a:extLst>
          </p:cNvPr>
          <p:cNvSpPr txBox="1"/>
          <p:nvPr/>
        </p:nvSpPr>
        <p:spPr>
          <a:xfrm>
            <a:off x="717861" y="3725914"/>
            <a:ext cx="1746489" cy="307777"/>
          </a:xfrm>
          <a:prstGeom prst="rect">
            <a:avLst/>
          </a:prstGeom>
          <a:noFill/>
        </p:spPr>
        <p:txBody>
          <a:bodyPr wrap="square" rtlCol="0">
            <a:spAutoFit/>
          </a:bodyPr>
          <a:lstStyle/>
          <a:p>
            <a:r>
              <a:rPr lang="en-US" sz="1400" b="1" dirty="0">
                <a:latin typeface="+mj-lt"/>
              </a:rPr>
              <a:t>your title topic 2</a:t>
            </a:r>
          </a:p>
        </p:txBody>
      </p:sp>
      <p:sp>
        <p:nvSpPr>
          <p:cNvPr id="157" name="TextBox 156">
            <a:extLst>
              <a:ext uri="{FF2B5EF4-FFF2-40B4-BE49-F238E27FC236}">
                <a16:creationId xmlns:a16="http://schemas.microsoft.com/office/drawing/2014/main" id="{66B20879-071B-7717-8507-900685041CF0}"/>
              </a:ext>
            </a:extLst>
          </p:cNvPr>
          <p:cNvSpPr txBox="1"/>
          <p:nvPr/>
        </p:nvSpPr>
        <p:spPr>
          <a:xfrm>
            <a:off x="717861" y="4461020"/>
            <a:ext cx="1746489" cy="307777"/>
          </a:xfrm>
          <a:prstGeom prst="rect">
            <a:avLst/>
          </a:prstGeom>
          <a:noFill/>
        </p:spPr>
        <p:txBody>
          <a:bodyPr wrap="square" rtlCol="0">
            <a:spAutoFit/>
          </a:bodyPr>
          <a:lstStyle/>
          <a:p>
            <a:r>
              <a:rPr lang="en-US" sz="1400" b="1" dirty="0">
                <a:latin typeface="+mj-lt"/>
              </a:rPr>
              <a:t>your title topic 3</a:t>
            </a:r>
          </a:p>
        </p:txBody>
      </p:sp>
      <p:sp>
        <p:nvSpPr>
          <p:cNvPr id="158" name="TextBox 157">
            <a:extLst>
              <a:ext uri="{FF2B5EF4-FFF2-40B4-BE49-F238E27FC236}">
                <a16:creationId xmlns:a16="http://schemas.microsoft.com/office/drawing/2014/main" id="{F875CBC4-C859-E8A1-5D52-5454DA374847}"/>
              </a:ext>
            </a:extLst>
          </p:cNvPr>
          <p:cNvSpPr txBox="1"/>
          <p:nvPr/>
        </p:nvSpPr>
        <p:spPr>
          <a:xfrm>
            <a:off x="717861" y="5178196"/>
            <a:ext cx="1746489" cy="307777"/>
          </a:xfrm>
          <a:prstGeom prst="rect">
            <a:avLst/>
          </a:prstGeom>
          <a:noFill/>
        </p:spPr>
        <p:txBody>
          <a:bodyPr wrap="square" rtlCol="0">
            <a:spAutoFit/>
          </a:bodyPr>
          <a:lstStyle/>
          <a:p>
            <a:r>
              <a:rPr lang="en-US" sz="1400" b="1" dirty="0">
                <a:latin typeface="+mj-lt"/>
              </a:rPr>
              <a:t>your title topic 4</a:t>
            </a:r>
          </a:p>
        </p:txBody>
      </p:sp>
      <p:sp>
        <p:nvSpPr>
          <p:cNvPr id="159" name="Oval 158">
            <a:extLst>
              <a:ext uri="{FF2B5EF4-FFF2-40B4-BE49-F238E27FC236}">
                <a16:creationId xmlns:a16="http://schemas.microsoft.com/office/drawing/2014/main" id="{B5E1AE4D-5BEB-DF7B-FB75-54F0D9062C85}"/>
              </a:ext>
            </a:extLst>
          </p:cNvPr>
          <p:cNvSpPr/>
          <p:nvPr/>
        </p:nvSpPr>
        <p:spPr>
          <a:xfrm>
            <a:off x="142080" y="1821474"/>
            <a:ext cx="547258" cy="547258"/>
          </a:xfrm>
          <a:prstGeom prst="ellipse">
            <a:avLst/>
          </a:prstGeom>
          <a:solidFill>
            <a:srgbClr val="E3E6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1977F2"/>
                </a:solidFill>
                <a:latin typeface="+mj-lt"/>
              </a:rPr>
              <a:t>+</a:t>
            </a:r>
          </a:p>
        </p:txBody>
      </p:sp>
      <p:sp>
        <p:nvSpPr>
          <p:cNvPr id="161" name="TextBox 160">
            <a:extLst>
              <a:ext uri="{FF2B5EF4-FFF2-40B4-BE49-F238E27FC236}">
                <a16:creationId xmlns:a16="http://schemas.microsoft.com/office/drawing/2014/main" id="{AFFB4301-9BF3-B854-E7E1-ECB9BBA120E2}"/>
              </a:ext>
            </a:extLst>
          </p:cNvPr>
          <p:cNvSpPr txBox="1"/>
          <p:nvPr/>
        </p:nvSpPr>
        <p:spPr>
          <a:xfrm>
            <a:off x="745699" y="3228603"/>
            <a:ext cx="1746489" cy="307777"/>
          </a:xfrm>
          <a:prstGeom prst="rect">
            <a:avLst/>
          </a:prstGeom>
          <a:noFill/>
        </p:spPr>
        <p:txBody>
          <a:bodyPr wrap="square" rtlCol="0">
            <a:spAutoFit/>
          </a:bodyPr>
          <a:lstStyle/>
          <a:p>
            <a:r>
              <a:rPr lang="en-US" sz="1400" b="1" dirty="0">
                <a:solidFill>
                  <a:srgbClr val="1977F2"/>
                </a:solidFill>
                <a:latin typeface="+mj-lt"/>
              </a:rPr>
              <a:t>5 minutes</a:t>
            </a:r>
          </a:p>
        </p:txBody>
      </p:sp>
      <p:sp>
        <p:nvSpPr>
          <p:cNvPr id="162" name="TextBox 161">
            <a:extLst>
              <a:ext uri="{FF2B5EF4-FFF2-40B4-BE49-F238E27FC236}">
                <a16:creationId xmlns:a16="http://schemas.microsoft.com/office/drawing/2014/main" id="{F7FCB3D3-358B-A17E-59F7-21A8F4A2851E}"/>
              </a:ext>
            </a:extLst>
          </p:cNvPr>
          <p:cNvSpPr txBox="1"/>
          <p:nvPr/>
        </p:nvSpPr>
        <p:spPr>
          <a:xfrm>
            <a:off x="745699" y="3927850"/>
            <a:ext cx="1746489" cy="307777"/>
          </a:xfrm>
          <a:prstGeom prst="rect">
            <a:avLst/>
          </a:prstGeom>
          <a:noFill/>
        </p:spPr>
        <p:txBody>
          <a:bodyPr wrap="square" rtlCol="0">
            <a:spAutoFit/>
          </a:bodyPr>
          <a:lstStyle/>
          <a:p>
            <a:r>
              <a:rPr lang="en-US" sz="1400" b="1" dirty="0">
                <a:solidFill>
                  <a:srgbClr val="1977F2"/>
                </a:solidFill>
                <a:latin typeface="+mj-lt"/>
              </a:rPr>
              <a:t>10 minutes</a:t>
            </a:r>
          </a:p>
        </p:txBody>
      </p:sp>
      <p:sp>
        <p:nvSpPr>
          <p:cNvPr id="163" name="TextBox 162">
            <a:extLst>
              <a:ext uri="{FF2B5EF4-FFF2-40B4-BE49-F238E27FC236}">
                <a16:creationId xmlns:a16="http://schemas.microsoft.com/office/drawing/2014/main" id="{EC8757B1-0B4C-BADB-1D52-4AAA81B8028F}"/>
              </a:ext>
            </a:extLst>
          </p:cNvPr>
          <p:cNvSpPr txBox="1"/>
          <p:nvPr/>
        </p:nvSpPr>
        <p:spPr>
          <a:xfrm>
            <a:off x="745699" y="4671921"/>
            <a:ext cx="1746489" cy="307777"/>
          </a:xfrm>
          <a:prstGeom prst="rect">
            <a:avLst/>
          </a:prstGeom>
          <a:noFill/>
        </p:spPr>
        <p:txBody>
          <a:bodyPr wrap="square" rtlCol="0">
            <a:spAutoFit/>
          </a:bodyPr>
          <a:lstStyle/>
          <a:p>
            <a:r>
              <a:rPr lang="en-US" sz="1400" b="1" dirty="0">
                <a:solidFill>
                  <a:srgbClr val="1977F2"/>
                </a:solidFill>
                <a:latin typeface="+mj-lt"/>
              </a:rPr>
              <a:t>20 minutes</a:t>
            </a:r>
          </a:p>
        </p:txBody>
      </p:sp>
      <p:sp>
        <p:nvSpPr>
          <p:cNvPr id="164" name="TextBox 163">
            <a:extLst>
              <a:ext uri="{FF2B5EF4-FFF2-40B4-BE49-F238E27FC236}">
                <a16:creationId xmlns:a16="http://schemas.microsoft.com/office/drawing/2014/main" id="{CCD091E6-AC9E-1EEE-007C-BB709B30C6FA}"/>
              </a:ext>
            </a:extLst>
          </p:cNvPr>
          <p:cNvSpPr txBox="1"/>
          <p:nvPr/>
        </p:nvSpPr>
        <p:spPr>
          <a:xfrm>
            <a:off x="745699" y="5398062"/>
            <a:ext cx="1746489" cy="307777"/>
          </a:xfrm>
          <a:prstGeom prst="rect">
            <a:avLst/>
          </a:prstGeom>
          <a:noFill/>
        </p:spPr>
        <p:txBody>
          <a:bodyPr wrap="square" rtlCol="0">
            <a:spAutoFit/>
          </a:bodyPr>
          <a:lstStyle/>
          <a:p>
            <a:r>
              <a:rPr lang="en-US" sz="1400" b="1" dirty="0">
                <a:solidFill>
                  <a:srgbClr val="1977F2"/>
                </a:solidFill>
                <a:latin typeface="+mj-lt"/>
              </a:rPr>
              <a:t>5 minutes</a:t>
            </a:r>
          </a:p>
        </p:txBody>
      </p:sp>
      <p:sp>
        <p:nvSpPr>
          <p:cNvPr id="165" name="TextBox 164">
            <a:extLst>
              <a:ext uri="{FF2B5EF4-FFF2-40B4-BE49-F238E27FC236}">
                <a16:creationId xmlns:a16="http://schemas.microsoft.com/office/drawing/2014/main" id="{7B04AC0F-7EAE-053B-AC96-3E1591CB4DEB}"/>
              </a:ext>
            </a:extLst>
          </p:cNvPr>
          <p:cNvSpPr txBox="1"/>
          <p:nvPr/>
        </p:nvSpPr>
        <p:spPr>
          <a:xfrm>
            <a:off x="717861" y="1843326"/>
            <a:ext cx="2294185" cy="307777"/>
          </a:xfrm>
          <a:prstGeom prst="rect">
            <a:avLst/>
          </a:prstGeom>
          <a:noFill/>
        </p:spPr>
        <p:txBody>
          <a:bodyPr wrap="square" rtlCol="0">
            <a:spAutoFit/>
          </a:bodyPr>
          <a:lstStyle/>
          <a:p>
            <a:r>
              <a:rPr lang="en-US" sz="1400" b="1" dirty="0">
                <a:latin typeface="+mj-lt"/>
              </a:rPr>
              <a:t>Next Topic Presentation</a:t>
            </a:r>
          </a:p>
        </p:txBody>
      </p:sp>
      <p:sp>
        <p:nvSpPr>
          <p:cNvPr id="166" name="TextBox 165">
            <a:extLst>
              <a:ext uri="{FF2B5EF4-FFF2-40B4-BE49-F238E27FC236}">
                <a16:creationId xmlns:a16="http://schemas.microsoft.com/office/drawing/2014/main" id="{FABACBA3-71A2-E5AE-158E-4815DFBD6E77}"/>
              </a:ext>
            </a:extLst>
          </p:cNvPr>
          <p:cNvSpPr txBox="1"/>
          <p:nvPr/>
        </p:nvSpPr>
        <p:spPr>
          <a:xfrm>
            <a:off x="717861" y="2067444"/>
            <a:ext cx="2294185" cy="261610"/>
          </a:xfrm>
          <a:prstGeom prst="rect">
            <a:avLst/>
          </a:prstGeom>
          <a:noFill/>
        </p:spPr>
        <p:txBody>
          <a:bodyPr wrap="square" rtlCol="0">
            <a:spAutoFit/>
          </a:bodyPr>
          <a:lstStyle/>
          <a:p>
            <a:r>
              <a:rPr lang="en-US" sz="1100" b="1" dirty="0">
                <a:solidFill>
                  <a:schemeClr val="tx1">
                    <a:lumMod val="50000"/>
                    <a:lumOff val="50000"/>
                  </a:schemeClr>
                </a:solidFill>
                <a:latin typeface="+mj-lt"/>
              </a:rPr>
              <a:t>What would you like to be the next </a:t>
            </a:r>
          </a:p>
        </p:txBody>
      </p:sp>
      <p:sp>
        <p:nvSpPr>
          <p:cNvPr id="167" name="Rounded Rectangle 166">
            <a:extLst>
              <a:ext uri="{FF2B5EF4-FFF2-40B4-BE49-F238E27FC236}">
                <a16:creationId xmlns:a16="http://schemas.microsoft.com/office/drawing/2014/main" id="{78215603-E693-DE6C-B0FD-FC0FA40A7C9C}"/>
              </a:ext>
            </a:extLst>
          </p:cNvPr>
          <p:cNvSpPr/>
          <p:nvPr/>
        </p:nvSpPr>
        <p:spPr>
          <a:xfrm>
            <a:off x="3322329" y="1924539"/>
            <a:ext cx="45719" cy="2799785"/>
          </a:xfrm>
          <a:prstGeom prst="roundRect">
            <a:avLst/>
          </a:prstGeom>
          <a:solidFill>
            <a:srgbClr val="6366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89C56D92-4918-0B77-2980-AAFA50473189}"/>
              </a:ext>
            </a:extLst>
          </p:cNvPr>
          <p:cNvSpPr txBox="1"/>
          <p:nvPr/>
        </p:nvSpPr>
        <p:spPr>
          <a:xfrm>
            <a:off x="4129765" y="1971588"/>
            <a:ext cx="1860276" cy="2062103"/>
          </a:xfrm>
          <a:prstGeom prst="rect">
            <a:avLst/>
          </a:prstGeom>
          <a:noFill/>
        </p:spPr>
        <p:txBody>
          <a:bodyPr wrap="square" rtlCol="0">
            <a:spAutoFit/>
          </a:bodyPr>
          <a:lstStyle/>
          <a:p>
            <a:pPr algn="ctr"/>
            <a:r>
              <a:rPr lang="en-US" sz="3200" b="1" dirty="0">
                <a:solidFill>
                  <a:schemeClr val="bg1"/>
                </a:solidFill>
                <a:effectLst>
                  <a:outerShdw blurRad="50800" dist="38100" dir="16200000" rotWithShape="0">
                    <a:prstClr val="black">
                      <a:alpha val="40000"/>
                    </a:prstClr>
                  </a:outerShdw>
                </a:effectLst>
                <a:latin typeface="Montserrat ExtraBold" pitchFamily="2" charset="77"/>
              </a:rPr>
              <a:t>YOUR TITLE TOPIC</a:t>
            </a:r>
          </a:p>
          <a:p>
            <a:pPr algn="ctr"/>
            <a:r>
              <a:rPr lang="en-US" sz="3200" b="1" dirty="0">
                <a:solidFill>
                  <a:schemeClr val="bg1"/>
                </a:solidFill>
                <a:effectLst>
                  <a:outerShdw blurRad="50800" dist="38100" dir="16200000" rotWithShape="0">
                    <a:prstClr val="black">
                      <a:alpha val="40000"/>
                    </a:prstClr>
                  </a:outerShdw>
                </a:effectLst>
                <a:latin typeface="Montserrat ExtraBold" pitchFamily="2" charset="77"/>
              </a:rPr>
              <a:t>2</a:t>
            </a:r>
          </a:p>
        </p:txBody>
      </p:sp>
      <p:sp>
        <p:nvSpPr>
          <p:cNvPr id="5" name="TextBox 4">
            <a:extLst>
              <a:ext uri="{FF2B5EF4-FFF2-40B4-BE49-F238E27FC236}">
                <a16:creationId xmlns:a16="http://schemas.microsoft.com/office/drawing/2014/main" id="{B61DA973-C43E-656B-68A7-DC9B436972B7}"/>
              </a:ext>
            </a:extLst>
          </p:cNvPr>
          <p:cNvSpPr txBox="1"/>
          <p:nvPr/>
        </p:nvSpPr>
        <p:spPr>
          <a:xfrm>
            <a:off x="10071615" y="1240084"/>
            <a:ext cx="2118629" cy="3108543"/>
          </a:xfrm>
          <a:prstGeom prst="rect">
            <a:avLst/>
          </a:prstGeom>
          <a:noFill/>
        </p:spPr>
        <p:txBody>
          <a:bodyPr wrap="square">
            <a:spAutoFit/>
          </a:bodyPr>
          <a:lstStyle/>
          <a:p>
            <a:r>
              <a:rPr lang="en-US" sz="1400" b="0" i="0" dirty="0">
                <a:solidFill>
                  <a:schemeClr val="bg1"/>
                </a:solidFill>
                <a:effectLst/>
                <a:latin typeface="+mj-lt"/>
              </a:rPr>
              <a:t>Lorem ipsum dolor sit </a:t>
            </a:r>
            <a:r>
              <a:rPr lang="en-US" sz="1400" b="0" i="0" dirty="0" err="1">
                <a:solidFill>
                  <a:schemeClr val="bg1"/>
                </a:solidFill>
                <a:effectLst/>
                <a:latin typeface="+mj-lt"/>
              </a:rPr>
              <a:t>amet</a:t>
            </a:r>
            <a:r>
              <a:rPr lang="en-US" sz="1400" b="0" i="0" dirty="0">
                <a:solidFill>
                  <a:schemeClr val="bg1"/>
                </a:solidFill>
                <a:effectLst/>
                <a:latin typeface="+mj-lt"/>
              </a:rPr>
              <a:t>, </a:t>
            </a:r>
            <a:r>
              <a:rPr lang="en-US" sz="1400" b="0" i="0" dirty="0" err="1">
                <a:solidFill>
                  <a:schemeClr val="bg1"/>
                </a:solidFill>
                <a:effectLst/>
                <a:latin typeface="+mj-lt"/>
              </a:rPr>
              <a:t>consectetur</a:t>
            </a:r>
            <a:r>
              <a:rPr lang="en-US" sz="1400" b="0" i="0" dirty="0">
                <a:solidFill>
                  <a:schemeClr val="bg1"/>
                </a:solidFill>
                <a:effectLst/>
                <a:latin typeface="+mj-lt"/>
              </a:rPr>
              <a:t> </a:t>
            </a:r>
            <a:r>
              <a:rPr lang="en-US" sz="1400" b="0" i="0" dirty="0" err="1">
                <a:solidFill>
                  <a:schemeClr val="bg1"/>
                </a:solidFill>
                <a:effectLst/>
                <a:latin typeface="+mj-lt"/>
              </a:rPr>
              <a:t>adipiscing</a:t>
            </a:r>
            <a:r>
              <a:rPr lang="en-US" sz="1400" b="0" i="0" dirty="0">
                <a:solidFill>
                  <a:schemeClr val="bg1"/>
                </a:solidFill>
                <a:effectLst/>
                <a:latin typeface="+mj-lt"/>
              </a:rPr>
              <a:t> </a:t>
            </a:r>
            <a:r>
              <a:rPr lang="en-US" sz="1400" b="0" i="0" dirty="0" err="1">
                <a:solidFill>
                  <a:schemeClr val="bg1"/>
                </a:solidFill>
                <a:effectLst/>
                <a:latin typeface="+mj-lt"/>
              </a:rPr>
              <a:t>elit</a:t>
            </a:r>
            <a:r>
              <a:rPr lang="en-US" sz="1400" b="0" i="0" dirty="0">
                <a:solidFill>
                  <a:schemeClr val="bg1"/>
                </a:solidFill>
                <a:effectLst/>
                <a:latin typeface="+mj-lt"/>
              </a:rPr>
              <a:t>. </a:t>
            </a:r>
            <a:r>
              <a:rPr lang="en-US" sz="1400" b="0" i="0" dirty="0" err="1">
                <a:solidFill>
                  <a:schemeClr val="bg1"/>
                </a:solidFill>
                <a:effectLst/>
                <a:latin typeface="+mj-lt"/>
              </a:rPr>
              <a:t>Nulla</a:t>
            </a:r>
            <a:r>
              <a:rPr lang="en-US" sz="1400" b="0" i="0" dirty="0">
                <a:solidFill>
                  <a:schemeClr val="bg1"/>
                </a:solidFill>
                <a:effectLst/>
                <a:latin typeface="+mj-lt"/>
              </a:rPr>
              <a:t> </a:t>
            </a:r>
            <a:r>
              <a:rPr lang="en-US" sz="1400" b="0" i="0" dirty="0" err="1">
                <a:solidFill>
                  <a:schemeClr val="bg1"/>
                </a:solidFill>
                <a:effectLst/>
                <a:latin typeface="+mj-lt"/>
              </a:rPr>
              <a:t>purus</a:t>
            </a:r>
            <a:r>
              <a:rPr lang="en-US" sz="1400" b="0" i="0" dirty="0">
                <a:solidFill>
                  <a:schemeClr val="bg1"/>
                </a:solidFill>
                <a:effectLst/>
                <a:latin typeface="+mj-lt"/>
              </a:rPr>
              <a:t> </a:t>
            </a:r>
            <a:r>
              <a:rPr lang="en-US" sz="1400" b="0" i="0" dirty="0" err="1">
                <a:solidFill>
                  <a:schemeClr val="bg1"/>
                </a:solidFill>
                <a:effectLst/>
                <a:latin typeface="+mj-lt"/>
              </a:rPr>
              <a:t>urna</a:t>
            </a:r>
            <a:r>
              <a:rPr lang="en-US" sz="1400" b="0" i="0" dirty="0">
                <a:solidFill>
                  <a:schemeClr val="bg1"/>
                </a:solidFill>
                <a:effectLst/>
                <a:latin typeface="+mj-lt"/>
              </a:rPr>
              <a:t>, </a:t>
            </a:r>
            <a:r>
              <a:rPr lang="en-US" sz="1400" b="0" i="0" dirty="0" err="1">
                <a:solidFill>
                  <a:schemeClr val="bg1"/>
                </a:solidFill>
                <a:effectLst/>
                <a:latin typeface="+mj-lt"/>
              </a:rPr>
              <a:t>bibendum</a:t>
            </a:r>
            <a:r>
              <a:rPr lang="en-US" sz="1400" b="0" i="0" dirty="0">
                <a:solidFill>
                  <a:schemeClr val="bg1"/>
                </a:solidFill>
                <a:effectLst/>
                <a:latin typeface="+mj-lt"/>
              </a:rPr>
              <a:t> sed </a:t>
            </a:r>
            <a:r>
              <a:rPr lang="en-US" sz="1400" b="0" i="0" dirty="0" err="1">
                <a:solidFill>
                  <a:schemeClr val="bg1"/>
                </a:solidFill>
                <a:effectLst/>
                <a:latin typeface="+mj-lt"/>
              </a:rPr>
              <a:t>ultrices</a:t>
            </a:r>
            <a:r>
              <a:rPr lang="en-US" sz="1400" b="0" i="0" dirty="0">
                <a:solidFill>
                  <a:schemeClr val="bg1"/>
                </a:solidFill>
                <a:effectLst/>
                <a:latin typeface="+mj-lt"/>
              </a:rPr>
              <a:t> </a:t>
            </a:r>
            <a:r>
              <a:rPr lang="en-US" sz="1400" b="0" i="0" dirty="0" err="1">
                <a:solidFill>
                  <a:schemeClr val="bg1"/>
                </a:solidFill>
                <a:effectLst/>
                <a:latin typeface="+mj-lt"/>
              </a:rPr>
              <a:t>eget</a:t>
            </a:r>
            <a:r>
              <a:rPr lang="en-US" sz="1400" b="0" i="0" dirty="0">
                <a:solidFill>
                  <a:schemeClr val="bg1"/>
                </a:solidFill>
                <a:effectLst/>
                <a:latin typeface="+mj-lt"/>
              </a:rPr>
              <a:t>, </a:t>
            </a:r>
            <a:r>
              <a:rPr lang="en-US" sz="1400" b="0" i="0" dirty="0" err="1">
                <a:solidFill>
                  <a:schemeClr val="bg1"/>
                </a:solidFill>
                <a:effectLst/>
                <a:latin typeface="+mj-lt"/>
              </a:rPr>
              <a:t>sagittis</a:t>
            </a:r>
            <a:r>
              <a:rPr lang="en-US" sz="1400" b="0" i="0" dirty="0">
                <a:solidFill>
                  <a:schemeClr val="bg1"/>
                </a:solidFill>
                <a:effectLst/>
                <a:latin typeface="+mj-lt"/>
              </a:rPr>
              <a:t> </a:t>
            </a:r>
            <a:r>
              <a:rPr lang="en-US" sz="1400" b="0" i="0" dirty="0" err="1">
                <a:solidFill>
                  <a:schemeClr val="bg1"/>
                </a:solidFill>
                <a:effectLst/>
                <a:latin typeface="+mj-lt"/>
              </a:rPr>
              <a:t>efficitur</a:t>
            </a:r>
            <a:r>
              <a:rPr lang="en-US" sz="1400" b="0" i="0" dirty="0">
                <a:solidFill>
                  <a:schemeClr val="bg1"/>
                </a:solidFill>
                <a:effectLst/>
                <a:latin typeface="+mj-lt"/>
              </a:rPr>
              <a:t> </a:t>
            </a:r>
            <a:r>
              <a:rPr lang="en-US" sz="1400" b="0" i="0" dirty="0" err="1">
                <a:solidFill>
                  <a:schemeClr val="bg1"/>
                </a:solidFill>
                <a:effectLst/>
                <a:latin typeface="+mj-lt"/>
              </a:rPr>
              <a:t>augue</a:t>
            </a:r>
            <a:r>
              <a:rPr lang="en-US" sz="1400" b="0" i="0" dirty="0">
                <a:solidFill>
                  <a:schemeClr val="bg1"/>
                </a:solidFill>
                <a:effectLst/>
                <a:latin typeface="+mj-lt"/>
              </a:rPr>
              <a:t>. Sed </a:t>
            </a:r>
            <a:r>
              <a:rPr lang="en-US" sz="1400" b="0" i="0" dirty="0" err="1">
                <a:solidFill>
                  <a:schemeClr val="bg1"/>
                </a:solidFill>
                <a:effectLst/>
                <a:latin typeface="+mj-lt"/>
              </a:rPr>
              <a:t>elementum</a:t>
            </a:r>
            <a:r>
              <a:rPr lang="en-US" sz="1400" b="0" i="0" dirty="0">
                <a:solidFill>
                  <a:schemeClr val="bg1"/>
                </a:solidFill>
                <a:effectLst/>
                <a:latin typeface="+mj-lt"/>
              </a:rPr>
              <a:t> </a:t>
            </a:r>
            <a:r>
              <a:rPr lang="en-US" sz="1400" b="0" i="0" dirty="0" err="1">
                <a:solidFill>
                  <a:schemeClr val="bg1"/>
                </a:solidFill>
                <a:effectLst/>
                <a:latin typeface="+mj-lt"/>
              </a:rPr>
              <a:t>suscipit</a:t>
            </a:r>
            <a:r>
              <a:rPr lang="en-US" sz="1400" b="0" i="0" dirty="0">
                <a:solidFill>
                  <a:schemeClr val="bg1"/>
                </a:solidFill>
                <a:effectLst/>
                <a:latin typeface="+mj-lt"/>
              </a:rPr>
              <a:t> ipsum, id </a:t>
            </a:r>
            <a:r>
              <a:rPr lang="en-US" sz="1400" b="0" i="0" dirty="0" err="1">
                <a:solidFill>
                  <a:schemeClr val="bg1"/>
                </a:solidFill>
                <a:effectLst/>
                <a:latin typeface="+mj-lt"/>
              </a:rPr>
              <a:t>pretium</a:t>
            </a:r>
            <a:r>
              <a:rPr lang="en-US" sz="1400" b="0" i="0" dirty="0">
                <a:solidFill>
                  <a:schemeClr val="bg1"/>
                </a:solidFill>
                <a:effectLst/>
                <a:latin typeface="+mj-lt"/>
              </a:rPr>
              <a:t> </a:t>
            </a:r>
            <a:r>
              <a:rPr lang="en-US" sz="1400" b="0" i="0" dirty="0" err="1">
                <a:solidFill>
                  <a:schemeClr val="bg1"/>
                </a:solidFill>
                <a:effectLst/>
                <a:latin typeface="+mj-lt"/>
              </a:rPr>
              <a:t>nisl</a:t>
            </a:r>
            <a:r>
              <a:rPr lang="en-US" sz="1400" b="0" i="0" dirty="0">
                <a:solidFill>
                  <a:schemeClr val="bg1"/>
                </a:solidFill>
                <a:effectLst/>
                <a:latin typeface="+mj-lt"/>
              </a:rPr>
              <a:t> </a:t>
            </a:r>
            <a:r>
              <a:rPr lang="en-US" sz="1400" b="0" i="0" dirty="0" err="1">
                <a:solidFill>
                  <a:schemeClr val="bg1"/>
                </a:solidFill>
                <a:effectLst/>
                <a:latin typeface="+mj-lt"/>
              </a:rPr>
              <a:t>consectetur</a:t>
            </a:r>
            <a:r>
              <a:rPr lang="en-US" sz="1400" b="0" i="0" dirty="0">
                <a:solidFill>
                  <a:schemeClr val="bg1"/>
                </a:solidFill>
                <a:effectLst/>
                <a:latin typeface="+mj-lt"/>
              </a:rPr>
              <a:t> a. </a:t>
            </a:r>
            <a:r>
              <a:rPr lang="en-US" sz="1400" b="0" i="0" dirty="0" err="1">
                <a:solidFill>
                  <a:schemeClr val="bg1"/>
                </a:solidFill>
                <a:effectLst/>
                <a:latin typeface="+mj-lt"/>
              </a:rPr>
              <a:t>Pellentesque</a:t>
            </a:r>
            <a:r>
              <a:rPr lang="en-US" sz="1400" b="0" i="0" dirty="0">
                <a:solidFill>
                  <a:schemeClr val="bg1"/>
                </a:solidFill>
                <a:effectLst/>
                <a:latin typeface="+mj-lt"/>
              </a:rPr>
              <a:t> ac ante </a:t>
            </a:r>
            <a:r>
              <a:rPr lang="en-US" sz="1400" b="0" i="0" dirty="0" err="1">
                <a:solidFill>
                  <a:schemeClr val="bg1"/>
                </a:solidFill>
                <a:effectLst/>
                <a:latin typeface="+mj-lt"/>
              </a:rPr>
              <a:t>augue</a:t>
            </a:r>
            <a:r>
              <a:rPr lang="en-US" sz="1400" b="0" i="0" dirty="0">
                <a:solidFill>
                  <a:schemeClr val="bg1"/>
                </a:solidFill>
                <a:effectLst/>
                <a:latin typeface="+mj-lt"/>
              </a:rPr>
              <a:t>. </a:t>
            </a:r>
            <a:r>
              <a:rPr lang="en-US" sz="1400" b="0" i="0" dirty="0" err="1">
                <a:solidFill>
                  <a:schemeClr val="bg1"/>
                </a:solidFill>
                <a:effectLst/>
                <a:latin typeface="+mj-lt"/>
              </a:rPr>
              <a:t>Phasellus</a:t>
            </a:r>
            <a:r>
              <a:rPr lang="en-US" sz="1400" b="0" i="0" dirty="0">
                <a:solidFill>
                  <a:schemeClr val="bg1"/>
                </a:solidFill>
                <a:effectLst/>
                <a:latin typeface="+mj-lt"/>
              </a:rPr>
              <a:t> </a:t>
            </a:r>
            <a:r>
              <a:rPr lang="en-US" sz="1400" b="0" i="0" dirty="0" err="1">
                <a:solidFill>
                  <a:schemeClr val="bg1"/>
                </a:solidFill>
                <a:effectLst/>
                <a:latin typeface="+mj-lt"/>
              </a:rPr>
              <a:t>mollis</a:t>
            </a:r>
            <a:r>
              <a:rPr lang="en-US" sz="1400" b="0" i="0" dirty="0">
                <a:solidFill>
                  <a:schemeClr val="bg1"/>
                </a:solidFill>
                <a:effectLst/>
                <a:latin typeface="+mj-lt"/>
              </a:rPr>
              <a:t> a </a:t>
            </a:r>
            <a:r>
              <a:rPr lang="en-US" sz="1400" b="0" i="0" dirty="0" err="1">
                <a:solidFill>
                  <a:schemeClr val="bg1"/>
                </a:solidFill>
                <a:effectLst/>
                <a:latin typeface="+mj-lt"/>
              </a:rPr>
              <a:t>lacus</a:t>
            </a:r>
            <a:r>
              <a:rPr lang="en-US" sz="1400" b="0" i="0" dirty="0">
                <a:solidFill>
                  <a:schemeClr val="bg1"/>
                </a:solidFill>
                <a:effectLst/>
                <a:latin typeface="+mj-lt"/>
              </a:rPr>
              <a:t> porta </a:t>
            </a:r>
            <a:r>
              <a:rPr lang="en-US" sz="1400" b="0" i="0" dirty="0" err="1">
                <a:solidFill>
                  <a:schemeClr val="bg1"/>
                </a:solidFill>
                <a:effectLst/>
                <a:latin typeface="+mj-lt"/>
              </a:rPr>
              <a:t>consequat</a:t>
            </a:r>
            <a:r>
              <a:rPr lang="en-US" sz="1400" b="0" i="0" dirty="0">
                <a:solidFill>
                  <a:schemeClr val="bg1"/>
                </a:solidFill>
                <a:effectLst/>
                <a:latin typeface="+mj-lt"/>
              </a:rPr>
              <a:t>. Ut </a:t>
            </a:r>
            <a:r>
              <a:rPr lang="en-US" sz="1400" b="0" i="0" dirty="0" err="1">
                <a:solidFill>
                  <a:schemeClr val="bg1"/>
                </a:solidFill>
                <a:effectLst/>
                <a:latin typeface="+mj-lt"/>
              </a:rPr>
              <a:t>sapien</a:t>
            </a:r>
            <a:r>
              <a:rPr lang="en-US" sz="1400" b="0" i="0" dirty="0">
                <a:solidFill>
                  <a:schemeClr val="bg1"/>
                </a:solidFill>
                <a:effectLst/>
                <a:latin typeface="+mj-lt"/>
              </a:rPr>
              <a:t> </a:t>
            </a:r>
            <a:r>
              <a:rPr lang="en-US" sz="1400" b="0" i="0" dirty="0" err="1">
                <a:solidFill>
                  <a:schemeClr val="bg1"/>
                </a:solidFill>
                <a:effectLst/>
                <a:latin typeface="+mj-lt"/>
              </a:rPr>
              <a:t>arcu</a:t>
            </a:r>
            <a:r>
              <a:rPr lang="en-US" sz="1400" b="0" i="0" dirty="0">
                <a:solidFill>
                  <a:schemeClr val="bg1"/>
                </a:solidFill>
                <a:effectLst/>
                <a:latin typeface="+mj-lt"/>
              </a:rPr>
              <a:t>, </a:t>
            </a:r>
            <a:r>
              <a:rPr lang="en-US" sz="1400" b="0" i="0" dirty="0" err="1">
                <a:solidFill>
                  <a:schemeClr val="bg1"/>
                </a:solidFill>
                <a:effectLst/>
                <a:latin typeface="+mj-lt"/>
              </a:rPr>
              <a:t>rhoncus</a:t>
            </a:r>
            <a:r>
              <a:rPr lang="en-US" sz="1400" b="0" i="0" dirty="0">
                <a:solidFill>
                  <a:schemeClr val="bg1"/>
                </a:solidFill>
                <a:effectLst/>
                <a:latin typeface="+mj-lt"/>
              </a:rPr>
              <a:t> </a:t>
            </a:r>
            <a:r>
              <a:rPr lang="en-US" sz="1400" b="0" i="0" dirty="0" err="1">
                <a:solidFill>
                  <a:schemeClr val="bg1"/>
                </a:solidFill>
                <a:effectLst/>
                <a:latin typeface="+mj-lt"/>
              </a:rPr>
              <a:t>eget</a:t>
            </a:r>
            <a:r>
              <a:rPr lang="en-US" sz="1400" b="0" i="0" dirty="0">
                <a:solidFill>
                  <a:schemeClr val="bg1"/>
                </a:solidFill>
                <a:effectLst/>
                <a:latin typeface="+mj-lt"/>
              </a:rPr>
              <a:t> </a:t>
            </a:r>
            <a:r>
              <a:rPr lang="en-US" sz="1400" b="0" i="0" dirty="0" err="1">
                <a:solidFill>
                  <a:schemeClr val="bg1"/>
                </a:solidFill>
                <a:effectLst/>
                <a:latin typeface="+mj-lt"/>
              </a:rPr>
              <a:t>feugiat</a:t>
            </a:r>
            <a:r>
              <a:rPr lang="en-US" sz="1400" b="0" i="0" dirty="0">
                <a:solidFill>
                  <a:schemeClr val="bg1"/>
                </a:solidFill>
                <a:effectLst/>
                <a:latin typeface="+mj-lt"/>
              </a:rPr>
              <a:t> sed, dictum at </a:t>
            </a:r>
            <a:r>
              <a:rPr lang="en-US" sz="1400" b="0" i="0" dirty="0" err="1">
                <a:solidFill>
                  <a:schemeClr val="bg1"/>
                </a:solidFill>
                <a:effectLst/>
                <a:latin typeface="+mj-lt"/>
              </a:rPr>
              <a:t>augue</a:t>
            </a:r>
            <a:r>
              <a:rPr lang="en-US" sz="1400" b="0" i="0" dirty="0">
                <a:solidFill>
                  <a:schemeClr val="bg1"/>
                </a:solidFill>
                <a:effectLst/>
                <a:latin typeface="+mj-lt"/>
              </a:rPr>
              <a:t>. </a:t>
            </a:r>
            <a:endParaRPr lang="en-US" sz="1400" dirty="0">
              <a:solidFill>
                <a:schemeClr val="bg1"/>
              </a:solidFill>
              <a:latin typeface="+mj-lt"/>
            </a:endParaRPr>
          </a:p>
        </p:txBody>
      </p:sp>
      <p:sp>
        <p:nvSpPr>
          <p:cNvPr id="6" name="TextBox 5">
            <a:extLst>
              <a:ext uri="{FF2B5EF4-FFF2-40B4-BE49-F238E27FC236}">
                <a16:creationId xmlns:a16="http://schemas.microsoft.com/office/drawing/2014/main" id="{58249A00-BD5C-0394-CBE5-D96C226354DE}"/>
              </a:ext>
            </a:extLst>
          </p:cNvPr>
          <p:cNvSpPr txBox="1"/>
          <p:nvPr/>
        </p:nvSpPr>
        <p:spPr>
          <a:xfrm>
            <a:off x="4716605" y="5879933"/>
            <a:ext cx="6263234" cy="923330"/>
          </a:xfrm>
          <a:prstGeom prst="rect">
            <a:avLst/>
          </a:prstGeom>
          <a:noFill/>
        </p:spPr>
        <p:txBody>
          <a:bodyPr wrap="square">
            <a:spAutoFit/>
          </a:bodyPr>
          <a:lstStyle/>
          <a:p>
            <a:r>
              <a:rPr lang="en-US" sz="1800" b="0" i="0" dirty="0" err="1">
                <a:solidFill>
                  <a:schemeClr val="bg1"/>
                </a:solidFill>
                <a:effectLst/>
                <a:latin typeface="+mj-lt"/>
              </a:rPr>
              <a:t>Phasellus</a:t>
            </a:r>
            <a:r>
              <a:rPr lang="en-US" sz="1800" b="0" i="0" dirty="0">
                <a:solidFill>
                  <a:schemeClr val="bg1"/>
                </a:solidFill>
                <a:effectLst/>
                <a:latin typeface="+mj-lt"/>
              </a:rPr>
              <a:t> </a:t>
            </a:r>
            <a:r>
              <a:rPr lang="en-US" sz="1800" b="0" i="0" dirty="0" err="1">
                <a:solidFill>
                  <a:schemeClr val="bg1"/>
                </a:solidFill>
                <a:effectLst/>
                <a:latin typeface="+mj-lt"/>
              </a:rPr>
              <a:t>rhoncus</a:t>
            </a:r>
            <a:r>
              <a:rPr lang="en-US" sz="1800" b="0" i="0" dirty="0">
                <a:solidFill>
                  <a:schemeClr val="bg1"/>
                </a:solidFill>
                <a:effectLst/>
                <a:latin typeface="+mj-lt"/>
              </a:rPr>
              <a:t> lacinia dui, non </a:t>
            </a:r>
            <a:r>
              <a:rPr lang="en-US" sz="1800" b="0" i="0" dirty="0" err="1">
                <a:solidFill>
                  <a:schemeClr val="bg1"/>
                </a:solidFill>
                <a:effectLst/>
                <a:latin typeface="+mj-lt"/>
              </a:rPr>
              <a:t>ornare</a:t>
            </a:r>
            <a:r>
              <a:rPr lang="en-US" sz="1800" b="0" i="0" dirty="0">
                <a:solidFill>
                  <a:schemeClr val="bg1"/>
                </a:solidFill>
                <a:effectLst/>
                <a:latin typeface="+mj-lt"/>
              </a:rPr>
              <a:t> </a:t>
            </a:r>
            <a:r>
              <a:rPr lang="en-US" sz="1800" b="0" i="0" dirty="0" err="1">
                <a:solidFill>
                  <a:schemeClr val="bg1"/>
                </a:solidFill>
                <a:effectLst/>
                <a:latin typeface="+mj-lt"/>
              </a:rPr>
              <a:t>sem</a:t>
            </a:r>
            <a:r>
              <a:rPr lang="en-US" sz="1800" b="0" i="0" dirty="0">
                <a:solidFill>
                  <a:schemeClr val="bg1"/>
                </a:solidFill>
                <a:effectLst/>
                <a:latin typeface="+mj-lt"/>
              </a:rPr>
              <a:t> </a:t>
            </a:r>
            <a:r>
              <a:rPr lang="en-US" sz="1800" b="0" i="0" dirty="0" err="1">
                <a:solidFill>
                  <a:schemeClr val="bg1"/>
                </a:solidFill>
                <a:effectLst/>
                <a:latin typeface="+mj-lt"/>
              </a:rPr>
              <a:t>pretium</a:t>
            </a:r>
            <a:r>
              <a:rPr lang="en-US" sz="1800" b="0" i="0" dirty="0">
                <a:solidFill>
                  <a:schemeClr val="bg1"/>
                </a:solidFill>
                <a:effectLst/>
                <a:latin typeface="+mj-lt"/>
              </a:rPr>
              <a:t> id. </a:t>
            </a:r>
            <a:r>
              <a:rPr lang="en-US" sz="1800" b="0" i="0" dirty="0" err="1">
                <a:solidFill>
                  <a:schemeClr val="bg1"/>
                </a:solidFill>
                <a:effectLst/>
                <a:latin typeface="+mj-lt"/>
              </a:rPr>
              <a:t>Curabitur</a:t>
            </a:r>
            <a:r>
              <a:rPr lang="en-US" sz="1800" b="0" i="0" dirty="0">
                <a:solidFill>
                  <a:schemeClr val="bg1"/>
                </a:solidFill>
                <a:effectLst/>
                <a:latin typeface="+mj-lt"/>
              </a:rPr>
              <a:t> </a:t>
            </a:r>
            <a:r>
              <a:rPr lang="en-US" sz="1800" b="0" i="0" dirty="0" err="1">
                <a:solidFill>
                  <a:schemeClr val="bg1"/>
                </a:solidFill>
                <a:effectLst/>
                <a:latin typeface="+mj-lt"/>
              </a:rPr>
              <a:t>consectetur</a:t>
            </a:r>
            <a:r>
              <a:rPr lang="en-US" sz="1800" b="0" i="0" dirty="0">
                <a:solidFill>
                  <a:schemeClr val="bg1"/>
                </a:solidFill>
                <a:effectLst/>
                <a:latin typeface="+mj-lt"/>
              </a:rPr>
              <a:t> dolor id </a:t>
            </a:r>
            <a:r>
              <a:rPr lang="en-US" sz="1800" b="0" i="0" dirty="0" err="1">
                <a:solidFill>
                  <a:schemeClr val="bg1"/>
                </a:solidFill>
                <a:effectLst/>
                <a:latin typeface="+mj-lt"/>
              </a:rPr>
              <a:t>orci</a:t>
            </a:r>
            <a:r>
              <a:rPr lang="en-US" sz="1800" b="0" i="0" dirty="0">
                <a:solidFill>
                  <a:schemeClr val="bg1"/>
                </a:solidFill>
                <a:effectLst/>
                <a:latin typeface="+mj-lt"/>
              </a:rPr>
              <a:t> semper, </a:t>
            </a:r>
            <a:r>
              <a:rPr lang="en-US" sz="1800" b="0" i="0" dirty="0" err="1">
                <a:solidFill>
                  <a:schemeClr val="bg1"/>
                </a:solidFill>
                <a:effectLst/>
                <a:latin typeface="+mj-lt"/>
              </a:rPr>
              <a:t>ultricies</a:t>
            </a:r>
            <a:r>
              <a:rPr lang="en-US" sz="1800" b="0" i="0" dirty="0">
                <a:solidFill>
                  <a:schemeClr val="bg1"/>
                </a:solidFill>
                <a:effectLst/>
                <a:latin typeface="+mj-lt"/>
              </a:rPr>
              <a:t> </a:t>
            </a:r>
            <a:r>
              <a:rPr lang="en-US" sz="1800" b="0" i="0" dirty="0" err="1">
                <a:solidFill>
                  <a:schemeClr val="bg1"/>
                </a:solidFill>
                <a:effectLst/>
                <a:latin typeface="+mj-lt"/>
              </a:rPr>
              <a:t>efficitur</a:t>
            </a:r>
            <a:r>
              <a:rPr lang="en-US" sz="1800" b="0" i="0" dirty="0">
                <a:solidFill>
                  <a:schemeClr val="bg1"/>
                </a:solidFill>
                <a:effectLst/>
                <a:latin typeface="+mj-lt"/>
              </a:rPr>
              <a:t> </a:t>
            </a:r>
            <a:r>
              <a:rPr lang="en-US" sz="1800" b="0" i="0" dirty="0" err="1">
                <a:solidFill>
                  <a:schemeClr val="bg1"/>
                </a:solidFill>
                <a:effectLst/>
                <a:latin typeface="+mj-lt"/>
              </a:rPr>
              <a:t>turpis</a:t>
            </a:r>
            <a:r>
              <a:rPr lang="en-US" sz="1800" b="0" i="0" dirty="0">
                <a:solidFill>
                  <a:schemeClr val="bg1"/>
                </a:solidFill>
                <a:effectLst/>
                <a:latin typeface="+mj-lt"/>
              </a:rPr>
              <a:t> pharetra.</a:t>
            </a:r>
            <a:endParaRPr lang="en-US" dirty="0"/>
          </a:p>
        </p:txBody>
      </p:sp>
      <p:pic>
        <p:nvPicPr>
          <p:cNvPr id="7" name="Graphic 6">
            <a:hlinkClick r:id="rId24" action="ppaction://hlinksldjump"/>
            <a:extLst>
              <a:ext uri="{FF2B5EF4-FFF2-40B4-BE49-F238E27FC236}">
                <a16:creationId xmlns:a16="http://schemas.microsoft.com/office/drawing/2014/main" id="{BBD39BF1-3F71-87D8-C72E-FB9D7A3B5057}"/>
              </a:ext>
            </a:extLst>
          </p:cNvPr>
          <p:cNvPicPr>
            <a:picLocks noChangeAspect="1"/>
          </p:cNvPicPr>
          <p:nvPr/>
        </p:nvPicPr>
        <p:blipFill>
          <a:blip r:embed="rId25">
            <a:extLst>
              <a:ext uri="{28A0092B-C50C-407E-A947-70E740481C1C}">
                <a14:useLocalDpi xmlns:a14="http://schemas.microsoft.com/office/drawing/2010/main" val="0"/>
              </a:ext>
              <a:ext uri="{96DAC541-7B7A-43D3-8B79-37D633B846F1}">
                <asvg:svgBlip xmlns:asvg="http://schemas.microsoft.com/office/drawing/2016/SVG/main" r:embed="rId26"/>
              </a:ext>
            </a:extLst>
          </a:blip>
          <a:stretch>
            <a:fillRect/>
          </a:stretch>
        </p:blipFill>
        <p:spPr>
          <a:xfrm>
            <a:off x="605323" y="72868"/>
            <a:ext cx="394965" cy="394965"/>
          </a:xfrm>
          <a:prstGeom prst="rect">
            <a:avLst/>
          </a:prstGeom>
        </p:spPr>
      </p:pic>
      <p:sp>
        <p:nvSpPr>
          <p:cNvPr id="8" name="Oval 7">
            <a:hlinkClick r:id="rId24" action="ppaction://hlinksldjump"/>
            <a:extLst>
              <a:ext uri="{FF2B5EF4-FFF2-40B4-BE49-F238E27FC236}">
                <a16:creationId xmlns:a16="http://schemas.microsoft.com/office/drawing/2014/main" id="{EB7C637C-4D20-D7BE-2E56-993FB1C10E4B}"/>
              </a:ext>
            </a:extLst>
          </p:cNvPr>
          <p:cNvSpPr/>
          <p:nvPr/>
        </p:nvSpPr>
        <p:spPr>
          <a:xfrm>
            <a:off x="140118" y="86573"/>
            <a:ext cx="367553" cy="367553"/>
          </a:xfrm>
          <a:prstGeom prst="ellipse">
            <a:avLst/>
          </a:prstGeom>
          <a:solidFill>
            <a:srgbClr val="6366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mj-lt"/>
              </a:rPr>
              <a:t>x</a:t>
            </a:r>
          </a:p>
        </p:txBody>
      </p:sp>
      <p:pic>
        <p:nvPicPr>
          <p:cNvPr id="9" name="Picture Placeholder 8">
            <a:extLst>
              <a:ext uri="{FF2B5EF4-FFF2-40B4-BE49-F238E27FC236}">
                <a16:creationId xmlns:a16="http://schemas.microsoft.com/office/drawing/2014/main" id="{ED6535C4-26F2-2114-7579-E6DB811DB6EB}"/>
              </a:ext>
            </a:extLst>
          </p:cNvPr>
          <p:cNvPicPr>
            <a:picLocks noGrp="1" noChangeAspect="1"/>
          </p:cNvPicPr>
          <p:nvPr>
            <p:ph type="pic" sz="quarter" idx="10"/>
          </p:nvPr>
        </p:nvPicPr>
        <p:blipFill>
          <a:blip r:embed="rId27">
            <a:extLst>
              <a:ext uri="{28A0092B-C50C-407E-A947-70E740481C1C}">
                <a14:useLocalDpi xmlns:a14="http://schemas.microsoft.com/office/drawing/2010/main" val="0"/>
              </a:ext>
            </a:extLst>
          </a:blip>
          <a:srcRect l="33863" r="33863"/>
          <a:stretch>
            <a:fillRect/>
          </a:stretch>
        </p:blipFill>
        <p:spPr/>
      </p:pic>
      <p:sp>
        <p:nvSpPr>
          <p:cNvPr id="11" name="Oval 10">
            <a:hlinkClick r:id="rId28" action="ppaction://hlinksldjump"/>
            <a:extLst>
              <a:ext uri="{FF2B5EF4-FFF2-40B4-BE49-F238E27FC236}">
                <a16:creationId xmlns:a16="http://schemas.microsoft.com/office/drawing/2014/main" id="{4105D89C-18DC-F561-E4EA-FC1686C36460}"/>
              </a:ext>
            </a:extLst>
          </p:cNvPr>
          <p:cNvSpPr/>
          <p:nvPr/>
        </p:nvSpPr>
        <p:spPr>
          <a:xfrm>
            <a:off x="164171" y="2978414"/>
            <a:ext cx="520257" cy="520257"/>
          </a:xfrm>
          <a:prstGeom prst="ellipse">
            <a:avLst/>
          </a:prstGeom>
          <a:blipFill dpi="0" rotWithShape="1">
            <a:blip r:embed="rId29">
              <a:extLst>
                <a:ext uri="{28A0092B-C50C-407E-A947-70E740481C1C}">
                  <a14:useLocalDpi xmlns:a14="http://schemas.microsoft.com/office/drawing/2010/main" val="0"/>
                </a:ext>
              </a:extLst>
            </a:blip>
            <a:srcRect/>
            <a:stretch>
              <a:fillRect/>
            </a:stretch>
          </a:blipFill>
          <a:ln w="38100">
            <a:solidFill>
              <a:srgbClr val="1977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hlinkClick r:id="rId30" action="ppaction://hlinksldjump"/>
            <a:extLst>
              <a:ext uri="{FF2B5EF4-FFF2-40B4-BE49-F238E27FC236}">
                <a16:creationId xmlns:a16="http://schemas.microsoft.com/office/drawing/2014/main" id="{A9024CD3-0CC9-1B98-69EC-3B3980388A43}"/>
              </a:ext>
            </a:extLst>
          </p:cNvPr>
          <p:cNvSpPr/>
          <p:nvPr/>
        </p:nvSpPr>
        <p:spPr>
          <a:xfrm>
            <a:off x="168274" y="3758107"/>
            <a:ext cx="520257" cy="520257"/>
          </a:xfrm>
          <a:prstGeom prst="ellipse">
            <a:avLst/>
          </a:prstGeom>
          <a:blipFill dpi="0" rotWithShape="1">
            <a:blip r:embed="rId31">
              <a:extLst>
                <a:ext uri="{28A0092B-C50C-407E-A947-70E740481C1C}">
                  <a14:useLocalDpi xmlns:a14="http://schemas.microsoft.com/office/drawing/2010/main" val="0"/>
                </a:ext>
              </a:extLst>
            </a:blip>
            <a:srcRect/>
            <a:stretch>
              <a:fillRect/>
            </a:stretch>
          </a:blipFill>
          <a:ln w="38100">
            <a:solidFill>
              <a:srgbClr val="1977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hlinkClick r:id="rId32" action="ppaction://hlinksldjump"/>
            <a:extLst>
              <a:ext uri="{FF2B5EF4-FFF2-40B4-BE49-F238E27FC236}">
                <a16:creationId xmlns:a16="http://schemas.microsoft.com/office/drawing/2014/main" id="{27530098-3140-9B6E-2876-D9102F6BA85B}"/>
              </a:ext>
            </a:extLst>
          </p:cNvPr>
          <p:cNvSpPr/>
          <p:nvPr/>
        </p:nvSpPr>
        <p:spPr>
          <a:xfrm>
            <a:off x="168274" y="4502386"/>
            <a:ext cx="520257" cy="520257"/>
          </a:xfrm>
          <a:prstGeom prst="ellipse">
            <a:avLst/>
          </a:prstGeom>
          <a:blipFill dpi="0" rotWithShape="1">
            <a:blip r:embed="rId27">
              <a:extLst>
                <a:ext uri="{28A0092B-C50C-407E-A947-70E740481C1C}">
                  <a14:useLocalDpi xmlns:a14="http://schemas.microsoft.com/office/drawing/2010/main" val="0"/>
                </a:ext>
              </a:extLst>
            </a:blip>
            <a:srcRect/>
            <a:stretch>
              <a:fillRect/>
            </a:stretch>
          </a:blipFill>
          <a:ln w="38100">
            <a:solidFill>
              <a:srgbClr val="1977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hlinkClick r:id="rId33" action="ppaction://hlinksldjump"/>
            <a:extLst>
              <a:ext uri="{FF2B5EF4-FFF2-40B4-BE49-F238E27FC236}">
                <a16:creationId xmlns:a16="http://schemas.microsoft.com/office/drawing/2014/main" id="{07BE0454-EDF9-C55E-612D-F7FF78C16834}"/>
              </a:ext>
            </a:extLst>
          </p:cNvPr>
          <p:cNvSpPr/>
          <p:nvPr/>
        </p:nvSpPr>
        <p:spPr>
          <a:xfrm>
            <a:off x="168274" y="5172237"/>
            <a:ext cx="520257" cy="520257"/>
          </a:xfrm>
          <a:prstGeom prst="ellipse">
            <a:avLst/>
          </a:prstGeom>
          <a:blipFill dpi="0" rotWithShape="1">
            <a:blip r:embed="rId34">
              <a:extLst>
                <a:ext uri="{28A0092B-C50C-407E-A947-70E740481C1C}">
                  <a14:useLocalDpi xmlns:a14="http://schemas.microsoft.com/office/drawing/2010/main" val="0"/>
                </a:ext>
              </a:extLst>
            </a:blip>
            <a:srcRect/>
            <a:stretch>
              <a:fillRect/>
            </a:stretch>
          </a:blipFill>
          <a:ln w="38100">
            <a:solidFill>
              <a:srgbClr val="1977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51952109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 name="Rectangle 146">
            <a:extLst>
              <a:ext uri="{FF2B5EF4-FFF2-40B4-BE49-F238E27FC236}">
                <a16:creationId xmlns:a16="http://schemas.microsoft.com/office/drawing/2014/main" id="{B2754EB5-59B9-8B83-A9DA-C74005FD9ECC}"/>
              </a:ext>
            </a:extLst>
          </p:cNvPr>
          <p:cNvSpPr/>
          <p:nvPr/>
        </p:nvSpPr>
        <p:spPr>
          <a:xfrm>
            <a:off x="-79689" y="-29484"/>
            <a:ext cx="3503718" cy="68874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Rounded Rectangle 159">
            <a:extLst>
              <a:ext uri="{FF2B5EF4-FFF2-40B4-BE49-F238E27FC236}">
                <a16:creationId xmlns:a16="http://schemas.microsoft.com/office/drawing/2014/main" id="{FF70F46D-1587-D60A-3AE7-43CDD4221A8F}"/>
              </a:ext>
            </a:extLst>
          </p:cNvPr>
          <p:cNvSpPr/>
          <p:nvPr/>
        </p:nvSpPr>
        <p:spPr>
          <a:xfrm>
            <a:off x="-302451" y="5099088"/>
            <a:ext cx="3584936" cy="652091"/>
          </a:xfrm>
          <a:prstGeom prst="roundRect">
            <a:avLst/>
          </a:prstGeom>
          <a:solidFill>
            <a:srgbClr val="E3E6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Rectangle 148">
            <a:extLst>
              <a:ext uri="{FF2B5EF4-FFF2-40B4-BE49-F238E27FC236}">
                <a16:creationId xmlns:a16="http://schemas.microsoft.com/office/drawing/2014/main" id="{719EC3DE-5598-CD0E-DEB8-18AF46A17CE7}"/>
              </a:ext>
            </a:extLst>
          </p:cNvPr>
          <p:cNvSpPr/>
          <p:nvPr/>
        </p:nvSpPr>
        <p:spPr>
          <a:xfrm>
            <a:off x="3412442" y="-29878"/>
            <a:ext cx="8779557" cy="688748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A722EF2C-46FC-B7E3-93BC-37CBCB6AD4BA}"/>
              </a:ext>
            </a:extLst>
          </p:cNvPr>
          <p:cNvGrpSpPr/>
          <p:nvPr/>
        </p:nvGrpSpPr>
        <p:grpSpPr>
          <a:xfrm>
            <a:off x="10374940" y="58190"/>
            <a:ext cx="332905" cy="332905"/>
            <a:chOff x="9568115" y="69501"/>
            <a:chExt cx="332905" cy="332905"/>
          </a:xfrm>
        </p:grpSpPr>
        <p:sp>
          <p:nvSpPr>
            <p:cNvPr id="45" name="Oval 44">
              <a:extLst>
                <a:ext uri="{FF2B5EF4-FFF2-40B4-BE49-F238E27FC236}">
                  <a16:creationId xmlns:a16="http://schemas.microsoft.com/office/drawing/2014/main" id="{BDD17080-559B-3FEB-0F6D-6A3FBDAE1CAF}"/>
                </a:ext>
              </a:extLst>
            </p:cNvPr>
            <p:cNvSpPr/>
            <p:nvPr/>
          </p:nvSpPr>
          <p:spPr>
            <a:xfrm>
              <a:off x="9568115" y="69501"/>
              <a:ext cx="332905" cy="332905"/>
            </a:xfrm>
            <a:prstGeom prst="ellipse">
              <a:avLst/>
            </a:prstGeom>
            <a:solidFill>
              <a:srgbClr val="E3E6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301BC09F-11B9-B275-0753-2276272A92F8}"/>
                </a:ext>
              </a:extLst>
            </p:cNvPr>
            <p:cNvGrpSpPr/>
            <p:nvPr/>
          </p:nvGrpSpPr>
          <p:grpSpPr>
            <a:xfrm>
              <a:off x="9624280" y="153369"/>
              <a:ext cx="203903" cy="163988"/>
              <a:chOff x="5695950" y="3105150"/>
              <a:chExt cx="800099" cy="643475"/>
            </a:xfrm>
            <a:solidFill>
              <a:schemeClr val="tx1">
                <a:lumMod val="85000"/>
                <a:lumOff val="15000"/>
              </a:schemeClr>
            </a:solidFill>
          </p:grpSpPr>
          <p:sp>
            <p:nvSpPr>
              <p:cNvPr id="47" name="Freeform 46">
                <a:extLst>
                  <a:ext uri="{FF2B5EF4-FFF2-40B4-BE49-F238E27FC236}">
                    <a16:creationId xmlns:a16="http://schemas.microsoft.com/office/drawing/2014/main" id="{6D6F864F-1793-66E4-E05D-2117C8158BC8}"/>
                  </a:ext>
                </a:extLst>
              </p:cNvPr>
              <p:cNvSpPr/>
              <p:nvPr/>
            </p:nvSpPr>
            <p:spPr>
              <a:xfrm>
                <a:off x="5695950" y="3105150"/>
                <a:ext cx="180728" cy="180229"/>
              </a:xfrm>
              <a:custGeom>
                <a:avLst/>
                <a:gdLst>
                  <a:gd name="connsiteX0" fmla="*/ 180728 w 180728"/>
                  <a:gd name="connsiteY0" fmla="*/ 90115 h 180229"/>
                  <a:gd name="connsiteX1" fmla="*/ 90364 w 180728"/>
                  <a:gd name="connsiteY1" fmla="*/ 180230 h 180229"/>
                  <a:gd name="connsiteX2" fmla="*/ 0 w 180728"/>
                  <a:gd name="connsiteY2" fmla="*/ 90115 h 180229"/>
                  <a:gd name="connsiteX3" fmla="*/ 90364 w 180728"/>
                  <a:gd name="connsiteY3" fmla="*/ 0 h 180229"/>
                  <a:gd name="connsiteX4" fmla="*/ 180728 w 180728"/>
                  <a:gd name="connsiteY4" fmla="*/ 90115 h 1802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728" h="180229">
                    <a:moveTo>
                      <a:pt x="180728" y="90115"/>
                    </a:moveTo>
                    <a:cubicBezTo>
                      <a:pt x="180728" y="139884"/>
                      <a:pt x="140271" y="180230"/>
                      <a:pt x="90364" y="180230"/>
                    </a:cubicBezTo>
                    <a:cubicBezTo>
                      <a:pt x="40457" y="180230"/>
                      <a:pt x="0" y="139884"/>
                      <a:pt x="0" y="90115"/>
                    </a:cubicBezTo>
                    <a:cubicBezTo>
                      <a:pt x="0" y="40346"/>
                      <a:pt x="40457" y="0"/>
                      <a:pt x="90364" y="0"/>
                    </a:cubicBezTo>
                    <a:cubicBezTo>
                      <a:pt x="140271" y="0"/>
                      <a:pt x="180728" y="40346"/>
                      <a:pt x="180728" y="90115"/>
                    </a:cubicBezTo>
                    <a:close/>
                  </a:path>
                </a:pathLst>
              </a:custGeom>
              <a:grpFill/>
              <a:ln w="9413"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982E9A28-56F5-BE1A-623A-5C50D53B03DE}"/>
                  </a:ext>
                </a:extLst>
              </p:cNvPr>
              <p:cNvSpPr/>
              <p:nvPr/>
            </p:nvSpPr>
            <p:spPr>
              <a:xfrm>
                <a:off x="6005635" y="3105150"/>
                <a:ext cx="180728" cy="180229"/>
              </a:xfrm>
              <a:custGeom>
                <a:avLst/>
                <a:gdLst>
                  <a:gd name="connsiteX0" fmla="*/ 180728 w 180728"/>
                  <a:gd name="connsiteY0" fmla="*/ 90115 h 180229"/>
                  <a:gd name="connsiteX1" fmla="*/ 90364 w 180728"/>
                  <a:gd name="connsiteY1" fmla="*/ 180230 h 180229"/>
                  <a:gd name="connsiteX2" fmla="*/ 0 w 180728"/>
                  <a:gd name="connsiteY2" fmla="*/ 90115 h 180229"/>
                  <a:gd name="connsiteX3" fmla="*/ 90364 w 180728"/>
                  <a:gd name="connsiteY3" fmla="*/ 0 h 180229"/>
                  <a:gd name="connsiteX4" fmla="*/ 180728 w 180728"/>
                  <a:gd name="connsiteY4" fmla="*/ 90115 h 1802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728" h="180229">
                    <a:moveTo>
                      <a:pt x="180728" y="90115"/>
                    </a:moveTo>
                    <a:cubicBezTo>
                      <a:pt x="180728" y="139884"/>
                      <a:pt x="140271" y="180230"/>
                      <a:pt x="90364" y="180230"/>
                    </a:cubicBezTo>
                    <a:cubicBezTo>
                      <a:pt x="40457" y="180230"/>
                      <a:pt x="0" y="139884"/>
                      <a:pt x="0" y="90115"/>
                    </a:cubicBezTo>
                    <a:cubicBezTo>
                      <a:pt x="0" y="40346"/>
                      <a:pt x="40457" y="0"/>
                      <a:pt x="90364" y="0"/>
                    </a:cubicBezTo>
                    <a:cubicBezTo>
                      <a:pt x="140271" y="0"/>
                      <a:pt x="180728" y="40346"/>
                      <a:pt x="180728" y="90115"/>
                    </a:cubicBezTo>
                    <a:close/>
                  </a:path>
                </a:pathLst>
              </a:custGeom>
              <a:grpFill/>
              <a:ln w="9413"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C328156A-8F94-6B1B-50F5-2A0799639BB2}"/>
                  </a:ext>
                </a:extLst>
              </p:cNvPr>
              <p:cNvSpPr/>
              <p:nvPr/>
            </p:nvSpPr>
            <p:spPr>
              <a:xfrm>
                <a:off x="6315321" y="3105150"/>
                <a:ext cx="180728" cy="180229"/>
              </a:xfrm>
              <a:custGeom>
                <a:avLst/>
                <a:gdLst>
                  <a:gd name="connsiteX0" fmla="*/ 180728 w 180728"/>
                  <a:gd name="connsiteY0" fmla="*/ 90115 h 180229"/>
                  <a:gd name="connsiteX1" fmla="*/ 90364 w 180728"/>
                  <a:gd name="connsiteY1" fmla="*/ 180230 h 180229"/>
                  <a:gd name="connsiteX2" fmla="*/ 0 w 180728"/>
                  <a:gd name="connsiteY2" fmla="*/ 90115 h 180229"/>
                  <a:gd name="connsiteX3" fmla="*/ 90364 w 180728"/>
                  <a:gd name="connsiteY3" fmla="*/ 0 h 180229"/>
                  <a:gd name="connsiteX4" fmla="*/ 180728 w 180728"/>
                  <a:gd name="connsiteY4" fmla="*/ 90115 h 1802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728" h="180229">
                    <a:moveTo>
                      <a:pt x="180728" y="90115"/>
                    </a:moveTo>
                    <a:cubicBezTo>
                      <a:pt x="180728" y="139884"/>
                      <a:pt x="140271" y="180230"/>
                      <a:pt x="90364" y="180230"/>
                    </a:cubicBezTo>
                    <a:cubicBezTo>
                      <a:pt x="40457" y="180230"/>
                      <a:pt x="0" y="139884"/>
                      <a:pt x="0" y="90115"/>
                    </a:cubicBezTo>
                    <a:cubicBezTo>
                      <a:pt x="0" y="40346"/>
                      <a:pt x="40457" y="0"/>
                      <a:pt x="90364" y="0"/>
                    </a:cubicBezTo>
                    <a:cubicBezTo>
                      <a:pt x="140271" y="0"/>
                      <a:pt x="180728" y="40346"/>
                      <a:pt x="180728" y="90115"/>
                    </a:cubicBezTo>
                    <a:close/>
                  </a:path>
                </a:pathLst>
              </a:custGeom>
              <a:grpFill/>
              <a:ln w="9413"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8BF82BAA-5B9E-BFEC-C791-9F7641570E05}"/>
                  </a:ext>
                </a:extLst>
              </p:cNvPr>
              <p:cNvSpPr/>
              <p:nvPr/>
            </p:nvSpPr>
            <p:spPr>
              <a:xfrm>
                <a:off x="5695950" y="3336726"/>
                <a:ext cx="180728" cy="180229"/>
              </a:xfrm>
              <a:custGeom>
                <a:avLst/>
                <a:gdLst>
                  <a:gd name="connsiteX0" fmla="*/ 180728 w 180728"/>
                  <a:gd name="connsiteY0" fmla="*/ 90115 h 180229"/>
                  <a:gd name="connsiteX1" fmla="*/ 90364 w 180728"/>
                  <a:gd name="connsiteY1" fmla="*/ 180230 h 180229"/>
                  <a:gd name="connsiteX2" fmla="*/ 0 w 180728"/>
                  <a:gd name="connsiteY2" fmla="*/ 90115 h 180229"/>
                  <a:gd name="connsiteX3" fmla="*/ 90364 w 180728"/>
                  <a:gd name="connsiteY3" fmla="*/ 0 h 180229"/>
                  <a:gd name="connsiteX4" fmla="*/ 180728 w 180728"/>
                  <a:gd name="connsiteY4" fmla="*/ 90115 h 1802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728" h="180229">
                    <a:moveTo>
                      <a:pt x="180728" y="90115"/>
                    </a:moveTo>
                    <a:cubicBezTo>
                      <a:pt x="180728" y="139884"/>
                      <a:pt x="140271" y="180230"/>
                      <a:pt x="90364" y="180230"/>
                    </a:cubicBezTo>
                    <a:cubicBezTo>
                      <a:pt x="40457" y="180230"/>
                      <a:pt x="0" y="139884"/>
                      <a:pt x="0" y="90115"/>
                    </a:cubicBezTo>
                    <a:cubicBezTo>
                      <a:pt x="0" y="40346"/>
                      <a:pt x="40457" y="0"/>
                      <a:pt x="90364" y="0"/>
                    </a:cubicBezTo>
                    <a:cubicBezTo>
                      <a:pt x="140271" y="0"/>
                      <a:pt x="180728" y="40346"/>
                      <a:pt x="180728" y="90115"/>
                    </a:cubicBezTo>
                    <a:close/>
                  </a:path>
                </a:pathLst>
              </a:custGeom>
              <a:grpFill/>
              <a:ln w="9413"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955A323A-B3D1-2A9F-F71E-2D8C05EC5B5A}"/>
                  </a:ext>
                </a:extLst>
              </p:cNvPr>
              <p:cNvSpPr/>
              <p:nvPr/>
            </p:nvSpPr>
            <p:spPr>
              <a:xfrm>
                <a:off x="6005635" y="3336726"/>
                <a:ext cx="180728" cy="180229"/>
              </a:xfrm>
              <a:custGeom>
                <a:avLst/>
                <a:gdLst>
                  <a:gd name="connsiteX0" fmla="*/ 180728 w 180728"/>
                  <a:gd name="connsiteY0" fmla="*/ 90115 h 180229"/>
                  <a:gd name="connsiteX1" fmla="*/ 90364 w 180728"/>
                  <a:gd name="connsiteY1" fmla="*/ 180230 h 180229"/>
                  <a:gd name="connsiteX2" fmla="*/ 0 w 180728"/>
                  <a:gd name="connsiteY2" fmla="*/ 90115 h 180229"/>
                  <a:gd name="connsiteX3" fmla="*/ 90364 w 180728"/>
                  <a:gd name="connsiteY3" fmla="*/ 0 h 180229"/>
                  <a:gd name="connsiteX4" fmla="*/ 180728 w 180728"/>
                  <a:gd name="connsiteY4" fmla="*/ 90115 h 1802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728" h="180229">
                    <a:moveTo>
                      <a:pt x="180728" y="90115"/>
                    </a:moveTo>
                    <a:cubicBezTo>
                      <a:pt x="180728" y="139884"/>
                      <a:pt x="140271" y="180230"/>
                      <a:pt x="90364" y="180230"/>
                    </a:cubicBezTo>
                    <a:cubicBezTo>
                      <a:pt x="40457" y="180230"/>
                      <a:pt x="0" y="139884"/>
                      <a:pt x="0" y="90115"/>
                    </a:cubicBezTo>
                    <a:cubicBezTo>
                      <a:pt x="0" y="40346"/>
                      <a:pt x="40457" y="0"/>
                      <a:pt x="90364" y="0"/>
                    </a:cubicBezTo>
                    <a:cubicBezTo>
                      <a:pt x="140271" y="0"/>
                      <a:pt x="180728" y="40346"/>
                      <a:pt x="180728" y="90115"/>
                    </a:cubicBezTo>
                    <a:close/>
                  </a:path>
                </a:pathLst>
              </a:custGeom>
              <a:grpFill/>
              <a:ln w="9413"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8A4E3F53-855B-5AC6-5F76-FCE1E55B66FB}"/>
                  </a:ext>
                </a:extLst>
              </p:cNvPr>
              <p:cNvSpPr/>
              <p:nvPr/>
            </p:nvSpPr>
            <p:spPr>
              <a:xfrm>
                <a:off x="6315321" y="3336726"/>
                <a:ext cx="180728" cy="180229"/>
              </a:xfrm>
              <a:custGeom>
                <a:avLst/>
                <a:gdLst>
                  <a:gd name="connsiteX0" fmla="*/ 180728 w 180728"/>
                  <a:gd name="connsiteY0" fmla="*/ 90115 h 180229"/>
                  <a:gd name="connsiteX1" fmla="*/ 90364 w 180728"/>
                  <a:gd name="connsiteY1" fmla="*/ 180230 h 180229"/>
                  <a:gd name="connsiteX2" fmla="*/ 0 w 180728"/>
                  <a:gd name="connsiteY2" fmla="*/ 90115 h 180229"/>
                  <a:gd name="connsiteX3" fmla="*/ 90364 w 180728"/>
                  <a:gd name="connsiteY3" fmla="*/ 0 h 180229"/>
                  <a:gd name="connsiteX4" fmla="*/ 180728 w 180728"/>
                  <a:gd name="connsiteY4" fmla="*/ 90115 h 1802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728" h="180229">
                    <a:moveTo>
                      <a:pt x="180728" y="90115"/>
                    </a:moveTo>
                    <a:cubicBezTo>
                      <a:pt x="180728" y="139884"/>
                      <a:pt x="140271" y="180230"/>
                      <a:pt x="90364" y="180230"/>
                    </a:cubicBezTo>
                    <a:cubicBezTo>
                      <a:pt x="40457" y="180230"/>
                      <a:pt x="0" y="139884"/>
                      <a:pt x="0" y="90115"/>
                    </a:cubicBezTo>
                    <a:cubicBezTo>
                      <a:pt x="0" y="40346"/>
                      <a:pt x="40457" y="0"/>
                      <a:pt x="90364" y="0"/>
                    </a:cubicBezTo>
                    <a:cubicBezTo>
                      <a:pt x="140271" y="0"/>
                      <a:pt x="180728" y="40346"/>
                      <a:pt x="180728" y="90115"/>
                    </a:cubicBezTo>
                    <a:close/>
                  </a:path>
                </a:pathLst>
              </a:custGeom>
              <a:grpFill/>
              <a:ln w="9413"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8131660F-5E02-C913-1C1C-15B40A9B5DC8}"/>
                  </a:ext>
                </a:extLst>
              </p:cNvPr>
              <p:cNvSpPr/>
              <p:nvPr/>
            </p:nvSpPr>
            <p:spPr>
              <a:xfrm>
                <a:off x="5695950" y="3568396"/>
                <a:ext cx="180728" cy="180229"/>
              </a:xfrm>
              <a:custGeom>
                <a:avLst/>
                <a:gdLst>
                  <a:gd name="connsiteX0" fmla="*/ 180728 w 180728"/>
                  <a:gd name="connsiteY0" fmla="*/ 90115 h 180229"/>
                  <a:gd name="connsiteX1" fmla="*/ 90364 w 180728"/>
                  <a:gd name="connsiteY1" fmla="*/ 180230 h 180229"/>
                  <a:gd name="connsiteX2" fmla="*/ 0 w 180728"/>
                  <a:gd name="connsiteY2" fmla="*/ 90115 h 180229"/>
                  <a:gd name="connsiteX3" fmla="*/ 90364 w 180728"/>
                  <a:gd name="connsiteY3" fmla="*/ 0 h 180229"/>
                  <a:gd name="connsiteX4" fmla="*/ 180728 w 180728"/>
                  <a:gd name="connsiteY4" fmla="*/ 90115 h 1802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728" h="180229">
                    <a:moveTo>
                      <a:pt x="180728" y="90115"/>
                    </a:moveTo>
                    <a:cubicBezTo>
                      <a:pt x="180728" y="139884"/>
                      <a:pt x="140271" y="180230"/>
                      <a:pt x="90364" y="180230"/>
                    </a:cubicBezTo>
                    <a:cubicBezTo>
                      <a:pt x="40457" y="180230"/>
                      <a:pt x="0" y="139884"/>
                      <a:pt x="0" y="90115"/>
                    </a:cubicBezTo>
                    <a:cubicBezTo>
                      <a:pt x="0" y="40346"/>
                      <a:pt x="40457" y="0"/>
                      <a:pt x="90364" y="0"/>
                    </a:cubicBezTo>
                    <a:cubicBezTo>
                      <a:pt x="140271" y="0"/>
                      <a:pt x="180728" y="40346"/>
                      <a:pt x="180728" y="90115"/>
                    </a:cubicBezTo>
                    <a:close/>
                  </a:path>
                </a:pathLst>
              </a:custGeom>
              <a:grpFill/>
              <a:ln w="9413"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7C002973-466A-18FC-05CC-032251DCC61E}"/>
                  </a:ext>
                </a:extLst>
              </p:cNvPr>
              <p:cNvSpPr/>
              <p:nvPr/>
            </p:nvSpPr>
            <p:spPr>
              <a:xfrm>
                <a:off x="6005635" y="3568396"/>
                <a:ext cx="180728" cy="180229"/>
              </a:xfrm>
              <a:custGeom>
                <a:avLst/>
                <a:gdLst>
                  <a:gd name="connsiteX0" fmla="*/ 180728 w 180728"/>
                  <a:gd name="connsiteY0" fmla="*/ 90115 h 180229"/>
                  <a:gd name="connsiteX1" fmla="*/ 90364 w 180728"/>
                  <a:gd name="connsiteY1" fmla="*/ 180230 h 180229"/>
                  <a:gd name="connsiteX2" fmla="*/ 0 w 180728"/>
                  <a:gd name="connsiteY2" fmla="*/ 90115 h 180229"/>
                  <a:gd name="connsiteX3" fmla="*/ 90364 w 180728"/>
                  <a:gd name="connsiteY3" fmla="*/ 0 h 180229"/>
                  <a:gd name="connsiteX4" fmla="*/ 180728 w 180728"/>
                  <a:gd name="connsiteY4" fmla="*/ 90115 h 1802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728" h="180229">
                    <a:moveTo>
                      <a:pt x="180728" y="90115"/>
                    </a:moveTo>
                    <a:cubicBezTo>
                      <a:pt x="180728" y="139884"/>
                      <a:pt x="140271" y="180230"/>
                      <a:pt x="90364" y="180230"/>
                    </a:cubicBezTo>
                    <a:cubicBezTo>
                      <a:pt x="40457" y="180230"/>
                      <a:pt x="0" y="139884"/>
                      <a:pt x="0" y="90115"/>
                    </a:cubicBezTo>
                    <a:cubicBezTo>
                      <a:pt x="0" y="40346"/>
                      <a:pt x="40457" y="0"/>
                      <a:pt x="90364" y="0"/>
                    </a:cubicBezTo>
                    <a:cubicBezTo>
                      <a:pt x="140271" y="0"/>
                      <a:pt x="180728" y="40346"/>
                      <a:pt x="180728" y="90115"/>
                    </a:cubicBezTo>
                    <a:close/>
                  </a:path>
                </a:pathLst>
              </a:custGeom>
              <a:grpFill/>
              <a:ln w="9413" cap="flat">
                <a:noFill/>
                <a:prstDash val="solid"/>
                <a:miter/>
              </a:ln>
            </p:spPr>
            <p:txBody>
              <a:bodyPr rtlCol="0" anchor="ctr"/>
              <a:lstStyle/>
              <a:p>
                <a:endParaRPr lang="en-US"/>
              </a:p>
            </p:txBody>
          </p:sp>
          <p:sp>
            <p:nvSpPr>
              <p:cNvPr id="55" name="Freeform 54">
                <a:extLst>
                  <a:ext uri="{FF2B5EF4-FFF2-40B4-BE49-F238E27FC236}">
                    <a16:creationId xmlns:a16="http://schemas.microsoft.com/office/drawing/2014/main" id="{30A52E49-691D-31C1-BDFD-8C06395AF64E}"/>
                  </a:ext>
                </a:extLst>
              </p:cNvPr>
              <p:cNvSpPr/>
              <p:nvPr/>
            </p:nvSpPr>
            <p:spPr>
              <a:xfrm>
                <a:off x="6315321" y="3568396"/>
                <a:ext cx="180728" cy="180229"/>
              </a:xfrm>
              <a:custGeom>
                <a:avLst/>
                <a:gdLst>
                  <a:gd name="connsiteX0" fmla="*/ 180728 w 180728"/>
                  <a:gd name="connsiteY0" fmla="*/ 90115 h 180229"/>
                  <a:gd name="connsiteX1" fmla="*/ 90364 w 180728"/>
                  <a:gd name="connsiteY1" fmla="*/ 180230 h 180229"/>
                  <a:gd name="connsiteX2" fmla="*/ 0 w 180728"/>
                  <a:gd name="connsiteY2" fmla="*/ 90115 h 180229"/>
                  <a:gd name="connsiteX3" fmla="*/ 90364 w 180728"/>
                  <a:gd name="connsiteY3" fmla="*/ 0 h 180229"/>
                  <a:gd name="connsiteX4" fmla="*/ 180728 w 180728"/>
                  <a:gd name="connsiteY4" fmla="*/ 90115 h 1802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728" h="180229">
                    <a:moveTo>
                      <a:pt x="180728" y="90115"/>
                    </a:moveTo>
                    <a:cubicBezTo>
                      <a:pt x="180728" y="139884"/>
                      <a:pt x="140271" y="180230"/>
                      <a:pt x="90364" y="180230"/>
                    </a:cubicBezTo>
                    <a:cubicBezTo>
                      <a:pt x="40457" y="180230"/>
                      <a:pt x="0" y="139884"/>
                      <a:pt x="0" y="90115"/>
                    </a:cubicBezTo>
                    <a:cubicBezTo>
                      <a:pt x="0" y="40346"/>
                      <a:pt x="40457" y="0"/>
                      <a:pt x="90364" y="0"/>
                    </a:cubicBezTo>
                    <a:cubicBezTo>
                      <a:pt x="140271" y="0"/>
                      <a:pt x="180728" y="40346"/>
                      <a:pt x="180728" y="90115"/>
                    </a:cubicBezTo>
                    <a:close/>
                  </a:path>
                </a:pathLst>
              </a:custGeom>
              <a:grpFill/>
              <a:ln w="9413" cap="flat">
                <a:noFill/>
                <a:prstDash val="solid"/>
                <a:miter/>
              </a:ln>
            </p:spPr>
            <p:txBody>
              <a:bodyPr rtlCol="0" anchor="ctr"/>
              <a:lstStyle/>
              <a:p>
                <a:endParaRPr lang="en-US"/>
              </a:p>
            </p:txBody>
          </p:sp>
        </p:grpSp>
      </p:grpSp>
      <p:grpSp>
        <p:nvGrpSpPr>
          <p:cNvPr id="56" name="Group 55">
            <a:extLst>
              <a:ext uri="{FF2B5EF4-FFF2-40B4-BE49-F238E27FC236}">
                <a16:creationId xmlns:a16="http://schemas.microsoft.com/office/drawing/2014/main" id="{141D91FC-F57F-2362-608F-67387344FB97}"/>
              </a:ext>
            </a:extLst>
          </p:cNvPr>
          <p:cNvGrpSpPr/>
          <p:nvPr/>
        </p:nvGrpSpPr>
        <p:grpSpPr>
          <a:xfrm>
            <a:off x="10822821" y="69501"/>
            <a:ext cx="332905" cy="332905"/>
            <a:chOff x="8730525" y="150904"/>
            <a:chExt cx="332905" cy="332905"/>
          </a:xfrm>
        </p:grpSpPr>
        <p:sp>
          <p:nvSpPr>
            <p:cNvPr id="57" name="Oval 56">
              <a:extLst>
                <a:ext uri="{FF2B5EF4-FFF2-40B4-BE49-F238E27FC236}">
                  <a16:creationId xmlns:a16="http://schemas.microsoft.com/office/drawing/2014/main" id="{23D50D5E-0D0D-8FE7-2D81-8EA435955E91}"/>
                </a:ext>
              </a:extLst>
            </p:cNvPr>
            <p:cNvSpPr/>
            <p:nvPr/>
          </p:nvSpPr>
          <p:spPr>
            <a:xfrm>
              <a:off x="8730525" y="150904"/>
              <a:ext cx="332905" cy="332905"/>
            </a:xfrm>
            <a:prstGeom prst="ellipse">
              <a:avLst/>
            </a:prstGeom>
            <a:solidFill>
              <a:srgbClr val="E3E6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1D245165-790B-4E10-7104-1A8DEF342BFA}"/>
                </a:ext>
              </a:extLst>
            </p:cNvPr>
            <p:cNvGrpSpPr/>
            <p:nvPr/>
          </p:nvGrpSpPr>
          <p:grpSpPr>
            <a:xfrm>
              <a:off x="8794240" y="227445"/>
              <a:ext cx="203739" cy="193605"/>
              <a:chOff x="7557774" y="2425700"/>
              <a:chExt cx="1038243" cy="986601"/>
            </a:xfrm>
          </p:grpSpPr>
          <p:sp>
            <p:nvSpPr>
              <p:cNvPr id="59" name="Freeform 58">
                <a:extLst>
                  <a:ext uri="{FF2B5EF4-FFF2-40B4-BE49-F238E27FC236}">
                    <a16:creationId xmlns:a16="http://schemas.microsoft.com/office/drawing/2014/main" id="{E3ECB89F-1599-8B95-3E63-D6D865766C47}"/>
                  </a:ext>
                </a:extLst>
              </p:cNvPr>
              <p:cNvSpPr/>
              <p:nvPr/>
            </p:nvSpPr>
            <p:spPr>
              <a:xfrm>
                <a:off x="7557774" y="2425700"/>
                <a:ext cx="1038243" cy="986601"/>
              </a:xfrm>
              <a:custGeom>
                <a:avLst/>
                <a:gdLst>
                  <a:gd name="connsiteX0" fmla="*/ 1038615 w 1038243"/>
                  <a:gd name="connsiteY0" fmla="*/ 473174 h 986601"/>
                  <a:gd name="connsiteX1" fmla="*/ 519446 w 1038243"/>
                  <a:gd name="connsiteY1" fmla="*/ 946674 h 986601"/>
                  <a:gd name="connsiteX2" fmla="*/ 348322 w 1038243"/>
                  <a:gd name="connsiteY2" fmla="*/ 920237 h 986601"/>
                  <a:gd name="connsiteX3" fmla="*/ 339386 w 1038243"/>
                  <a:gd name="connsiteY3" fmla="*/ 927749 h 986601"/>
                  <a:gd name="connsiteX4" fmla="*/ 219599 w 1038243"/>
                  <a:gd name="connsiteY4" fmla="*/ 984239 h 986601"/>
                  <a:gd name="connsiteX5" fmla="*/ 187217 w 1038243"/>
                  <a:gd name="connsiteY5" fmla="*/ 972573 h 986601"/>
                  <a:gd name="connsiteX6" fmla="*/ 184995 w 1038243"/>
                  <a:gd name="connsiteY6" fmla="*/ 960083 h 986601"/>
                  <a:gd name="connsiteX7" fmla="*/ 194501 w 1038243"/>
                  <a:gd name="connsiteY7" fmla="*/ 842160 h 986601"/>
                  <a:gd name="connsiteX8" fmla="*/ 371 w 1038243"/>
                  <a:gd name="connsiteY8" fmla="*/ 473174 h 986601"/>
                  <a:gd name="connsiteX9" fmla="*/ 519446 w 1038243"/>
                  <a:gd name="connsiteY9" fmla="*/ -42 h 986601"/>
                  <a:gd name="connsiteX10" fmla="*/ 1038615 w 1038243"/>
                  <a:gd name="connsiteY10" fmla="*/ 473174 h 986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38243" h="986601">
                    <a:moveTo>
                      <a:pt x="1038615" y="473174"/>
                    </a:moveTo>
                    <a:cubicBezTo>
                      <a:pt x="1038615" y="734602"/>
                      <a:pt x="806173" y="946674"/>
                      <a:pt x="519446" y="946674"/>
                    </a:cubicBezTo>
                    <a:cubicBezTo>
                      <a:pt x="461379" y="946800"/>
                      <a:pt x="403646" y="937881"/>
                      <a:pt x="348322" y="920237"/>
                    </a:cubicBezTo>
                    <a:cubicBezTo>
                      <a:pt x="346065" y="923492"/>
                      <a:pt x="342980" y="926086"/>
                      <a:pt x="339386" y="927749"/>
                    </a:cubicBezTo>
                    <a:lnTo>
                      <a:pt x="219599" y="984239"/>
                    </a:lnTo>
                    <a:cubicBezTo>
                      <a:pt x="207437" y="989962"/>
                      <a:pt x="192939" y="984739"/>
                      <a:pt x="187217" y="972573"/>
                    </a:cubicBezTo>
                    <a:cubicBezTo>
                      <a:pt x="185386" y="968679"/>
                      <a:pt x="184619" y="964370"/>
                      <a:pt x="184995" y="960083"/>
                    </a:cubicBezTo>
                    <a:lnTo>
                      <a:pt x="194501" y="842160"/>
                    </a:lnTo>
                    <a:cubicBezTo>
                      <a:pt x="76236" y="756000"/>
                      <a:pt x="371" y="622860"/>
                      <a:pt x="371" y="473174"/>
                    </a:cubicBezTo>
                    <a:cubicBezTo>
                      <a:pt x="371" y="211555"/>
                      <a:pt x="232719" y="-42"/>
                      <a:pt x="519446" y="-42"/>
                    </a:cubicBezTo>
                    <a:cubicBezTo>
                      <a:pt x="806173" y="-42"/>
                      <a:pt x="1038615" y="211555"/>
                      <a:pt x="1038615" y="473174"/>
                    </a:cubicBezTo>
                    <a:close/>
                  </a:path>
                </a:pathLst>
              </a:custGeom>
              <a:solidFill>
                <a:srgbClr val="363636"/>
              </a:solidFill>
              <a:ln w="9507"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51B32B27-61EF-4F78-1C34-48D67CADCE82}"/>
                  </a:ext>
                </a:extLst>
              </p:cNvPr>
              <p:cNvSpPr/>
              <p:nvPr/>
            </p:nvSpPr>
            <p:spPr>
              <a:xfrm>
                <a:off x="7749549" y="2758833"/>
                <a:ext cx="655123" cy="320830"/>
              </a:xfrm>
              <a:custGeom>
                <a:avLst/>
                <a:gdLst>
                  <a:gd name="connsiteX0" fmla="*/ 345353 w 655123"/>
                  <a:gd name="connsiteY0" fmla="*/ 276127 h 320830"/>
                  <a:gd name="connsiteX1" fmla="*/ 249619 w 655123"/>
                  <a:gd name="connsiteY1" fmla="*/ 181598 h 320830"/>
                  <a:gd name="connsiteX2" fmla="*/ 207599 w 655123"/>
                  <a:gd name="connsiteY2" fmla="*/ 180362 h 320830"/>
                  <a:gd name="connsiteX3" fmla="*/ 56345 w 655123"/>
                  <a:gd name="connsiteY3" fmla="*/ 312455 h 320830"/>
                  <a:gd name="connsiteX4" fmla="*/ 10237 w 655123"/>
                  <a:gd name="connsiteY4" fmla="*/ 310934 h 320830"/>
                  <a:gd name="connsiteX5" fmla="*/ 10237 w 655123"/>
                  <a:gd name="connsiteY5" fmla="*/ 310934 h 320830"/>
                  <a:gd name="connsiteX6" fmla="*/ 9286 w 655123"/>
                  <a:gd name="connsiteY6" fmla="*/ 264145 h 320830"/>
                  <a:gd name="connsiteX7" fmla="*/ 208930 w 655123"/>
                  <a:gd name="connsiteY7" fmla="*/ 47223 h 320830"/>
                  <a:gd name="connsiteX8" fmla="*/ 307926 w 655123"/>
                  <a:gd name="connsiteY8" fmla="*/ 42970 h 320830"/>
                  <a:gd name="connsiteX9" fmla="*/ 310083 w 655123"/>
                  <a:gd name="connsiteY9" fmla="*/ 45036 h 320830"/>
                  <a:gd name="connsiteX10" fmla="*/ 405151 w 655123"/>
                  <a:gd name="connsiteY10" fmla="*/ 140135 h 320830"/>
                  <a:gd name="connsiteX11" fmla="*/ 447362 w 655123"/>
                  <a:gd name="connsiteY11" fmla="*/ 141466 h 320830"/>
                  <a:gd name="connsiteX12" fmla="*/ 599472 w 655123"/>
                  <a:gd name="connsiteY12" fmla="*/ 8327 h 320830"/>
                  <a:gd name="connsiteX13" fmla="*/ 645580 w 655123"/>
                  <a:gd name="connsiteY13" fmla="*/ 9849 h 320830"/>
                  <a:gd name="connsiteX14" fmla="*/ 645580 w 655123"/>
                  <a:gd name="connsiteY14" fmla="*/ 9849 h 320830"/>
                  <a:gd name="connsiteX15" fmla="*/ 646626 w 655123"/>
                  <a:gd name="connsiteY15" fmla="*/ 56638 h 320830"/>
                  <a:gd name="connsiteX16" fmla="*/ 446982 w 655123"/>
                  <a:gd name="connsiteY16" fmla="*/ 273940 h 320830"/>
                  <a:gd name="connsiteX17" fmla="*/ 348007 w 655123"/>
                  <a:gd name="connsiteY17" fmla="*/ 278670 h 320830"/>
                  <a:gd name="connsiteX18" fmla="*/ 345353 w 655123"/>
                  <a:gd name="connsiteY18" fmla="*/ 276127 h 320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55123" h="320830">
                    <a:moveTo>
                      <a:pt x="345353" y="276127"/>
                    </a:moveTo>
                    <a:lnTo>
                      <a:pt x="249619" y="181598"/>
                    </a:lnTo>
                    <a:cubicBezTo>
                      <a:pt x="238094" y="170249"/>
                      <a:pt x="219771" y="169710"/>
                      <a:pt x="207599" y="180362"/>
                    </a:cubicBezTo>
                    <a:lnTo>
                      <a:pt x="56345" y="312455"/>
                    </a:lnTo>
                    <a:cubicBezTo>
                      <a:pt x="42957" y="324128"/>
                      <a:pt x="22826" y="323464"/>
                      <a:pt x="10237" y="310934"/>
                    </a:cubicBezTo>
                    <a:lnTo>
                      <a:pt x="10237" y="310934"/>
                    </a:lnTo>
                    <a:cubicBezTo>
                      <a:pt x="-2540" y="298102"/>
                      <a:pt x="-2959" y="277485"/>
                      <a:pt x="9286" y="264145"/>
                    </a:cubicBezTo>
                    <a:lnTo>
                      <a:pt x="208930" y="47223"/>
                    </a:lnTo>
                    <a:cubicBezTo>
                      <a:pt x="235093" y="18702"/>
                      <a:pt x="279415" y="16798"/>
                      <a:pt x="307926" y="42970"/>
                    </a:cubicBezTo>
                    <a:cubicBezTo>
                      <a:pt x="308660" y="43643"/>
                      <a:pt x="309379" y="44332"/>
                      <a:pt x="310083" y="45036"/>
                    </a:cubicBezTo>
                    <a:lnTo>
                      <a:pt x="405151" y="140135"/>
                    </a:lnTo>
                    <a:cubicBezTo>
                      <a:pt x="416695" y="151584"/>
                      <a:pt x="435120" y="152165"/>
                      <a:pt x="447362" y="141466"/>
                    </a:cubicBezTo>
                    <a:lnTo>
                      <a:pt x="599472" y="8327"/>
                    </a:lnTo>
                    <a:cubicBezTo>
                      <a:pt x="612843" y="-3393"/>
                      <a:pt x="633010" y="-2727"/>
                      <a:pt x="645580" y="9849"/>
                    </a:cubicBezTo>
                    <a:lnTo>
                      <a:pt x="645580" y="9849"/>
                    </a:lnTo>
                    <a:cubicBezTo>
                      <a:pt x="658384" y="22655"/>
                      <a:pt x="658844" y="43272"/>
                      <a:pt x="646626" y="56638"/>
                    </a:cubicBezTo>
                    <a:lnTo>
                      <a:pt x="446982" y="273940"/>
                    </a:lnTo>
                    <a:cubicBezTo>
                      <a:pt x="420956" y="302586"/>
                      <a:pt x="376644" y="304704"/>
                      <a:pt x="348007" y="278670"/>
                    </a:cubicBezTo>
                    <a:cubicBezTo>
                      <a:pt x="347100" y="277846"/>
                      <a:pt x="346215" y="276998"/>
                      <a:pt x="345353" y="276127"/>
                    </a:cubicBezTo>
                    <a:close/>
                  </a:path>
                </a:pathLst>
              </a:custGeom>
              <a:solidFill>
                <a:srgbClr val="FFFFFF"/>
              </a:solidFill>
              <a:ln w="9507" cap="flat">
                <a:noFill/>
                <a:prstDash val="solid"/>
                <a:miter/>
              </a:ln>
            </p:spPr>
            <p:txBody>
              <a:bodyPr rtlCol="0" anchor="ctr"/>
              <a:lstStyle/>
              <a:p>
                <a:endParaRPr lang="en-US"/>
              </a:p>
            </p:txBody>
          </p:sp>
        </p:grpSp>
      </p:grpSp>
      <p:grpSp>
        <p:nvGrpSpPr>
          <p:cNvPr id="61" name="Group 60">
            <a:extLst>
              <a:ext uri="{FF2B5EF4-FFF2-40B4-BE49-F238E27FC236}">
                <a16:creationId xmlns:a16="http://schemas.microsoft.com/office/drawing/2014/main" id="{55313A2C-03E0-E9AB-055F-6ECB8B0FCC7F}"/>
              </a:ext>
            </a:extLst>
          </p:cNvPr>
          <p:cNvGrpSpPr/>
          <p:nvPr/>
        </p:nvGrpSpPr>
        <p:grpSpPr>
          <a:xfrm>
            <a:off x="11270702" y="65157"/>
            <a:ext cx="332905" cy="332905"/>
            <a:chOff x="11270702" y="65157"/>
            <a:chExt cx="332905" cy="332905"/>
          </a:xfrm>
        </p:grpSpPr>
        <p:sp>
          <p:nvSpPr>
            <p:cNvPr id="62" name="Oval 61">
              <a:extLst>
                <a:ext uri="{FF2B5EF4-FFF2-40B4-BE49-F238E27FC236}">
                  <a16:creationId xmlns:a16="http://schemas.microsoft.com/office/drawing/2014/main" id="{B5945FC6-C00D-C494-8E14-627D733B04C2}"/>
                </a:ext>
              </a:extLst>
            </p:cNvPr>
            <p:cNvSpPr/>
            <p:nvPr/>
          </p:nvSpPr>
          <p:spPr>
            <a:xfrm>
              <a:off x="11270702" y="65157"/>
              <a:ext cx="332905" cy="332905"/>
            </a:xfrm>
            <a:prstGeom prst="ellipse">
              <a:avLst/>
            </a:prstGeom>
            <a:solidFill>
              <a:srgbClr val="E3E6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a:extLst>
                <a:ext uri="{FF2B5EF4-FFF2-40B4-BE49-F238E27FC236}">
                  <a16:creationId xmlns:a16="http://schemas.microsoft.com/office/drawing/2014/main" id="{5184C2F9-53F1-7370-142D-43830F8471BE}"/>
                </a:ext>
              </a:extLst>
            </p:cNvPr>
            <p:cNvGrpSpPr/>
            <p:nvPr/>
          </p:nvGrpSpPr>
          <p:grpSpPr>
            <a:xfrm>
              <a:off x="11336597" y="130594"/>
              <a:ext cx="193130" cy="216003"/>
              <a:chOff x="5677241" y="2958392"/>
              <a:chExt cx="835839" cy="934829"/>
            </a:xfrm>
            <a:solidFill>
              <a:schemeClr val="tx1">
                <a:lumMod val="85000"/>
                <a:lumOff val="15000"/>
              </a:schemeClr>
            </a:solidFill>
          </p:grpSpPr>
          <p:sp>
            <p:nvSpPr>
              <p:cNvPr id="64" name="Freeform 63">
                <a:extLst>
                  <a:ext uri="{FF2B5EF4-FFF2-40B4-BE49-F238E27FC236}">
                    <a16:creationId xmlns:a16="http://schemas.microsoft.com/office/drawing/2014/main" id="{A494B600-28DE-FDC3-88FB-D3720A75253D}"/>
                  </a:ext>
                </a:extLst>
              </p:cNvPr>
              <p:cNvSpPr/>
              <p:nvPr/>
            </p:nvSpPr>
            <p:spPr>
              <a:xfrm>
                <a:off x="5951434" y="3735811"/>
                <a:ext cx="201450" cy="104560"/>
              </a:xfrm>
              <a:custGeom>
                <a:avLst/>
                <a:gdLst>
                  <a:gd name="connsiteX0" fmla="*/ 201395 w 201450"/>
                  <a:gd name="connsiteY0" fmla="*/ -37 h 104560"/>
                  <a:gd name="connsiteX1" fmla="*/ 201395 w 201450"/>
                  <a:gd name="connsiteY1" fmla="*/ 3286 h 104560"/>
                  <a:gd name="connsiteX2" fmla="*/ 99538 w 201450"/>
                  <a:gd name="connsiteY2" fmla="*/ 104521 h 104560"/>
                  <a:gd name="connsiteX3" fmla="*/ -56 w 201450"/>
                  <a:gd name="connsiteY3" fmla="*/ 15722 h 104560"/>
                </a:gdLst>
                <a:ahLst/>
                <a:cxnLst>
                  <a:cxn ang="0">
                    <a:pos x="connsiteX0" y="connsiteY0"/>
                  </a:cxn>
                  <a:cxn ang="0">
                    <a:pos x="connsiteX1" y="connsiteY1"/>
                  </a:cxn>
                  <a:cxn ang="0">
                    <a:pos x="connsiteX2" y="connsiteY2"/>
                  </a:cxn>
                  <a:cxn ang="0">
                    <a:pos x="connsiteX3" y="connsiteY3"/>
                  </a:cxn>
                </a:cxnLst>
                <a:rect l="l" t="t" r="r" b="b"/>
                <a:pathLst>
                  <a:path w="201450" h="104560">
                    <a:moveTo>
                      <a:pt x="201395" y="-37"/>
                    </a:moveTo>
                    <a:cubicBezTo>
                      <a:pt x="201395" y="1008"/>
                      <a:pt x="201395" y="2147"/>
                      <a:pt x="201395" y="3286"/>
                    </a:cubicBezTo>
                    <a:cubicBezTo>
                      <a:pt x="201002" y="59592"/>
                      <a:pt x="155399" y="104917"/>
                      <a:pt x="99538" y="104521"/>
                    </a:cubicBezTo>
                    <a:cubicBezTo>
                      <a:pt x="48990" y="104163"/>
                      <a:pt x="6465" y="66247"/>
                      <a:pt x="-56" y="15722"/>
                    </a:cubicBezTo>
                    <a:close/>
                  </a:path>
                </a:pathLst>
              </a:custGeom>
              <a:grpFill/>
              <a:ln w="9418" cap="flat">
                <a:solidFill>
                  <a:schemeClr val="tx1">
                    <a:lumMod val="85000"/>
                    <a:lumOff val="15000"/>
                  </a:schemeClr>
                </a:solid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4155ADE0-A836-56E2-D700-EF094331E6A5}"/>
                  </a:ext>
                </a:extLst>
              </p:cNvPr>
              <p:cNvSpPr/>
              <p:nvPr/>
            </p:nvSpPr>
            <p:spPr>
              <a:xfrm>
                <a:off x="5732191" y="3130303"/>
                <a:ext cx="725607" cy="580799"/>
              </a:xfrm>
              <a:custGeom>
                <a:avLst/>
                <a:gdLst>
                  <a:gd name="connsiteX0" fmla="*/ 725498 w 725607"/>
                  <a:gd name="connsiteY0" fmla="*/ 509878 h 580799"/>
                  <a:gd name="connsiteX1" fmla="*/ 711371 w 725607"/>
                  <a:gd name="connsiteY1" fmla="*/ 526870 h 580799"/>
                  <a:gd name="connsiteX2" fmla="*/ 464526 w 725607"/>
                  <a:gd name="connsiteY2" fmla="*/ 545856 h 580799"/>
                  <a:gd name="connsiteX3" fmla="*/ 17172 w 725607"/>
                  <a:gd name="connsiteY3" fmla="*/ 580695 h 580799"/>
                  <a:gd name="connsiteX4" fmla="*/ 5776 w 725607"/>
                  <a:gd name="connsiteY4" fmla="*/ 576993 h 580799"/>
                  <a:gd name="connsiteX5" fmla="*/ 314 w 725607"/>
                  <a:gd name="connsiteY5" fmla="*/ 566171 h 580799"/>
                  <a:gd name="connsiteX6" fmla="*/ 40811 w 725607"/>
                  <a:gd name="connsiteY6" fmla="*/ 458996 h 580799"/>
                  <a:gd name="connsiteX7" fmla="*/ 46367 w 725607"/>
                  <a:gd name="connsiteY7" fmla="*/ 454154 h 580799"/>
                  <a:gd name="connsiteX8" fmla="*/ 110975 w 725607"/>
                  <a:gd name="connsiteY8" fmla="*/ 295907 h 580799"/>
                  <a:gd name="connsiteX9" fmla="*/ 108055 w 725607"/>
                  <a:gd name="connsiteY9" fmla="*/ 257935 h 580799"/>
                  <a:gd name="connsiteX10" fmla="*/ 326220 w 725607"/>
                  <a:gd name="connsiteY10" fmla="*/ 841 h 580799"/>
                  <a:gd name="connsiteX11" fmla="*/ 327117 w 725607"/>
                  <a:gd name="connsiteY11" fmla="*/ 772 h 580799"/>
                  <a:gd name="connsiteX12" fmla="*/ 397281 w 725607"/>
                  <a:gd name="connsiteY12" fmla="*/ 5708 h 580799"/>
                  <a:gd name="connsiteX13" fmla="*/ 414516 w 725607"/>
                  <a:gd name="connsiteY13" fmla="*/ 10170 h 580799"/>
                  <a:gd name="connsiteX14" fmla="*/ 415270 w 725607"/>
                  <a:gd name="connsiteY14" fmla="*/ 10170 h 580799"/>
                  <a:gd name="connsiteX15" fmla="*/ 582345 w 725607"/>
                  <a:gd name="connsiteY15" fmla="*/ 221483 h 580799"/>
                  <a:gd name="connsiteX16" fmla="*/ 585547 w 725607"/>
                  <a:gd name="connsiteY16" fmla="*/ 263441 h 580799"/>
                  <a:gd name="connsiteX17" fmla="*/ 667577 w 725607"/>
                  <a:gd name="connsiteY17" fmla="*/ 405835 h 580799"/>
                  <a:gd name="connsiteX18" fmla="*/ 725215 w 725607"/>
                  <a:gd name="connsiteY18" fmla="*/ 506271 h 580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25607" h="580799">
                    <a:moveTo>
                      <a:pt x="725498" y="509878"/>
                    </a:moveTo>
                    <a:cubicBezTo>
                      <a:pt x="726206" y="518488"/>
                      <a:pt x="719905" y="526067"/>
                      <a:pt x="711371" y="526870"/>
                    </a:cubicBezTo>
                    <a:lnTo>
                      <a:pt x="464526" y="545856"/>
                    </a:lnTo>
                    <a:lnTo>
                      <a:pt x="17172" y="580695"/>
                    </a:lnTo>
                    <a:cubicBezTo>
                      <a:pt x="13030" y="581089"/>
                      <a:pt x="8910" y="579750"/>
                      <a:pt x="5776" y="576993"/>
                    </a:cubicBezTo>
                    <a:cubicBezTo>
                      <a:pt x="2586" y="574273"/>
                      <a:pt x="617" y="570372"/>
                      <a:pt x="314" y="566171"/>
                    </a:cubicBezTo>
                    <a:cubicBezTo>
                      <a:pt x="-2636" y="526158"/>
                      <a:pt x="12201" y="486893"/>
                      <a:pt x="40811" y="458996"/>
                    </a:cubicBezTo>
                    <a:lnTo>
                      <a:pt x="46367" y="454154"/>
                    </a:lnTo>
                    <a:cubicBezTo>
                      <a:pt x="91603" y="414733"/>
                      <a:pt x="115581" y="356003"/>
                      <a:pt x="110975" y="295907"/>
                    </a:cubicBezTo>
                    <a:lnTo>
                      <a:pt x="108055" y="257935"/>
                    </a:lnTo>
                    <a:cubicBezTo>
                      <a:pt x="97866" y="126217"/>
                      <a:pt x="195541" y="11112"/>
                      <a:pt x="326220" y="841"/>
                    </a:cubicBezTo>
                    <a:cubicBezTo>
                      <a:pt x="326519" y="817"/>
                      <a:pt x="326818" y="794"/>
                      <a:pt x="327117" y="772"/>
                    </a:cubicBezTo>
                    <a:cubicBezTo>
                      <a:pt x="350618" y="-1209"/>
                      <a:pt x="374281" y="456"/>
                      <a:pt x="397281" y="5708"/>
                    </a:cubicBezTo>
                    <a:cubicBezTo>
                      <a:pt x="403026" y="6942"/>
                      <a:pt x="408771" y="8461"/>
                      <a:pt x="414516" y="10170"/>
                    </a:cubicBezTo>
                    <a:lnTo>
                      <a:pt x="415270" y="10170"/>
                    </a:lnTo>
                    <a:cubicBezTo>
                      <a:pt x="508472" y="39719"/>
                      <a:pt x="574566" y="123314"/>
                      <a:pt x="582345" y="221483"/>
                    </a:cubicBezTo>
                    <a:lnTo>
                      <a:pt x="585547" y="263441"/>
                    </a:lnTo>
                    <a:cubicBezTo>
                      <a:pt x="589808" y="321065"/>
                      <a:pt x="620039" y="373541"/>
                      <a:pt x="667577" y="405835"/>
                    </a:cubicBezTo>
                    <a:cubicBezTo>
                      <a:pt x="700833" y="428840"/>
                      <a:pt x="722011" y="465744"/>
                      <a:pt x="725215" y="506271"/>
                    </a:cubicBezTo>
                    <a:close/>
                  </a:path>
                </a:pathLst>
              </a:custGeom>
              <a:grpFill/>
              <a:ln w="9418" cap="flat">
                <a:solidFill>
                  <a:schemeClr val="tx1">
                    <a:lumMod val="85000"/>
                    <a:lumOff val="15000"/>
                  </a:schemeClr>
                </a:solid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84B4042B-FA32-EA60-1231-ECF1D57248E3}"/>
                  </a:ext>
                </a:extLst>
              </p:cNvPr>
              <p:cNvSpPr/>
              <p:nvPr/>
            </p:nvSpPr>
            <p:spPr>
              <a:xfrm>
                <a:off x="6147516" y="3093899"/>
                <a:ext cx="365564" cy="637829"/>
              </a:xfrm>
              <a:custGeom>
                <a:avLst/>
                <a:gdLst>
                  <a:gd name="connsiteX0" fmla="*/ 365268 w 365564"/>
                  <a:gd name="connsiteY0" fmla="*/ 541725 h 637829"/>
                  <a:gd name="connsiteX1" fmla="*/ 300381 w 365564"/>
                  <a:gd name="connsiteY1" fmla="*/ 618807 h 637829"/>
                  <a:gd name="connsiteX2" fmla="*/ 300378 w 365564"/>
                  <a:gd name="connsiteY2" fmla="*/ 618807 h 637829"/>
                  <a:gd name="connsiteX3" fmla="*/ 60314 w 365564"/>
                  <a:gd name="connsiteY3" fmla="*/ 637793 h 637829"/>
                  <a:gd name="connsiteX4" fmla="*/ 55134 w 365564"/>
                  <a:gd name="connsiteY4" fmla="*/ 605138 h 637829"/>
                  <a:gd name="connsiteX5" fmla="*/ 49200 w 365564"/>
                  <a:gd name="connsiteY5" fmla="*/ 582829 h 637829"/>
                  <a:gd name="connsiteX6" fmla="*/ 296046 w 365564"/>
                  <a:gd name="connsiteY6" fmla="*/ 563843 h 637829"/>
                  <a:gd name="connsiteX7" fmla="*/ 310172 w 365564"/>
                  <a:gd name="connsiteY7" fmla="*/ 546851 h 637829"/>
                  <a:gd name="connsiteX8" fmla="*/ 310172 w 365564"/>
                  <a:gd name="connsiteY8" fmla="*/ 542959 h 637829"/>
                  <a:gd name="connsiteX9" fmla="*/ 252534 w 365564"/>
                  <a:gd name="connsiteY9" fmla="*/ 441954 h 637829"/>
                  <a:gd name="connsiteX10" fmla="*/ 170504 w 365564"/>
                  <a:gd name="connsiteY10" fmla="*/ 299560 h 637829"/>
                  <a:gd name="connsiteX11" fmla="*/ 167019 w 365564"/>
                  <a:gd name="connsiteY11" fmla="*/ 257886 h 637829"/>
                  <a:gd name="connsiteX12" fmla="*/ -56 w 365564"/>
                  <a:gd name="connsiteY12" fmla="*/ 47238 h 637829"/>
                  <a:gd name="connsiteX13" fmla="*/ 37616 w 365564"/>
                  <a:gd name="connsiteY13" fmla="*/ 58345 h 637829"/>
                  <a:gd name="connsiteX14" fmla="*/ 33001 w 365564"/>
                  <a:gd name="connsiteY14" fmla="*/ -37 h 637829"/>
                  <a:gd name="connsiteX15" fmla="*/ 222114 w 365564"/>
                  <a:gd name="connsiteY15" fmla="*/ 253140 h 637829"/>
                  <a:gd name="connsiteX16" fmla="*/ 225317 w 365564"/>
                  <a:gd name="connsiteY16" fmla="*/ 295004 h 637829"/>
                  <a:gd name="connsiteX17" fmla="*/ 283331 w 365564"/>
                  <a:gd name="connsiteY17" fmla="*/ 395344 h 637829"/>
                  <a:gd name="connsiteX18" fmla="*/ 364985 w 365564"/>
                  <a:gd name="connsiteY18" fmla="*/ 537738 h 637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5564" h="637829">
                    <a:moveTo>
                      <a:pt x="365268" y="541725"/>
                    </a:moveTo>
                    <a:cubicBezTo>
                      <a:pt x="368467" y="581071"/>
                      <a:pt x="339416" y="615582"/>
                      <a:pt x="300381" y="618807"/>
                    </a:cubicBezTo>
                    <a:cubicBezTo>
                      <a:pt x="300380" y="618807"/>
                      <a:pt x="300379" y="618807"/>
                      <a:pt x="300378" y="618807"/>
                    </a:cubicBezTo>
                    <a:lnTo>
                      <a:pt x="60314" y="637793"/>
                    </a:lnTo>
                    <a:cubicBezTo>
                      <a:pt x="59840" y="626743"/>
                      <a:pt x="58102" y="615785"/>
                      <a:pt x="55134" y="605138"/>
                    </a:cubicBezTo>
                    <a:lnTo>
                      <a:pt x="49200" y="582829"/>
                    </a:lnTo>
                    <a:lnTo>
                      <a:pt x="296046" y="563843"/>
                    </a:lnTo>
                    <a:cubicBezTo>
                      <a:pt x="304580" y="563040"/>
                      <a:pt x="310881" y="555461"/>
                      <a:pt x="310172" y="546851"/>
                    </a:cubicBezTo>
                    <a:lnTo>
                      <a:pt x="310172" y="542959"/>
                    </a:lnTo>
                    <a:cubicBezTo>
                      <a:pt x="307134" y="502227"/>
                      <a:pt x="285937" y="465081"/>
                      <a:pt x="252534" y="441954"/>
                    </a:cubicBezTo>
                    <a:cubicBezTo>
                      <a:pt x="204996" y="409660"/>
                      <a:pt x="174766" y="357184"/>
                      <a:pt x="170504" y="299560"/>
                    </a:cubicBezTo>
                    <a:lnTo>
                      <a:pt x="167019" y="257886"/>
                    </a:lnTo>
                    <a:cubicBezTo>
                      <a:pt x="158984" y="159967"/>
                      <a:pt x="92938" y="76696"/>
                      <a:pt x="-56" y="47238"/>
                    </a:cubicBezTo>
                    <a:lnTo>
                      <a:pt x="37616" y="58345"/>
                    </a:lnTo>
                    <a:lnTo>
                      <a:pt x="33001" y="-37"/>
                    </a:lnTo>
                    <a:cubicBezTo>
                      <a:pt x="139198" y="40541"/>
                      <a:pt x="212782" y="139053"/>
                      <a:pt x="222114" y="253140"/>
                    </a:cubicBezTo>
                    <a:lnTo>
                      <a:pt x="225317" y="295004"/>
                    </a:lnTo>
                    <a:cubicBezTo>
                      <a:pt x="228366" y="335648"/>
                      <a:pt x="249751" y="372634"/>
                      <a:pt x="283331" y="395344"/>
                    </a:cubicBezTo>
                    <a:cubicBezTo>
                      <a:pt x="330591" y="427846"/>
                      <a:pt x="360634" y="480237"/>
                      <a:pt x="364985" y="537738"/>
                    </a:cubicBezTo>
                    <a:close/>
                  </a:path>
                </a:pathLst>
              </a:custGeom>
              <a:grpFill/>
              <a:ln w="9418" cap="flat">
                <a:solidFill>
                  <a:schemeClr val="tx1">
                    <a:lumMod val="85000"/>
                    <a:lumOff val="15000"/>
                  </a:schemeClr>
                </a:solidFill>
                <a:prstDash val="solid"/>
                <a:miter/>
              </a:ln>
            </p:spPr>
            <p:txBody>
              <a:bodyPr rtlCol="0" anchor="ctr"/>
              <a:lstStyle/>
              <a:p>
                <a:endParaRPr lang="en-US"/>
              </a:p>
            </p:txBody>
          </p:sp>
          <p:sp>
            <p:nvSpPr>
              <p:cNvPr id="67" name="Freeform 66">
                <a:extLst>
                  <a:ext uri="{FF2B5EF4-FFF2-40B4-BE49-F238E27FC236}">
                    <a16:creationId xmlns:a16="http://schemas.microsoft.com/office/drawing/2014/main" id="{49B67CF5-4C2C-1A16-D027-AE6D26B55FE8}"/>
                  </a:ext>
                </a:extLst>
              </p:cNvPr>
              <p:cNvSpPr/>
              <p:nvPr/>
            </p:nvSpPr>
            <p:spPr>
              <a:xfrm>
                <a:off x="5895584" y="3676480"/>
                <a:ext cx="312300" cy="79266"/>
              </a:xfrm>
              <a:custGeom>
                <a:avLst/>
                <a:gdLst>
                  <a:gd name="connsiteX0" fmla="*/ 312245 w 312300"/>
                  <a:gd name="connsiteY0" fmla="*/ 55022 h 79266"/>
                  <a:gd name="connsiteX1" fmla="*/ 887 w 312300"/>
                  <a:gd name="connsiteY1" fmla="*/ 79229 h 79266"/>
                  <a:gd name="connsiteX2" fmla="*/ -55 w 312300"/>
                  <a:gd name="connsiteY2" fmla="*/ 62617 h 79266"/>
                  <a:gd name="connsiteX3" fmla="*/ 604 w 312300"/>
                  <a:gd name="connsiteY3" fmla="*/ 48187 h 79266"/>
                  <a:gd name="connsiteX4" fmla="*/ 2300 w 312300"/>
                  <a:gd name="connsiteY4" fmla="*/ 24265 h 79266"/>
                  <a:gd name="connsiteX5" fmla="*/ 26033 w 312300"/>
                  <a:gd name="connsiteY5" fmla="*/ 21512 h 79266"/>
                  <a:gd name="connsiteX6" fmla="*/ 301226 w 312300"/>
                  <a:gd name="connsiteY6" fmla="*/ -37 h 79266"/>
                  <a:gd name="connsiteX7" fmla="*/ 307159 w 312300"/>
                  <a:gd name="connsiteY7" fmla="*/ 22272 h 79266"/>
                  <a:gd name="connsiteX8" fmla="*/ 312245 w 312300"/>
                  <a:gd name="connsiteY8" fmla="*/ 55022 h 79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300" h="79266">
                    <a:moveTo>
                      <a:pt x="312245" y="55022"/>
                    </a:moveTo>
                    <a:lnTo>
                      <a:pt x="887" y="79229"/>
                    </a:lnTo>
                    <a:cubicBezTo>
                      <a:pt x="242" y="73716"/>
                      <a:pt x="-73" y="68168"/>
                      <a:pt x="-55" y="62617"/>
                    </a:cubicBezTo>
                    <a:cubicBezTo>
                      <a:pt x="-55" y="57680"/>
                      <a:pt x="-55" y="53124"/>
                      <a:pt x="604" y="48187"/>
                    </a:cubicBezTo>
                    <a:lnTo>
                      <a:pt x="2300" y="24265"/>
                    </a:lnTo>
                    <a:lnTo>
                      <a:pt x="26033" y="21512"/>
                    </a:lnTo>
                    <a:lnTo>
                      <a:pt x="301226" y="-37"/>
                    </a:lnTo>
                    <a:lnTo>
                      <a:pt x="307159" y="22272"/>
                    </a:lnTo>
                    <a:cubicBezTo>
                      <a:pt x="310103" y="32954"/>
                      <a:pt x="311810" y="43944"/>
                      <a:pt x="312245" y="55022"/>
                    </a:cubicBezTo>
                    <a:close/>
                  </a:path>
                </a:pathLst>
              </a:custGeom>
              <a:grpFill/>
              <a:ln w="9418" cap="flat">
                <a:solidFill>
                  <a:schemeClr val="tx1">
                    <a:lumMod val="85000"/>
                    <a:lumOff val="15000"/>
                  </a:schemeClr>
                </a:solidFill>
                <a:prstDash val="solid"/>
                <a:miter/>
              </a:ln>
            </p:spPr>
            <p:txBody>
              <a:bodyPr rtlCol="0" anchor="ctr"/>
              <a:lstStyle/>
              <a:p>
                <a:endParaRPr lang="en-US"/>
              </a:p>
            </p:txBody>
          </p:sp>
          <p:sp>
            <p:nvSpPr>
              <p:cNvPr id="68" name="Freeform 67">
                <a:extLst>
                  <a:ext uri="{FF2B5EF4-FFF2-40B4-BE49-F238E27FC236}">
                    <a16:creationId xmlns:a16="http://schemas.microsoft.com/office/drawing/2014/main" id="{1169DA27-5FA1-C8EF-9339-12D0A00B48D2}"/>
                  </a:ext>
                </a:extLst>
              </p:cNvPr>
              <p:cNvSpPr/>
              <p:nvPr/>
            </p:nvSpPr>
            <p:spPr>
              <a:xfrm>
                <a:off x="5923368" y="3075008"/>
                <a:ext cx="261914" cy="103947"/>
              </a:xfrm>
              <a:custGeom>
                <a:avLst/>
                <a:gdLst>
                  <a:gd name="connsiteX0" fmla="*/ 257243 w 261914"/>
                  <a:gd name="connsiteY0" fmla="*/ 18380 h 103947"/>
                  <a:gd name="connsiteX1" fmla="*/ 261858 w 261914"/>
                  <a:gd name="connsiteY1" fmla="*/ 76761 h 103947"/>
                  <a:gd name="connsiteX2" fmla="*/ 224186 w 261914"/>
                  <a:gd name="connsiteY2" fmla="*/ 65654 h 103947"/>
                  <a:gd name="connsiteX3" fmla="*/ 223433 w 261914"/>
                  <a:gd name="connsiteY3" fmla="*/ 65654 h 103947"/>
                  <a:gd name="connsiteX4" fmla="*/ 223433 w 261914"/>
                  <a:gd name="connsiteY4" fmla="*/ 65654 h 103947"/>
                  <a:gd name="connsiteX5" fmla="*/ 206669 w 261914"/>
                  <a:gd name="connsiteY5" fmla="*/ 61383 h 103947"/>
                  <a:gd name="connsiteX6" fmla="*/ 136505 w 261914"/>
                  <a:gd name="connsiteY6" fmla="*/ 56446 h 103947"/>
                  <a:gd name="connsiteX7" fmla="*/ 42325 w 261914"/>
                  <a:gd name="connsiteY7" fmla="*/ 83786 h 103947"/>
                  <a:gd name="connsiteX8" fmla="*/ 4653 w 261914"/>
                  <a:gd name="connsiteY8" fmla="*/ 103911 h 103947"/>
                  <a:gd name="connsiteX9" fmla="*/ -56 w 261914"/>
                  <a:gd name="connsiteY9" fmla="*/ 43916 h 103947"/>
                  <a:gd name="connsiteX10" fmla="*/ 15861 w 261914"/>
                  <a:gd name="connsiteY10" fmla="*/ 34423 h 103947"/>
                  <a:gd name="connsiteX11" fmla="*/ 53533 w 261914"/>
                  <a:gd name="connsiteY11" fmla="*/ 17620 h 103947"/>
                  <a:gd name="connsiteX12" fmla="*/ 55134 w 261914"/>
                  <a:gd name="connsiteY12" fmla="*/ 17051 h 103947"/>
                  <a:gd name="connsiteX13" fmla="*/ 60690 w 261914"/>
                  <a:gd name="connsiteY13" fmla="*/ 15152 h 103947"/>
                  <a:gd name="connsiteX14" fmla="*/ 66247 w 261914"/>
                  <a:gd name="connsiteY14" fmla="*/ 13348 h 103947"/>
                  <a:gd name="connsiteX15" fmla="*/ 72463 w 261914"/>
                  <a:gd name="connsiteY15" fmla="*/ 11450 h 103947"/>
                  <a:gd name="connsiteX16" fmla="*/ 81881 w 261914"/>
                  <a:gd name="connsiteY16" fmla="*/ 8887 h 103947"/>
                  <a:gd name="connsiteX17" fmla="*/ 91299 w 261914"/>
                  <a:gd name="connsiteY17" fmla="*/ 6608 h 103947"/>
                  <a:gd name="connsiteX18" fmla="*/ 111076 w 261914"/>
                  <a:gd name="connsiteY18" fmla="*/ 3001 h 103947"/>
                  <a:gd name="connsiteX19" fmla="*/ 120494 w 261914"/>
                  <a:gd name="connsiteY19" fmla="*/ 1672 h 103947"/>
                  <a:gd name="connsiteX20" fmla="*/ 130477 w 261914"/>
                  <a:gd name="connsiteY20" fmla="*/ 723 h 103947"/>
                  <a:gd name="connsiteX21" fmla="*/ 142156 w 261914"/>
                  <a:gd name="connsiteY21" fmla="*/ -37 h 103947"/>
                  <a:gd name="connsiteX22" fmla="*/ 165136 w 261914"/>
                  <a:gd name="connsiteY22" fmla="*/ -37 h 103947"/>
                  <a:gd name="connsiteX23" fmla="*/ 176531 w 261914"/>
                  <a:gd name="connsiteY23" fmla="*/ 628 h 103947"/>
                  <a:gd name="connsiteX24" fmla="*/ 185102 w 261914"/>
                  <a:gd name="connsiteY24" fmla="*/ 1482 h 103947"/>
                  <a:gd name="connsiteX25" fmla="*/ 193295 w 261914"/>
                  <a:gd name="connsiteY25" fmla="*/ 2526 h 103947"/>
                  <a:gd name="connsiteX26" fmla="*/ 196874 w 261914"/>
                  <a:gd name="connsiteY26" fmla="*/ 2526 h 103947"/>
                  <a:gd name="connsiteX27" fmla="*/ 237842 w 261914"/>
                  <a:gd name="connsiteY27" fmla="*/ 12019 h 103947"/>
                  <a:gd name="connsiteX28" fmla="*/ 257243 w 261914"/>
                  <a:gd name="connsiteY28" fmla="*/ 18380 h 103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61914" h="103947">
                    <a:moveTo>
                      <a:pt x="257243" y="18380"/>
                    </a:moveTo>
                    <a:lnTo>
                      <a:pt x="261858" y="76761"/>
                    </a:lnTo>
                    <a:lnTo>
                      <a:pt x="224186" y="65654"/>
                    </a:lnTo>
                    <a:lnTo>
                      <a:pt x="223433" y="65654"/>
                    </a:lnTo>
                    <a:lnTo>
                      <a:pt x="223433" y="65654"/>
                    </a:lnTo>
                    <a:cubicBezTo>
                      <a:pt x="217876" y="64041"/>
                      <a:pt x="212226" y="62522"/>
                      <a:pt x="206669" y="61383"/>
                    </a:cubicBezTo>
                    <a:cubicBezTo>
                      <a:pt x="183669" y="56130"/>
                      <a:pt x="160006" y="54465"/>
                      <a:pt x="136505" y="56446"/>
                    </a:cubicBezTo>
                    <a:cubicBezTo>
                      <a:pt x="103571" y="58880"/>
                      <a:pt x="71499" y="68191"/>
                      <a:pt x="42325" y="83786"/>
                    </a:cubicBezTo>
                    <a:lnTo>
                      <a:pt x="4653" y="103911"/>
                    </a:lnTo>
                    <a:lnTo>
                      <a:pt x="-56" y="43916"/>
                    </a:lnTo>
                    <a:cubicBezTo>
                      <a:pt x="5124" y="40688"/>
                      <a:pt x="10398" y="37555"/>
                      <a:pt x="15861" y="34423"/>
                    </a:cubicBezTo>
                    <a:cubicBezTo>
                      <a:pt x="28002" y="27918"/>
                      <a:pt x="40591" y="22302"/>
                      <a:pt x="53533" y="17620"/>
                    </a:cubicBezTo>
                    <a:lnTo>
                      <a:pt x="55134" y="17051"/>
                    </a:lnTo>
                    <a:lnTo>
                      <a:pt x="60690" y="15152"/>
                    </a:lnTo>
                    <a:lnTo>
                      <a:pt x="66247" y="13348"/>
                    </a:lnTo>
                    <a:lnTo>
                      <a:pt x="72463" y="11450"/>
                    </a:lnTo>
                    <a:lnTo>
                      <a:pt x="81881" y="8887"/>
                    </a:lnTo>
                    <a:cubicBezTo>
                      <a:pt x="85083" y="8032"/>
                      <a:pt x="88379" y="7273"/>
                      <a:pt x="91299" y="6608"/>
                    </a:cubicBezTo>
                    <a:cubicBezTo>
                      <a:pt x="97891" y="5184"/>
                      <a:pt x="104390" y="3950"/>
                      <a:pt x="111076" y="3001"/>
                    </a:cubicBezTo>
                    <a:lnTo>
                      <a:pt x="120494" y="1672"/>
                    </a:lnTo>
                    <a:lnTo>
                      <a:pt x="130477" y="723"/>
                    </a:lnTo>
                    <a:cubicBezTo>
                      <a:pt x="134339" y="723"/>
                      <a:pt x="138294" y="153"/>
                      <a:pt x="142156" y="-37"/>
                    </a:cubicBezTo>
                    <a:cubicBezTo>
                      <a:pt x="149784" y="-37"/>
                      <a:pt x="157507" y="-37"/>
                      <a:pt x="165136" y="-37"/>
                    </a:cubicBezTo>
                    <a:lnTo>
                      <a:pt x="176531" y="628"/>
                    </a:lnTo>
                    <a:lnTo>
                      <a:pt x="185102" y="1482"/>
                    </a:lnTo>
                    <a:lnTo>
                      <a:pt x="193295" y="2526"/>
                    </a:lnTo>
                    <a:lnTo>
                      <a:pt x="196874" y="2526"/>
                    </a:lnTo>
                    <a:cubicBezTo>
                      <a:pt x="210720" y="4792"/>
                      <a:pt x="224405" y="7963"/>
                      <a:pt x="237842" y="12019"/>
                    </a:cubicBezTo>
                    <a:cubicBezTo>
                      <a:pt x="245094" y="13918"/>
                      <a:pt x="251216" y="16101"/>
                      <a:pt x="257243" y="18380"/>
                    </a:cubicBezTo>
                    <a:close/>
                  </a:path>
                </a:pathLst>
              </a:custGeom>
              <a:grpFill/>
              <a:ln w="9418" cap="flat">
                <a:solidFill>
                  <a:schemeClr val="tx1">
                    <a:lumMod val="85000"/>
                    <a:lumOff val="15000"/>
                  </a:schemeClr>
                </a:solidFill>
                <a:prstDash val="solid"/>
                <a:miter/>
              </a:ln>
            </p:spPr>
            <p:txBody>
              <a:bodyPr rtlCol="0" anchor="ctr"/>
              <a:lstStyle/>
              <a:p>
                <a:endParaRPr lang="en-US"/>
              </a:p>
            </p:txBody>
          </p:sp>
          <p:sp>
            <p:nvSpPr>
              <p:cNvPr id="69" name="Freeform 68">
                <a:extLst>
                  <a:ext uri="{FF2B5EF4-FFF2-40B4-BE49-F238E27FC236}">
                    <a16:creationId xmlns:a16="http://schemas.microsoft.com/office/drawing/2014/main" id="{0ACABF9A-1C71-89DE-27BA-CC5BED919523}"/>
                  </a:ext>
                </a:extLst>
              </p:cNvPr>
              <p:cNvSpPr/>
              <p:nvPr/>
            </p:nvSpPr>
            <p:spPr>
              <a:xfrm>
                <a:off x="5921084" y="2958392"/>
                <a:ext cx="259583" cy="159429"/>
              </a:xfrm>
              <a:custGeom>
                <a:avLst/>
                <a:gdLst>
                  <a:gd name="connsiteX0" fmla="*/ 258398 w 259583"/>
                  <a:gd name="connsiteY0" fmla="*/ 121326 h 159429"/>
                  <a:gd name="connsiteX1" fmla="*/ 259528 w 259583"/>
                  <a:gd name="connsiteY1" fmla="*/ 134996 h 159429"/>
                  <a:gd name="connsiteX2" fmla="*/ 240692 w 259583"/>
                  <a:gd name="connsiteY2" fmla="*/ 128636 h 159429"/>
                  <a:gd name="connsiteX3" fmla="*/ 199724 w 259583"/>
                  <a:gd name="connsiteY3" fmla="*/ 119143 h 159429"/>
                  <a:gd name="connsiteX4" fmla="*/ 202266 w 259583"/>
                  <a:gd name="connsiteY4" fmla="*/ 119143 h 159429"/>
                  <a:gd name="connsiteX5" fmla="*/ 129465 w 259583"/>
                  <a:gd name="connsiteY5" fmla="*/ 55635 h 159429"/>
                  <a:gd name="connsiteX6" fmla="*/ 123532 w 259583"/>
                  <a:gd name="connsiteY6" fmla="*/ 55635 h 159429"/>
                  <a:gd name="connsiteX7" fmla="*/ 55440 w 259583"/>
                  <a:gd name="connsiteY7" fmla="*/ 133097 h 159429"/>
                  <a:gd name="connsiteX8" fmla="*/ 17768 w 259583"/>
                  <a:gd name="connsiteY8" fmla="*/ 149900 h 159429"/>
                  <a:gd name="connsiteX9" fmla="*/ 1852 w 259583"/>
                  <a:gd name="connsiteY9" fmla="*/ 159393 h 159429"/>
                  <a:gd name="connsiteX10" fmla="*/ 345 w 259583"/>
                  <a:gd name="connsiteY10" fmla="*/ 140407 h 159429"/>
                  <a:gd name="connsiteX11" fmla="*/ 30953 w 259583"/>
                  <a:gd name="connsiteY11" fmla="*/ 45477 h 159429"/>
                  <a:gd name="connsiteX12" fmla="*/ 119200 w 259583"/>
                  <a:gd name="connsiteY12" fmla="*/ 386 h 159429"/>
                  <a:gd name="connsiteX13" fmla="*/ 213380 w 259583"/>
                  <a:gd name="connsiteY13" fmla="*/ 30953 h 159429"/>
                  <a:gd name="connsiteX14" fmla="*/ 258398 w 259583"/>
                  <a:gd name="connsiteY14" fmla="*/ 121326 h 159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59583" h="159429">
                    <a:moveTo>
                      <a:pt x="258398" y="121326"/>
                    </a:moveTo>
                    <a:lnTo>
                      <a:pt x="259528" y="134996"/>
                    </a:lnTo>
                    <a:cubicBezTo>
                      <a:pt x="253500" y="132718"/>
                      <a:pt x="247379" y="130534"/>
                      <a:pt x="240692" y="128636"/>
                    </a:cubicBezTo>
                    <a:cubicBezTo>
                      <a:pt x="227254" y="124579"/>
                      <a:pt x="213570" y="121408"/>
                      <a:pt x="199724" y="119143"/>
                    </a:cubicBezTo>
                    <a:lnTo>
                      <a:pt x="202266" y="119143"/>
                    </a:lnTo>
                    <a:cubicBezTo>
                      <a:pt x="197178" y="82597"/>
                      <a:pt x="166077" y="55467"/>
                      <a:pt x="129465" y="55635"/>
                    </a:cubicBezTo>
                    <a:cubicBezTo>
                      <a:pt x="127456" y="55635"/>
                      <a:pt x="125479" y="55635"/>
                      <a:pt x="123532" y="55635"/>
                    </a:cubicBezTo>
                    <a:cubicBezTo>
                      <a:pt x="83752" y="58575"/>
                      <a:pt x="53546" y="92938"/>
                      <a:pt x="55440" y="133097"/>
                    </a:cubicBezTo>
                    <a:cubicBezTo>
                      <a:pt x="42499" y="137779"/>
                      <a:pt x="29909" y="143395"/>
                      <a:pt x="17768" y="149900"/>
                    </a:cubicBezTo>
                    <a:cubicBezTo>
                      <a:pt x="12306" y="152843"/>
                      <a:pt x="7032" y="155975"/>
                      <a:pt x="1852" y="159393"/>
                    </a:cubicBezTo>
                    <a:lnTo>
                      <a:pt x="345" y="140407"/>
                    </a:lnTo>
                    <a:cubicBezTo>
                      <a:pt x="-2354" y="105923"/>
                      <a:pt x="8658" y="71773"/>
                      <a:pt x="30953" y="45477"/>
                    </a:cubicBezTo>
                    <a:cubicBezTo>
                      <a:pt x="53156" y="19097"/>
                      <a:pt x="84966" y="2844"/>
                      <a:pt x="119200" y="386"/>
                    </a:cubicBezTo>
                    <a:cubicBezTo>
                      <a:pt x="153370" y="-2391"/>
                      <a:pt x="187238" y="8601"/>
                      <a:pt x="213380" y="30953"/>
                    </a:cubicBezTo>
                    <a:cubicBezTo>
                      <a:pt x="239672" y="53876"/>
                      <a:pt x="255863" y="86380"/>
                      <a:pt x="258398" y="121326"/>
                    </a:cubicBezTo>
                    <a:close/>
                  </a:path>
                </a:pathLst>
              </a:custGeom>
              <a:grpFill/>
              <a:ln w="9418" cap="flat">
                <a:solidFill>
                  <a:schemeClr val="tx1">
                    <a:lumMod val="85000"/>
                    <a:lumOff val="15000"/>
                  </a:schemeClr>
                </a:solidFill>
                <a:prstDash val="solid"/>
                <a:miter/>
              </a:ln>
            </p:spPr>
            <p:txBody>
              <a:bodyPr rtlCol="0" anchor="ctr"/>
              <a:lstStyle/>
              <a:p>
                <a:endParaRPr lang="en-US"/>
              </a:p>
            </p:txBody>
          </p:sp>
          <p:sp>
            <p:nvSpPr>
              <p:cNvPr id="70" name="Freeform 69">
                <a:extLst>
                  <a:ext uri="{FF2B5EF4-FFF2-40B4-BE49-F238E27FC236}">
                    <a16:creationId xmlns:a16="http://schemas.microsoft.com/office/drawing/2014/main" id="{6FD6ECD1-07A9-A375-B983-D299C27920B5}"/>
                  </a:ext>
                </a:extLst>
              </p:cNvPr>
              <p:cNvSpPr/>
              <p:nvPr/>
            </p:nvSpPr>
            <p:spPr>
              <a:xfrm>
                <a:off x="5896527" y="3731539"/>
                <a:ext cx="311358" cy="161682"/>
              </a:xfrm>
              <a:custGeom>
                <a:avLst/>
                <a:gdLst>
                  <a:gd name="connsiteX0" fmla="*/ -56 w 311358"/>
                  <a:gd name="connsiteY0" fmla="*/ 24170 h 161682"/>
                  <a:gd name="connsiteX1" fmla="*/ 311303 w 311358"/>
                  <a:gd name="connsiteY1" fmla="*/ -37 h 161682"/>
                  <a:gd name="connsiteX2" fmla="*/ 311303 w 311358"/>
                  <a:gd name="connsiteY2" fmla="*/ 7653 h 161682"/>
                  <a:gd name="connsiteX3" fmla="*/ 151443 w 311358"/>
                  <a:gd name="connsiteY3" fmla="*/ 161605 h 161682"/>
                  <a:gd name="connsiteX4" fmla="*/ -56 w 311358"/>
                  <a:gd name="connsiteY4" fmla="*/ 24170 h 161682"/>
                  <a:gd name="connsiteX5" fmla="*/ 55040 w 311358"/>
                  <a:gd name="connsiteY5" fmla="*/ 19993 h 161682"/>
                  <a:gd name="connsiteX6" fmla="*/ 168392 w 311358"/>
                  <a:gd name="connsiteY6" fmla="*/ 107944 h 161682"/>
                  <a:gd name="connsiteX7" fmla="*/ 256490 w 311358"/>
                  <a:gd name="connsiteY7" fmla="*/ 7558 h 161682"/>
                  <a:gd name="connsiteX8" fmla="*/ 256490 w 311358"/>
                  <a:gd name="connsiteY8" fmla="*/ 4235 h 161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1358" h="161682">
                    <a:moveTo>
                      <a:pt x="-56" y="24170"/>
                    </a:moveTo>
                    <a:lnTo>
                      <a:pt x="311303" y="-37"/>
                    </a:lnTo>
                    <a:cubicBezTo>
                      <a:pt x="311303" y="2558"/>
                      <a:pt x="311303" y="5121"/>
                      <a:pt x="311303" y="7653"/>
                    </a:cubicBezTo>
                    <a:cubicBezTo>
                      <a:pt x="309336" y="94661"/>
                      <a:pt x="237764" y="163587"/>
                      <a:pt x="151443" y="161605"/>
                    </a:cubicBezTo>
                    <a:cubicBezTo>
                      <a:pt x="74186" y="159830"/>
                      <a:pt x="9805" y="101426"/>
                      <a:pt x="-56" y="24170"/>
                    </a:cubicBezTo>
                    <a:close/>
                    <a:moveTo>
                      <a:pt x="55040" y="19993"/>
                    </a:moveTo>
                    <a:cubicBezTo>
                      <a:pt x="62246" y="75831"/>
                      <a:pt x="112995" y="115207"/>
                      <a:pt x="168392" y="107944"/>
                    </a:cubicBezTo>
                    <a:cubicBezTo>
                      <a:pt x="218518" y="101371"/>
                      <a:pt x="256135" y="58507"/>
                      <a:pt x="256490" y="7558"/>
                    </a:cubicBezTo>
                    <a:cubicBezTo>
                      <a:pt x="256490" y="6419"/>
                      <a:pt x="256490" y="5279"/>
                      <a:pt x="256490" y="4235"/>
                    </a:cubicBezTo>
                    <a:close/>
                  </a:path>
                </a:pathLst>
              </a:custGeom>
              <a:grpFill/>
              <a:ln w="9418" cap="flat">
                <a:solidFill>
                  <a:schemeClr val="tx1">
                    <a:lumMod val="85000"/>
                    <a:lumOff val="15000"/>
                  </a:schemeClr>
                </a:solidFill>
                <a:prstDash val="solid"/>
                <a:miter/>
              </a:ln>
            </p:spPr>
            <p:txBody>
              <a:bodyPr rtlCol="0" anchor="ctr"/>
              <a:lstStyle/>
              <a:p>
                <a:endParaRPr lang="en-US"/>
              </a:p>
            </p:txBody>
          </p:sp>
          <p:sp>
            <p:nvSpPr>
              <p:cNvPr id="71" name="Freeform 70">
                <a:extLst>
                  <a:ext uri="{FF2B5EF4-FFF2-40B4-BE49-F238E27FC236}">
                    <a16:creationId xmlns:a16="http://schemas.microsoft.com/office/drawing/2014/main" id="{D2666724-B232-7E73-C1FF-AB945906C39A}"/>
                  </a:ext>
                </a:extLst>
              </p:cNvPr>
              <p:cNvSpPr/>
              <p:nvPr/>
            </p:nvSpPr>
            <p:spPr>
              <a:xfrm>
                <a:off x="6129057" y="3135858"/>
                <a:ext cx="17234" cy="4461"/>
              </a:xfrm>
              <a:custGeom>
                <a:avLst/>
                <a:gdLst>
                  <a:gd name="connsiteX0" fmla="*/ 17179 w 17234"/>
                  <a:gd name="connsiteY0" fmla="*/ 4425 h 4461"/>
                  <a:gd name="connsiteX1" fmla="*/ 17179 w 17234"/>
                  <a:gd name="connsiteY1" fmla="*/ 4425 h 4461"/>
                  <a:gd name="connsiteX2" fmla="*/ -56 w 17234"/>
                  <a:gd name="connsiteY2" fmla="*/ -37 h 4461"/>
                  <a:gd name="connsiteX3" fmla="*/ 17179 w 17234"/>
                  <a:gd name="connsiteY3" fmla="*/ 4425 h 4461"/>
                </a:gdLst>
                <a:ahLst/>
                <a:cxnLst>
                  <a:cxn ang="0">
                    <a:pos x="connsiteX0" y="connsiteY0"/>
                  </a:cxn>
                  <a:cxn ang="0">
                    <a:pos x="connsiteX1" y="connsiteY1"/>
                  </a:cxn>
                  <a:cxn ang="0">
                    <a:pos x="connsiteX2" y="connsiteY2"/>
                  </a:cxn>
                  <a:cxn ang="0">
                    <a:pos x="connsiteX3" y="connsiteY3"/>
                  </a:cxn>
                </a:cxnLst>
                <a:rect l="l" t="t" r="r" b="b"/>
                <a:pathLst>
                  <a:path w="17234" h="4461">
                    <a:moveTo>
                      <a:pt x="17179" y="4425"/>
                    </a:moveTo>
                    <a:lnTo>
                      <a:pt x="17179" y="4425"/>
                    </a:lnTo>
                    <a:cubicBezTo>
                      <a:pt x="11434" y="2716"/>
                      <a:pt x="5689" y="1197"/>
                      <a:pt x="-56" y="-37"/>
                    </a:cubicBezTo>
                    <a:cubicBezTo>
                      <a:pt x="5972" y="1292"/>
                      <a:pt x="11623" y="2811"/>
                      <a:pt x="17179" y="4425"/>
                    </a:cubicBezTo>
                    <a:close/>
                  </a:path>
                </a:pathLst>
              </a:custGeom>
              <a:grpFill/>
              <a:ln w="9418" cap="flat">
                <a:solidFill>
                  <a:schemeClr val="tx1">
                    <a:lumMod val="85000"/>
                    <a:lumOff val="15000"/>
                  </a:schemeClr>
                </a:solidFill>
                <a:prstDash val="solid"/>
                <a:miter/>
              </a:ln>
            </p:spPr>
            <p:txBody>
              <a:bodyPr rtlCol="0" anchor="ctr"/>
              <a:lstStyle/>
              <a:p>
                <a:endParaRPr lang="en-US"/>
              </a:p>
            </p:txBody>
          </p:sp>
          <p:sp>
            <p:nvSpPr>
              <p:cNvPr id="72" name="Freeform 71">
                <a:extLst>
                  <a:ext uri="{FF2B5EF4-FFF2-40B4-BE49-F238E27FC236}">
                    <a16:creationId xmlns:a16="http://schemas.microsoft.com/office/drawing/2014/main" id="{24360A53-CF0C-8AC5-1F95-738753169986}"/>
                  </a:ext>
                </a:extLst>
              </p:cNvPr>
              <p:cNvSpPr/>
              <p:nvPr/>
            </p:nvSpPr>
            <p:spPr>
              <a:xfrm>
                <a:off x="6109467" y="3076337"/>
                <a:ext cx="8193" cy="1044"/>
              </a:xfrm>
              <a:custGeom>
                <a:avLst/>
                <a:gdLst>
                  <a:gd name="connsiteX0" fmla="*/ 8138 w 8193"/>
                  <a:gd name="connsiteY0" fmla="*/ 1008 h 1044"/>
                  <a:gd name="connsiteX1" fmla="*/ -56 w 8193"/>
                  <a:gd name="connsiteY1" fmla="*/ -37 h 1044"/>
                  <a:gd name="connsiteX2" fmla="*/ 8138 w 8193"/>
                  <a:gd name="connsiteY2" fmla="*/ 1008 h 1044"/>
                </a:gdLst>
                <a:ahLst/>
                <a:cxnLst>
                  <a:cxn ang="0">
                    <a:pos x="connsiteX0" y="connsiteY0"/>
                  </a:cxn>
                  <a:cxn ang="0">
                    <a:pos x="connsiteX1" y="connsiteY1"/>
                  </a:cxn>
                  <a:cxn ang="0">
                    <a:pos x="connsiteX2" y="connsiteY2"/>
                  </a:cxn>
                </a:cxnLst>
                <a:rect l="l" t="t" r="r" b="b"/>
                <a:pathLst>
                  <a:path w="8193" h="1044">
                    <a:moveTo>
                      <a:pt x="8138" y="1008"/>
                    </a:moveTo>
                    <a:lnTo>
                      <a:pt x="-56" y="-37"/>
                    </a:lnTo>
                    <a:cubicBezTo>
                      <a:pt x="2676" y="153"/>
                      <a:pt x="5407" y="153"/>
                      <a:pt x="8138" y="1008"/>
                    </a:cubicBezTo>
                    <a:close/>
                  </a:path>
                </a:pathLst>
              </a:custGeom>
              <a:grpFill/>
              <a:ln w="9418" cap="flat">
                <a:solidFill>
                  <a:schemeClr val="tx1">
                    <a:lumMod val="85000"/>
                    <a:lumOff val="15000"/>
                  </a:schemeClr>
                </a:solidFill>
                <a:prstDash val="solid"/>
                <a:miter/>
              </a:ln>
            </p:spPr>
            <p:txBody>
              <a:bodyPr rtlCol="0" anchor="ctr"/>
              <a:lstStyle/>
              <a:p>
                <a:endParaRPr lang="en-US"/>
              </a:p>
            </p:txBody>
          </p:sp>
          <p:sp>
            <p:nvSpPr>
              <p:cNvPr id="73" name="Freeform 72">
                <a:extLst>
                  <a:ext uri="{FF2B5EF4-FFF2-40B4-BE49-F238E27FC236}">
                    <a16:creationId xmlns:a16="http://schemas.microsoft.com/office/drawing/2014/main" id="{23CD1A7E-72F9-967E-FD08-35AF6B989DD9}"/>
                  </a:ext>
                </a:extLst>
              </p:cNvPr>
              <p:cNvSpPr/>
              <p:nvPr/>
            </p:nvSpPr>
            <p:spPr>
              <a:xfrm>
                <a:off x="6089501" y="3074818"/>
                <a:ext cx="11395" cy="664"/>
              </a:xfrm>
              <a:custGeom>
                <a:avLst/>
                <a:gdLst>
                  <a:gd name="connsiteX0" fmla="*/ 11340 w 11395"/>
                  <a:gd name="connsiteY0" fmla="*/ 628 h 664"/>
                  <a:gd name="connsiteX1" fmla="*/ -56 w 11395"/>
                  <a:gd name="connsiteY1" fmla="*/ -37 h 664"/>
                  <a:gd name="connsiteX2" fmla="*/ 11340 w 11395"/>
                  <a:gd name="connsiteY2" fmla="*/ 628 h 664"/>
                </a:gdLst>
                <a:ahLst/>
                <a:cxnLst>
                  <a:cxn ang="0">
                    <a:pos x="connsiteX0" y="connsiteY0"/>
                  </a:cxn>
                  <a:cxn ang="0">
                    <a:pos x="connsiteX1" y="connsiteY1"/>
                  </a:cxn>
                  <a:cxn ang="0">
                    <a:pos x="connsiteX2" y="connsiteY2"/>
                  </a:cxn>
                </a:cxnLst>
                <a:rect l="l" t="t" r="r" b="b"/>
                <a:pathLst>
                  <a:path w="11395" h="664">
                    <a:moveTo>
                      <a:pt x="11340" y="628"/>
                    </a:moveTo>
                    <a:lnTo>
                      <a:pt x="-56" y="-37"/>
                    </a:lnTo>
                    <a:cubicBezTo>
                      <a:pt x="3712" y="58"/>
                      <a:pt x="7479" y="343"/>
                      <a:pt x="11340" y="628"/>
                    </a:cubicBezTo>
                    <a:close/>
                  </a:path>
                </a:pathLst>
              </a:custGeom>
              <a:grpFill/>
              <a:ln w="9418" cap="flat">
                <a:solidFill>
                  <a:schemeClr val="tx1">
                    <a:lumMod val="85000"/>
                    <a:lumOff val="15000"/>
                  </a:schemeClr>
                </a:solidFill>
                <a:prstDash val="solid"/>
                <a:miter/>
              </a:ln>
            </p:spPr>
            <p:txBody>
              <a:bodyPr rtlCol="0" anchor="ctr"/>
              <a:lstStyle/>
              <a:p>
                <a:endParaRPr lang="en-US"/>
              </a:p>
            </p:txBody>
          </p:sp>
          <p:sp>
            <p:nvSpPr>
              <p:cNvPr id="74" name="Freeform 73">
                <a:extLst>
                  <a:ext uri="{FF2B5EF4-FFF2-40B4-BE49-F238E27FC236}">
                    <a16:creationId xmlns:a16="http://schemas.microsoft.com/office/drawing/2014/main" id="{8AEACF5C-5762-CEA4-DE74-6A08C652FC5D}"/>
                  </a:ext>
                </a:extLst>
              </p:cNvPr>
              <p:cNvSpPr/>
              <p:nvPr/>
            </p:nvSpPr>
            <p:spPr>
              <a:xfrm>
                <a:off x="6066521" y="3074605"/>
                <a:ext cx="22979" cy="213"/>
              </a:xfrm>
              <a:custGeom>
                <a:avLst/>
                <a:gdLst>
                  <a:gd name="connsiteX0" fmla="*/ 22924 w 22979"/>
                  <a:gd name="connsiteY0" fmla="*/ 177 h 213"/>
                  <a:gd name="connsiteX1" fmla="*/ -56 w 22979"/>
                  <a:gd name="connsiteY1" fmla="*/ 177 h 213"/>
                  <a:gd name="connsiteX2" fmla="*/ 22924 w 22979"/>
                  <a:gd name="connsiteY2" fmla="*/ 177 h 213"/>
                </a:gdLst>
                <a:ahLst/>
                <a:cxnLst>
                  <a:cxn ang="0">
                    <a:pos x="connsiteX0" y="connsiteY0"/>
                  </a:cxn>
                  <a:cxn ang="0">
                    <a:pos x="connsiteX1" y="connsiteY1"/>
                  </a:cxn>
                  <a:cxn ang="0">
                    <a:pos x="connsiteX2" y="connsiteY2"/>
                  </a:cxn>
                </a:cxnLst>
                <a:rect l="l" t="t" r="r" b="b"/>
                <a:pathLst>
                  <a:path w="22979" h="213">
                    <a:moveTo>
                      <a:pt x="22924" y="177"/>
                    </a:moveTo>
                    <a:cubicBezTo>
                      <a:pt x="15296" y="177"/>
                      <a:pt x="7573" y="177"/>
                      <a:pt x="-56" y="177"/>
                    </a:cubicBezTo>
                    <a:cubicBezTo>
                      <a:pt x="7573" y="-108"/>
                      <a:pt x="15201" y="-108"/>
                      <a:pt x="22924" y="177"/>
                    </a:cubicBezTo>
                    <a:close/>
                  </a:path>
                </a:pathLst>
              </a:custGeom>
              <a:grpFill/>
              <a:ln w="9418" cap="flat">
                <a:solidFill>
                  <a:schemeClr val="tx1">
                    <a:lumMod val="85000"/>
                    <a:lumOff val="15000"/>
                  </a:schemeClr>
                </a:solidFill>
                <a:prstDash val="solid"/>
                <a:miter/>
              </a:ln>
            </p:spPr>
            <p:txBody>
              <a:bodyPr rtlCol="0" anchor="ctr"/>
              <a:lstStyle/>
              <a:p>
                <a:endParaRPr lang="en-US"/>
              </a:p>
            </p:txBody>
          </p:sp>
          <p:sp>
            <p:nvSpPr>
              <p:cNvPr id="75" name="Freeform 74">
                <a:extLst>
                  <a:ext uri="{FF2B5EF4-FFF2-40B4-BE49-F238E27FC236}">
                    <a16:creationId xmlns:a16="http://schemas.microsoft.com/office/drawing/2014/main" id="{AEDEC0FA-9FE1-CFBA-62E3-0EBF5CDD6301}"/>
                  </a:ext>
                </a:extLst>
              </p:cNvPr>
              <p:cNvSpPr/>
              <p:nvPr/>
            </p:nvSpPr>
            <p:spPr>
              <a:xfrm>
                <a:off x="6044860" y="3075578"/>
                <a:ext cx="9983" cy="949"/>
              </a:xfrm>
              <a:custGeom>
                <a:avLst/>
                <a:gdLst>
                  <a:gd name="connsiteX0" fmla="*/ 9927 w 9983"/>
                  <a:gd name="connsiteY0" fmla="*/ -37 h 949"/>
                  <a:gd name="connsiteX1" fmla="*/ -56 w 9983"/>
                  <a:gd name="connsiteY1" fmla="*/ 913 h 949"/>
                </a:gdLst>
                <a:ahLst/>
                <a:cxnLst>
                  <a:cxn ang="0">
                    <a:pos x="connsiteX0" y="connsiteY0"/>
                  </a:cxn>
                  <a:cxn ang="0">
                    <a:pos x="connsiteX1" y="connsiteY1"/>
                  </a:cxn>
                </a:cxnLst>
                <a:rect l="l" t="t" r="r" b="b"/>
                <a:pathLst>
                  <a:path w="9983" h="949">
                    <a:moveTo>
                      <a:pt x="9927" y="-37"/>
                    </a:moveTo>
                    <a:lnTo>
                      <a:pt x="-56" y="913"/>
                    </a:lnTo>
                    <a:close/>
                  </a:path>
                </a:pathLst>
              </a:custGeom>
              <a:grpFill/>
              <a:ln w="9418" cap="flat">
                <a:solidFill>
                  <a:schemeClr val="tx1">
                    <a:lumMod val="85000"/>
                    <a:lumOff val="15000"/>
                  </a:schemeClr>
                </a:solidFill>
                <a:prstDash val="solid"/>
                <a:miter/>
              </a:ln>
            </p:spPr>
            <p:txBody>
              <a:bodyPr rtlCol="0" anchor="ctr"/>
              <a:lstStyle/>
              <a:p>
                <a:endParaRPr lang="en-US"/>
              </a:p>
            </p:txBody>
          </p:sp>
          <p:sp>
            <p:nvSpPr>
              <p:cNvPr id="76" name="Freeform 75">
                <a:extLst>
                  <a:ext uri="{FF2B5EF4-FFF2-40B4-BE49-F238E27FC236}">
                    <a16:creationId xmlns:a16="http://schemas.microsoft.com/office/drawing/2014/main" id="{E4E5A998-CC34-E88C-4869-7DF27C106183}"/>
                  </a:ext>
                </a:extLst>
              </p:cNvPr>
              <p:cNvSpPr/>
              <p:nvPr/>
            </p:nvSpPr>
            <p:spPr>
              <a:xfrm>
                <a:off x="6035442" y="3076527"/>
                <a:ext cx="9417" cy="1329"/>
              </a:xfrm>
              <a:custGeom>
                <a:avLst/>
                <a:gdLst>
                  <a:gd name="connsiteX0" fmla="*/ 9362 w 9417"/>
                  <a:gd name="connsiteY0" fmla="*/ -37 h 1329"/>
                  <a:gd name="connsiteX1" fmla="*/ -56 w 9417"/>
                  <a:gd name="connsiteY1" fmla="*/ 1292 h 1329"/>
                  <a:gd name="connsiteX2" fmla="*/ 9362 w 9417"/>
                  <a:gd name="connsiteY2" fmla="*/ -37 h 1329"/>
                </a:gdLst>
                <a:ahLst/>
                <a:cxnLst>
                  <a:cxn ang="0">
                    <a:pos x="connsiteX0" y="connsiteY0"/>
                  </a:cxn>
                  <a:cxn ang="0">
                    <a:pos x="connsiteX1" y="connsiteY1"/>
                  </a:cxn>
                  <a:cxn ang="0">
                    <a:pos x="connsiteX2" y="connsiteY2"/>
                  </a:cxn>
                </a:cxnLst>
                <a:rect l="l" t="t" r="r" b="b"/>
                <a:pathLst>
                  <a:path w="9417" h="1329">
                    <a:moveTo>
                      <a:pt x="9362" y="-37"/>
                    </a:moveTo>
                    <a:lnTo>
                      <a:pt x="-56" y="1292"/>
                    </a:lnTo>
                    <a:cubicBezTo>
                      <a:pt x="2770" y="723"/>
                      <a:pt x="6066" y="-37"/>
                      <a:pt x="9362" y="-37"/>
                    </a:cubicBezTo>
                    <a:close/>
                  </a:path>
                </a:pathLst>
              </a:custGeom>
              <a:grpFill/>
              <a:ln w="9418" cap="flat">
                <a:solidFill>
                  <a:schemeClr val="tx1">
                    <a:lumMod val="85000"/>
                    <a:lumOff val="15000"/>
                  </a:schemeClr>
                </a:solidFill>
                <a:prstDash val="solid"/>
                <a:miter/>
              </a:ln>
            </p:spPr>
            <p:txBody>
              <a:bodyPr rtlCol="0" anchor="ctr"/>
              <a:lstStyle/>
              <a:p>
                <a:endParaRPr lang="en-US"/>
              </a:p>
            </p:txBody>
          </p:sp>
          <p:sp>
            <p:nvSpPr>
              <p:cNvPr id="77" name="Freeform 76">
                <a:extLst>
                  <a:ext uri="{FF2B5EF4-FFF2-40B4-BE49-F238E27FC236}">
                    <a16:creationId xmlns:a16="http://schemas.microsoft.com/office/drawing/2014/main" id="{DE716C2F-E745-67C8-AC61-A3E4FAE745CD}"/>
                  </a:ext>
                </a:extLst>
              </p:cNvPr>
              <p:cNvSpPr/>
              <p:nvPr/>
            </p:nvSpPr>
            <p:spPr>
              <a:xfrm>
                <a:off x="6015193" y="3077856"/>
                <a:ext cx="19777" cy="3607"/>
              </a:xfrm>
              <a:custGeom>
                <a:avLst/>
                <a:gdLst>
                  <a:gd name="connsiteX0" fmla="*/ 19722 w 19777"/>
                  <a:gd name="connsiteY0" fmla="*/ -37 h 3607"/>
                  <a:gd name="connsiteX1" fmla="*/ -56 w 19777"/>
                  <a:gd name="connsiteY1" fmla="*/ 3571 h 3607"/>
                  <a:gd name="connsiteX2" fmla="*/ 19722 w 19777"/>
                  <a:gd name="connsiteY2" fmla="*/ -37 h 3607"/>
                </a:gdLst>
                <a:ahLst/>
                <a:cxnLst>
                  <a:cxn ang="0">
                    <a:pos x="connsiteX0" y="connsiteY0"/>
                  </a:cxn>
                  <a:cxn ang="0">
                    <a:pos x="connsiteX1" y="connsiteY1"/>
                  </a:cxn>
                  <a:cxn ang="0">
                    <a:pos x="connsiteX2" y="connsiteY2"/>
                  </a:cxn>
                </a:cxnLst>
                <a:rect l="l" t="t" r="r" b="b"/>
                <a:pathLst>
                  <a:path w="19777" h="3607">
                    <a:moveTo>
                      <a:pt x="19722" y="-37"/>
                    </a:moveTo>
                    <a:cubicBezTo>
                      <a:pt x="13035" y="913"/>
                      <a:pt x="6537" y="2147"/>
                      <a:pt x="-56" y="3571"/>
                    </a:cubicBezTo>
                    <a:cubicBezTo>
                      <a:pt x="6443" y="2052"/>
                      <a:pt x="13130" y="913"/>
                      <a:pt x="19722" y="-37"/>
                    </a:cubicBezTo>
                    <a:close/>
                  </a:path>
                </a:pathLst>
              </a:custGeom>
              <a:grpFill/>
              <a:ln w="9418" cap="flat">
                <a:solidFill>
                  <a:schemeClr val="tx1">
                    <a:lumMod val="85000"/>
                    <a:lumOff val="15000"/>
                  </a:schemeClr>
                </a:solidFill>
                <a:prstDash val="solid"/>
                <a:miter/>
              </a:ln>
            </p:spPr>
            <p:txBody>
              <a:bodyPr rtlCol="0" anchor="ctr"/>
              <a:lstStyle/>
              <a:p>
                <a:endParaRPr lang="en-US"/>
              </a:p>
            </p:txBody>
          </p:sp>
          <p:sp>
            <p:nvSpPr>
              <p:cNvPr id="78" name="Freeform 77">
                <a:extLst>
                  <a:ext uri="{FF2B5EF4-FFF2-40B4-BE49-F238E27FC236}">
                    <a16:creationId xmlns:a16="http://schemas.microsoft.com/office/drawing/2014/main" id="{E681CCC4-D0BA-DA07-B25D-F69722DC61F2}"/>
                  </a:ext>
                </a:extLst>
              </p:cNvPr>
              <p:cNvSpPr/>
              <p:nvPr/>
            </p:nvSpPr>
            <p:spPr>
              <a:xfrm>
                <a:off x="6005775" y="3081463"/>
                <a:ext cx="9417" cy="2278"/>
              </a:xfrm>
              <a:custGeom>
                <a:avLst/>
                <a:gdLst>
                  <a:gd name="connsiteX0" fmla="*/ 9362 w 9417"/>
                  <a:gd name="connsiteY0" fmla="*/ -37 h 2278"/>
                  <a:gd name="connsiteX1" fmla="*/ -56 w 9417"/>
                  <a:gd name="connsiteY1" fmla="*/ 2242 h 2278"/>
                  <a:gd name="connsiteX2" fmla="*/ 9362 w 9417"/>
                  <a:gd name="connsiteY2" fmla="*/ -37 h 2278"/>
                </a:gdLst>
                <a:ahLst/>
                <a:cxnLst>
                  <a:cxn ang="0">
                    <a:pos x="connsiteX0" y="connsiteY0"/>
                  </a:cxn>
                  <a:cxn ang="0">
                    <a:pos x="connsiteX1" y="connsiteY1"/>
                  </a:cxn>
                  <a:cxn ang="0">
                    <a:pos x="connsiteX2" y="connsiteY2"/>
                  </a:cxn>
                </a:cxnLst>
                <a:rect l="l" t="t" r="r" b="b"/>
                <a:pathLst>
                  <a:path w="9417" h="2278">
                    <a:moveTo>
                      <a:pt x="9362" y="-37"/>
                    </a:moveTo>
                    <a:cubicBezTo>
                      <a:pt x="6160" y="628"/>
                      <a:pt x="2864" y="1387"/>
                      <a:pt x="-56" y="2242"/>
                    </a:cubicBezTo>
                    <a:cubicBezTo>
                      <a:pt x="2864" y="1387"/>
                      <a:pt x="6066" y="628"/>
                      <a:pt x="9362" y="-37"/>
                    </a:cubicBezTo>
                    <a:close/>
                  </a:path>
                </a:pathLst>
              </a:custGeom>
              <a:grpFill/>
              <a:ln w="9418" cap="flat">
                <a:solidFill>
                  <a:schemeClr val="tx1">
                    <a:lumMod val="85000"/>
                    <a:lumOff val="15000"/>
                  </a:schemeClr>
                </a:solidFill>
                <a:prstDash val="solid"/>
                <a:miter/>
              </a:ln>
            </p:spPr>
            <p:txBody>
              <a:bodyPr rtlCol="0" anchor="ctr"/>
              <a:lstStyle/>
              <a:p>
                <a:endParaRPr lang="en-US"/>
              </a:p>
            </p:txBody>
          </p:sp>
          <p:sp>
            <p:nvSpPr>
              <p:cNvPr id="79" name="Freeform 78">
                <a:extLst>
                  <a:ext uri="{FF2B5EF4-FFF2-40B4-BE49-F238E27FC236}">
                    <a16:creationId xmlns:a16="http://schemas.microsoft.com/office/drawing/2014/main" id="{713DE9A6-118D-9E7C-237B-5BA715253074}"/>
                  </a:ext>
                </a:extLst>
              </p:cNvPr>
              <p:cNvSpPr/>
              <p:nvPr/>
            </p:nvSpPr>
            <p:spPr>
              <a:xfrm>
                <a:off x="5996075" y="3083742"/>
                <a:ext cx="9417" cy="2563"/>
              </a:xfrm>
              <a:custGeom>
                <a:avLst/>
                <a:gdLst>
                  <a:gd name="connsiteX0" fmla="*/ 9362 w 9417"/>
                  <a:gd name="connsiteY0" fmla="*/ -37 h 2563"/>
                  <a:gd name="connsiteX1" fmla="*/ -56 w 9417"/>
                  <a:gd name="connsiteY1" fmla="*/ 2526 h 2563"/>
                </a:gdLst>
                <a:ahLst/>
                <a:cxnLst>
                  <a:cxn ang="0">
                    <a:pos x="connsiteX0" y="connsiteY0"/>
                  </a:cxn>
                  <a:cxn ang="0">
                    <a:pos x="connsiteX1" y="connsiteY1"/>
                  </a:cxn>
                </a:cxnLst>
                <a:rect l="l" t="t" r="r" b="b"/>
                <a:pathLst>
                  <a:path w="9417" h="2563">
                    <a:moveTo>
                      <a:pt x="9362" y="-37"/>
                    </a:moveTo>
                    <a:lnTo>
                      <a:pt x="-56" y="2526"/>
                    </a:lnTo>
                    <a:close/>
                  </a:path>
                </a:pathLst>
              </a:custGeom>
              <a:grpFill/>
              <a:ln w="9418" cap="flat">
                <a:solidFill>
                  <a:schemeClr val="tx1">
                    <a:lumMod val="85000"/>
                    <a:lumOff val="15000"/>
                  </a:schemeClr>
                </a:solidFill>
                <a:prstDash val="solid"/>
                <a:miter/>
              </a:ln>
            </p:spPr>
            <p:txBody>
              <a:bodyPr rtlCol="0" anchor="ctr"/>
              <a:lstStyle/>
              <a:p>
                <a:endParaRPr lang="en-US"/>
              </a:p>
            </p:txBody>
          </p:sp>
          <p:sp>
            <p:nvSpPr>
              <p:cNvPr id="80" name="Freeform 79">
                <a:extLst>
                  <a:ext uri="{FF2B5EF4-FFF2-40B4-BE49-F238E27FC236}">
                    <a16:creationId xmlns:a16="http://schemas.microsoft.com/office/drawing/2014/main" id="{EDF35275-162C-76F9-B5D8-4EA5ED131179}"/>
                  </a:ext>
                </a:extLst>
              </p:cNvPr>
              <p:cNvSpPr/>
              <p:nvPr/>
            </p:nvSpPr>
            <p:spPr>
              <a:xfrm>
                <a:off x="5989671" y="3086020"/>
                <a:ext cx="6215" cy="1898"/>
              </a:xfrm>
              <a:custGeom>
                <a:avLst/>
                <a:gdLst>
                  <a:gd name="connsiteX0" fmla="*/ 6160 w 6215"/>
                  <a:gd name="connsiteY0" fmla="*/ -37 h 1898"/>
                  <a:gd name="connsiteX1" fmla="*/ -56 w 6215"/>
                  <a:gd name="connsiteY1" fmla="*/ 1862 h 1898"/>
                </a:gdLst>
                <a:ahLst/>
                <a:cxnLst>
                  <a:cxn ang="0">
                    <a:pos x="connsiteX0" y="connsiteY0"/>
                  </a:cxn>
                  <a:cxn ang="0">
                    <a:pos x="connsiteX1" y="connsiteY1"/>
                  </a:cxn>
                </a:cxnLst>
                <a:rect l="l" t="t" r="r" b="b"/>
                <a:pathLst>
                  <a:path w="6215" h="1898">
                    <a:moveTo>
                      <a:pt x="6160" y="-37"/>
                    </a:moveTo>
                    <a:lnTo>
                      <a:pt x="-56" y="1862"/>
                    </a:lnTo>
                    <a:close/>
                  </a:path>
                </a:pathLst>
              </a:custGeom>
              <a:grpFill/>
              <a:ln w="9418" cap="flat">
                <a:solidFill>
                  <a:schemeClr val="tx1">
                    <a:lumMod val="85000"/>
                    <a:lumOff val="15000"/>
                  </a:schemeClr>
                </a:solidFill>
                <a:prstDash val="solid"/>
                <a:miter/>
              </a:ln>
            </p:spPr>
            <p:txBody>
              <a:bodyPr rtlCol="0" anchor="ctr"/>
              <a:lstStyle/>
              <a:p>
                <a:endParaRPr lang="en-US"/>
              </a:p>
            </p:txBody>
          </p:sp>
          <p:sp>
            <p:nvSpPr>
              <p:cNvPr id="81" name="Freeform 80">
                <a:extLst>
                  <a:ext uri="{FF2B5EF4-FFF2-40B4-BE49-F238E27FC236}">
                    <a16:creationId xmlns:a16="http://schemas.microsoft.com/office/drawing/2014/main" id="{5E711E52-9A44-4754-88EE-C0A168E1F48F}"/>
                  </a:ext>
                </a:extLst>
              </p:cNvPr>
              <p:cNvSpPr/>
              <p:nvPr/>
            </p:nvSpPr>
            <p:spPr>
              <a:xfrm>
                <a:off x="5978557" y="3090007"/>
                <a:ext cx="5556" cy="1898"/>
              </a:xfrm>
              <a:custGeom>
                <a:avLst/>
                <a:gdLst>
                  <a:gd name="connsiteX0" fmla="*/ 5501 w 5556"/>
                  <a:gd name="connsiteY0" fmla="*/ -37 h 1898"/>
                  <a:gd name="connsiteX1" fmla="*/ -56 w 5556"/>
                  <a:gd name="connsiteY1" fmla="*/ 1862 h 1898"/>
                </a:gdLst>
                <a:ahLst/>
                <a:cxnLst>
                  <a:cxn ang="0">
                    <a:pos x="connsiteX0" y="connsiteY0"/>
                  </a:cxn>
                  <a:cxn ang="0">
                    <a:pos x="connsiteX1" y="connsiteY1"/>
                  </a:cxn>
                </a:cxnLst>
                <a:rect l="l" t="t" r="r" b="b"/>
                <a:pathLst>
                  <a:path w="5556" h="1898">
                    <a:moveTo>
                      <a:pt x="5501" y="-37"/>
                    </a:moveTo>
                    <a:lnTo>
                      <a:pt x="-56" y="1862"/>
                    </a:lnTo>
                    <a:close/>
                  </a:path>
                </a:pathLst>
              </a:custGeom>
              <a:grpFill/>
              <a:ln w="9418" cap="flat">
                <a:solidFill>
                  <a:schemeClr val="tx1">
                    <a:lumMod val="85000"/>
                    <a:lumOff val="15000"/>
                  </a:schemeClr>
                </a:solidFill>
                <a:prstDash val="solid"/>
                <a:miter/>
              </a:ln>
            </p:spPr>
            <p:txBody>
              <a:bodyPr rtlCol="0" anchor="ctr"/>
              <a:lstStyle/>
              <a:p>
                <a:endParaRPr lang="en-US"/>
              </a:p>
            </p:txBody>
          </p:sp>
          <p:sp>
            <p:nvSpPr>
              <p:cNvPr id="82" name="Freeform 81">
                <a:extLst>
                  <a:ext uri="{FF2B5EF4-FFF2-40B4-BE49-F238E27FC236}">
                    <a16:creationId xmlns:a16="http://schemas.microsoft.com/office/drawing/2014/main" id="{59AEFDAD-51BC-AB55-13F3-7D75DBCDC008}"/>
                  </a:ext>
                </a:extLst>
              </p:cNvPr>
              <p:cNvSpPr/>
              <p:nvPr/>
            </p:nvSpPr>
            <p:spPr>
              <a:xfrm>
                <a:off x="5677241" y="3118201"/>
                <a:ext cx="519248" cy="648651"/>
              </a:xfrm>
              <a:custGeom>
                <a:avLst/>
                <a:gdLst>
                  <a:gd name="connsiteX0" fmla="*/ 250875 w 519248"/>
                  <a:gd name="connsiteY0" fmla="*/ 60338 h 648651"/>
                  <a:gd name="connsiteX1" fmla="*/ 288547 w 519248"/>
                  <a:gd name="connsiteY1" fmla="*/ 40213 h 648651"/>
                  <a:gd name="connsiteX2" fmla="*/ 162723 w 519248"/>
                  <a:gd name="connsiteY2" fmla="*/ 270417 h 648651"/>
                  <a:gd name="connsiteX3" fmla="*/ 165642 w 519248"/>
                  <a:gd name="connsiteY3" fmla="*/ 308389 h 648651"/>
                  <a:gd name="connsiteX4" fmla="*/ 101035 w 519248"/>
                  <a:gd name="connsiteY4" fmla="*/ 466636 h 648651"/>
                  <a:gd name="connsiteX5" fmla="*/ 95478 w 519248"/>
                  <a:gd name="connsiteY5" fmla="*/ 471477 h 648651"/>
                  <a:gd name="connsiteX6" fmla="*/ 54981 w 519248"/>
                  <a:gd name="connsiteY6" fmla="*/ 578652 h 648651"/>
                  <a:gd name="connsiteX7" fmla="*/ 60443 w 519248"/>
                  <a:gd name="connsiteY7" fmla="*/ 589474 h 648651"/>
                  <a:gd name="connsiteX8" fmla="*/ 71839 w 519248"/>
                  <a:gd name="connsiteY8" fmla="*/ 593177 h 648651"/>
                  <a:gd name="connsiteX9" fmla="*/ 519193 w 519248"/>
                  <a:gd name="connsiteY9" fmla="*/ 558337 h 648651"/>
                  <a:gd name="connsiteX10" fmla="*/ 244000 w 519248"/>
                  <a:gd name="connsiteY10" fmla="*/ 579886 h 648651"/>
                  <a:gd name="connsiteX11" fmla="*/ 220267 w 519248"/>
                  <a:gd name="connsiteY11" fmla="*/ 582639 h 648651"/>
                  <a:gd name="connsiteX12" fmla="*/ 219231 w 519248"/>
                  <a:gd name="connsiteY12" fmla="*/ 606467 h 648651"/>
                  <a:gd name="connsiteX13" fmla="*/ 218571 w 519248"/>
                  <a:gd name="connsiteY13" fmla="*/ 620896 h 648651"/>
                  <a:gd name="connsiteX14" fmla="*/ 219513 w 519248"/>
                  <a:gd name="connsiteY14" fmla="*/ 637509 h 648651"/>
                  <a:gd name="connsiteX15" fmla="*/ 76831 w 519248"/>
                  <a:gd name="connsiteY15" fmla="*/ 648615 h 648651"/>
                  <a:gd name="connsiteX16" fmla="*/ 70992 w 519248"/>
                  <a:gd name="connsiteY16" fmla="*/ 648615 h 648651"/>
                  <a:gd name="connsiteX17" fmla="*/ 25220 w 519248"/>
                  <a:gd name="connsiteY17" fmla="*/ 631528 h 648651"/>
                  <a:gd name="connsiteX18" fmla="*/ 451 w 519248"/>
                  <a:gd name="connsiteY18" fmla="*/ 582639 h 648651"/>
                  <a:gd name="connsiteX19" fmla="*/ 65247 w 519248"/>
                  <a:gd name="connsiteY19" fmla="*/ 424107 h 648651"/>
                  <a:gd name="connsiteX20" fmla="*/ 71933 w 519248"/>
                  <a:gd name="connsiteY20" fmla="*/ 418222 h 648651"/>
                  <a:gd name="connsiteX21" fmla="*/ 111206 w 519248"/>
                  <a:gd name="connsiteY21" fmla="*/ 312281 h 648651"/>
                  <a:gd name="connsiteX22" fmla="*/ 108287 w 519248"/>
                  <a:gd name="connsiteY22" fmla="*/ 274309 h 648651"/>
                  <a:gd name="connsiteX23" fmla="*/ 246543 w 519248"/>
                  <a:gd name="connsiteY23" fmla="*/ -37 h 648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19248" h="648651">
                    <a:moveTo>
                      <a:pt x="250875" y="60338"/>
                    </a:moveTo>
                    <a:lnTo>
                      <a:pt x="288547" y="40213"/>
                    </a:lnTo>
                    <a:cubicBezTo>
                      <a:pt x="204994" y="84975"/>
                      <a:pt x="155617" y="175312"/>
                      <a:pt x="162723" y="270417"/>
                    </a:cubicBezTo>
                    <a:lnTo>
                      <a:pt x="165642" y="308389"/>
                    </a:lnTo>
                    <a:cubicBezTo>
                      <a:pt x="170249" y="368484"/>
                      <a:pt x="146271" y="427214"/>
                      <a:pt x="101035" y="466636"/>
                    </a:cubicBezTo>
                    <a:lnTo>
                      <a:pt x="95478" y="471477"/>
                    </a:lnTo>
                    <a:cubicBezTo>
                      <a:pt x="66868" y="499374"/>
                      <a:pt x="52031" y="538640"/>
                      <a:pt x="54981" y="578652"/>
                    </a:cubicBezTo>
                    <a:cubicBezTo>
                      <a:pt x="55284" y="582853"/>
                      <a:pt x="57253" y="586754"/>
                      <a:pt x="60443" y="589474"/>
                    </a:cubicBezTo>
                    <a:cubicBezTo>
                      <a:pt x="63577" y="592232"/>
                      <a:pt x="67698" y="593570"/>
                      <a:pt x="71839" y="593177"/>
                    </a:cubicBezTo>
                    <a:lnTo>
                      <a:pt x="519193" y="558337"/>
                    </a:lnTo>
                    <a:lnTo>
                      <a:pt x="244000" y="579886"/>
                    </a:lnTo>
                    <a:lnTo>
                      <a:pt x="220267" y="582639"/>
                    </a:lnTo>
                    <a:lnTo>
                      <a:pt x="219231" y="606467"/>
                    </a:lnTo>
                    <a:cubicBezTo>
                      <a:pt x="219231" y="611308"/>
                      <a:pt x="218571" y="615960"/>
                      <a:pt x="218571" y="620896"/>
                    </a:cubicBezTo>
                    <a:cubicBezTo>
                      <a:pt x="218554" y="626448"/>
                      <a:pt x="218868" y="631995"/>
                      <a:pt x="219513" y="637509"/>
                    </a:cubicBezTo>
                    <a:lnTo>
                      <a:pt x="76831" y="648615"/>
                    </a:lnTo>
                    <a:cubicBezTo>
                      <a:pt x="74853" y="648615"/>
                      <a:pt x="72969" y="648615"/>
                      <a:pt x="70992" y="648615"/>
                    </a:cubicBezTo>
                    <a:cubicBezTo>
                      <a:pt x="54200" y="648608"/>
                      <a:pt x="37965" y="642547"/>
                      <a:pt x="25220" y="631528"/>
                    </a:cubicBezTo>
                    <a:cubicBezTo>
                      <a:pt x="10871" y="619178"/>
                      <a:pt x="1964" y="601597"/>
                      <a:pt x="451" y="582639"/>
                    </a:cubicBezTo>
                    <a:cubicBezTo>
                      <a:pt x="-3912" y="522461"/>
                      <a:pt x="20095" y="463725"/>
                      <a:pt x="65247" y="424107"/>
                    </a:cubicBezTo>
                    <a:lnTo>
                      <a:pt x="71933" y="418222"/>
                    </a:lnTo>
                    <a:cubicBezTo>
                      <a:pt x="99865" y="390462"/>
                      <a:pt x="114234" y="351701"/>
                      <a:pt x="111206" y="312281"/>
                    </a:cubicBezTo>
                    <a:lnTo>
                      <a:pt x="108287" y="274309"/>
                    </a:lnTo>
                    <a:cubicBezTo>
                      <a:pt x="99929" y="164012"/>
                      <a:pt x="153246" y="58213"/>
                      <a:pt x="246543" y="-37"/>
                    </a:cubicBezTo>
                    <a:close/>
                  </a:path>
                </a:pathLst>
              </a:custGeom>
              <a:grpFill/>
              <a:ln w="9418" cap="flat">
                <a:solidFill>
                  <a:schemeClr val="tx1">
                    <a:lumMod val="85000"/>
                    <a:lumOff val="15000"/>
                  </a:schemeClr>
                </a:solidFill>
                <a:prstDash val="solid"/>
                <a:miter/>
              </a:ln>
            </p:spPr>
            <p:txBody>
              <a:bodyPr rtlCol="0" anchor="ctr"/>
              <a:lstStyle/>
              <a:p>
                <a:endParaRPr lang="en-US"/>
              </a:p>
            </p:txBody>
          </p:sp>
        </p:grpSp>
      </p:grpSp>
      <p:pic>
        <p:nvPicPr>
          <p:cNvPr id="85" name="Picture Placeholder 201">
            <a:extLst>
              <a:ext uri="{FF2B5EF4-FFF2-40B4-BE49-F238E27FC236}">
                <a16:creationId xmlns:a16="http://schemas.microsoft.com/office/drawing/2014/main" id="{7434C869-8089-1E5C-746B-25B9FAE3C64D}"/>
              </a:ext>
            </a:extLst>
          </p:cNvPr>
          <p:cNvPicPr>
            <a:picLocks noChangeAspect="1"/>
          </p:cNvPicPr>
          <p:nvPr/>
        </p:nvPicPr>
        <p:blipFill rotWithShape="1">
          <a:blip r:embed="rId2">
            <a:extLst>
              <a:ext uri="{28A0092B-C50C-407E-A947-70E740481C1C}">
                <a14:useLocalDpi xmlns:a14="http://schemas.microsoft.com/office/drawing/2010/main" val="0"/>
              </a:ext>
            </a:extLst>
          </a:blip>
          <a:srcRect l="16875" r="16875"/>
          <a:stretch/>
        </p:blipFill>
        <p:spPr>
          <a:xfrm>
            <a:off x="11695113" y="52756"/>
            <a:ext cx="340943" cy="340943"/>
          </a:xfrm>
          <a:prstGeom prst="ellipse">
            <a:avLst/>
          </a:prstGeom>
          <a:blipFill>
            <a:blip r:embed="rId3"/>
            <a:tile tx="0" ty="0" sx="100000" sy="100000" flip="none" algn="tl"/>
          </a:blipFill>
        </p:spPr>
      </p:pic>
      <p:grpSp>
        <p:nvGrpSpPr>
          <p:cNvPr id="86" name="Group 85">
            <a:extLst>
              <a:ext uri="{FF2B5EF4-FFF2-40B4-BE49-F238E27FC236}">
                <a16:creationId xmlns:a16="http://schemas.microsoft.com/office/drawing/2014/main" id="{8A8ABB1D-16E7-9383-ED8B-287188579E45}"/>
              </a:ext>
            </a:extLst>
          </p:cNvPr>
          <p:cNvGrpSpPr/>
          <p:nvPr/>
        </p:nvGrpSpPr>
        <p:grpSpPr>
          <a:xfrm>
            <a:off x="9619866" y="2585979"/>
            <a:ext cx="457015" cy="457015"/>
            <a:chOff x="7719348" y="2089556"/>
            <a:chExt cx="457015" cy="457015"/>
          </a:xfrm>
        </p:grpSpPr>
        <p:sp>
          <p:nvSpPr>
            <p:cNvPr id="87" name="Oval 86">
              <a:extLst>
                <a:ext uri="{FF2B5EF4-FFF2-40B4-BE49-F238E27FC236}">
                  <a16:creationId xmlns:a16="http://schemas.microsoft.com/office/drawing/2014/main" id="{B2FC7397-4FE6-84CD-71F9-2E9B9FB9CFBF}"/>
                </a:ext>
              </a:extLst>
            </p:cNvPr>
            <p:cNvSpPr/>
            <p:nvPr/>
          </p:nvSpPr>
          <p:spPr>
            <a:xfrm>
              <a:off x="7719348" y="2089556"/>
              <a:ext cx="457015" cy="457015"/>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Chevron 87">
              <a:extLst>
                <a:ext uri="{FF2B5EF4-FFF2-40B4-BE49-F238E27FC236}">
                  <a16:creationId xmlns:a16="http://schemas.microsoft.com/office/drawing/2014/main" id="{299BE4BC-A161-495D-6AF1-5FBAC01205A8}"/>
                </a:ext>
              </a:extLst>
            </p:cNvPr>
            <p:cNvSpPr/>
            <p:nvPr/>
          </p:nvSpPr>
          <p:spPr>
            <a:xfrm>
              <a:off x="7878726" y="2232837"/>
              <a:ext cx="191386" cy="191386"/>
            </a:xfrm>
            <a:prstGeom prst="chevron">
              <a:avLst/>
            </a:prstGeom>
            <a:solidFill>
              <a:srgbClr val="6366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33" name="Group 132">
            <a:extLst>
              <a:ext uri="{FF2B5EF4-FFF2-40B4-BE49-F238E27FC236}">
                <a16:creationId xmlns:a16="http://schemas.microsoft.com/office/drawing/2014/main" id="{0E568CA4-652B-95B1-ED81-03968B4BA126}"/>
              </a:ext>
            </a:extLst>
          </p:cNvPr>
          <p:cNvGrpSpPr/>
          <p:nvPr/>
        </p:nvGrpSpPr>
        <p:grpSpPr>
          <a:xfrm>
            <a:off x="8207759" y="5208928"/>
            <a:ext cx="369053" cy="370236"/>
            <a:chOff x="8333269" y="5208928"/>
            <a:chExt cx="369053" cy="370236"/>
          </a:xfrm>
        </p:grpSpPr>
        <p:pic>
          <p:nvPicPr>
            <p:cNvPr id="93" name="Picture 92">
              <a:extLst>
                <a:ext uri="{FF2B5EF4-FFF2-40B4-BE49-F238E27FC236}">
                  <a16:creationId xmlns:a16="http://schemas.microsoft.com/office/drawing/2014/main" id="{6C038D62-0611-1F11-1744-572AAED710A5}"/>
                </a:ext>
              </a:extLst>
            </p:cNvPr>
            <p:cNvPicPr>
              <a:picLocks noChangeAspect="1"/>
            </p:cNvPicPr>
            <p:nvPr/>
          </p:nvPicPr>
          <p:blipFill>
            <a:blip r:embed="rId4"/>
            <a:stretch>
              <a:fillRect/>
            </a:stretch>
          </p:blipFill>
          <p:spPr>
            <a:xfrm>
              <a:off x="8333269" y="5208928"/>
              <a:ext cx="369053" cy="370236"/>
            </a:xfrm>
            <a:custGeom>
              <a:avLst/>
              <a:gdLst>
                <a:gd name="connsiteX0" fmla="*/ 190 w 369053"/>
                <a:gd name="connsiteY0" fmla="*/ 2 h 370236"/>
                <a:gd name="connsiteX1" fmla="*/ 369243 w 369053"/>
                <a:gd name="connsiteY1" fmla="*/ 2 h 370236"/>
                <a:gd name="connsiteX2" fmla="*/ 369243 w 369053"/>
                <a:gd name="connsiteY2" fmla="*/ 370238 h 370236"/>
                <a:gd name="connsiteX3" fmla="*/ 190 w 369053"/>
                <a:gd name="connsiteY3" fmla="*/ 370238 h 370236"/>
              </a:gdLst>
              <a:ahLst/>
              <a:cxnLst>
                <a:cxn ang="0">
                  <a:pos x="connsiteX0" y="connsiteY0"/>
                </a:cxn>
                <a:cxn ang="0">
                  <a:pos x="connsiteX1" y="connsiteY1"/>
                </a:cxn>
                <a:cxn ang="0">
                  <a:pos x="connsiteX2" y="connsiteY2"/>
                </a:cxn>
                <a:cxn ang="0">
                  <a:pos x="connsiteX3" y="connsiteY3"/>
                </a:cxn>
              </a:cxnLst>
              <a:rect l="l" t="t" r="r" b="b"/>
              <a:pathLst>
                <a:path w="369053" h="370236">
                  <a:moveTo>
                    <a:pt x="190" y="2"/>
                  </a:moveTo>
                  <a:lnTo>
                    <a:pt x="369243" y="2"/>
                  </a:lnTo>
                  <a:lnTo>
                    <a:pt x="369243" y="370238"/>
                  </a:lnTo>
                  <a:lnTo>
                    <a:pt x="190" y="370238"/>
                  </a:lnTo>
                  <a:close/>
                </a:path>
              </a:pathLst>
            </a:custGeom>
          </p:spPr>
        </p:pic>
        <p:sp>
          <p:nvSpPr>
            <p:cNvPr id="94" name="Freeform 93">
              <a:extLst>
                <a:ext uri="{FF2B5EF4-FFF2-40B4-BE49-F238E27FC236}">
                  <a16:creationId xmlns:a16="http://schemas.microsoft.com/office/drawing/2014/main" id="{891977D3-1383-DCE6-8EED-116F17EFCFBD}"/>
                </a:ext>
              </a:extLst>
            </p:cNvPr>
            <p:cNvSpPr/>
            <p:nvPr/>
          </p:nvSpPr>
          <p:spPr>
            <a:xfrm>
              <a:off x="8403229" y="5308239"/>
              <a:ext cx="228833" cy="198486"/>
            </a:xfrm>
            <a:custGeom>
              <a:avLst/>
              <a:gdLst>
                <a:gd name="connsiteX0" fmla="*/ 210166 w 228833"/>
                <a:gd name="connsiteY0" fmla="*/ 108024 h 198486"/>
                <a:gd name="connsiteX1" fmla="*/ 122814 w 228833"/>
                <a:gd name="connsiteY1" fmla="*/ 194958 h 198486"/>
                <a:gd name="connsiteX2" fmla="*/ 105992 w 228833"/>
                <a:gd name="connsiteY2" fmla="*/ 195028 h 198486"/>
                <a:gd name="connsiteX3" fmla="*/ 105922 w 228833"/>
                <a:gd name="connsiteY3" fmla="*/ 194958 h 198486"/>
                <a:gd name="connsiteX4" fmla="*/ 18570 w 228833"/>
                <a:gd name="connsiteY4" fmla="*/ 108024 h 198486"/>
                <a:gd name="connsiteX5" fmla="*/ 18570 w 228833"/>
                <a:gd name="connsiteY5" fmla="*/ 18517 h 198486"/>
                <a:gd name="connsiteX6" fmla="*/ 18570 w 228833"/>
                <a:gd name="connsiteY6" fmla="*/ 18517 h 198486"/>
                <a:gd name="connsiteX7" fmla="*/ 108477 w 228833"/>
                <a:gd name="connsiteY7" fmla="*/ 18517 h 198486"/>
                <a:gd name="connsiteX8" fmla="*/ 108477 w 228833"/>
                <a:gd name="connsiteY8" fmla="*/ 18517 h 198486"/>
                <a:gd name="connsiteX9" fmla="*/ 120259 w 228833"/>
                <a:gd name="connsiteY9" fmla="*/ 18517 h 198486"/>
                <a:gd name="connsiteX10" fmla="*/ 120259 w 228833"/>
                <a:gd name="connsiteY10" fmla="*/ 18517 h 198486"/>
                <a:gd name="connsiteX11" fmla="*/ 210149 w 228833"/>
                <a:gd name="connsiteY11" fmla="*/ 18501 h 198486"/>
                <a:gd name="connsiteX12" fmla="*/ 210166 w 228833"/>
                <a:gd name="connsiteY12" fmla="*/ 18517 h 198486"/>
                <a:gd name="connsiteX13" fmla="*/ 210166 w 228833"/>
                <a:gd name="connsiteY13" fmla="*/ 18517 h 198486"/>
                <a:gd name="connsiteX14" fmla="*/ 210182 w 228833"/>
                <a:gd name="connsiteY14" fmla="*/ 108007 h 198486"/>
                <a:gd name="connsiteX15" fmla="*/ 210166 w 228833"/>
                <a:gd name="connsiteY15" fmla="*/ 108024 h 198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28833" h="198486">
                  <a:moveTo>
                    <a:pt x="210166" y="108024"/>
                  </a:moveTo>
                  <a:lnTo>
                    <a:pt x="122814" y="194958"/>
                  </a:lnTo>
                  <a:cubicBezTo>
                    <a:pt x="118188" y="199602"/>
                    <a:pt x="110656" y="199633"/>
                    <a:pt x="105992" y="195028"/>
                  </a:cubicBezTo>
                  <a:cubicBezTo>
                    <a:pt x="105969" y="195005"/>
                    <a:pt x="105945" y="194982"/>
                    <a:pt x="105922" y="194958"/>
                  </a:cubicBezTo>
                  <a:lnTo>
                    <a:pt x="18570" y="108024"/>
                  </a:lnTo>
                  <a:cubicBezTo>
                    <a:pt x="-6248" y="83303"/>
                    <a:pt x="-6248" y="43237"/>
                    <a:pt x="18570" y="18517"/>
                  </a:cubicBezTo>
                  <a:lnTo>
                    <a:pt x="18570" y="18517"/>
                  </a:lnTo>
                  <a:cubicBezTo>
                    <a:pt x="43401" y="-6191"/>
                    <a:pt x="83646" y="-6191"/>
                    <a:pt x="108477" y="18517"/>
                  </a:cubicBezTo>
                  <a:lnTo>
                    <a:pt x="108477" y="18517"/>
                  </a:lnTo>
                  <a:cubicBezTo>
                    <a:pt x="111771" y="21657"/>
                    <a:pt x="116965" y="21657"/>
                    <a:pt x="120259" y="18517"/>
                  </a:cubicBezTo>
                  <a:lnTo>
                    <a:pt x="120259" y="18517"/>
                  </a:lnTo>
                  <a:cubicBezTo>
                    <a:pt x="145077" y="-6200"/>
                    <a:pt x="185322" y="-6207"/>
                    <a:pt x="210149" y="18501"/>
                  </a:cubicBezTo>
                  <a:cubicBezTo>
                    <a:pt x="210155" y="18506"/>
                    <a:pt x="210160" y="18511"/>
                    <a:pt x="210166" y="18517"/>
                  </a:cubicBezTo>
                  <a:lnTo>
                    <a:pt x="210166" y="18517"/>
                  </a:lnTo>
                  <a:cubicBezTo>
                    <a:pt x="234993" y="43224"/>
                    <a:pt x="235000" y="83291"/>
                    <a:pt x="210182" y="108007"/>
                  </a:cubicBezTo>
                  <a:cubicBezTo>
                    <a:pt x="210176" y="108013"/>
                    <a:pt x="210171" y="108018"/>
                    <a:pt x="210166" y="108024"/>
                  </a:cubicBezTo>
                  <a:close/>
                </a:path>
              </a:pathLst>
            </a:custGeom>
            <a:solidFill>
              <a:srgbClr val="FFFFFF"/>
            </a:solidFill>
            <a:ln w="2835" cap="flat">
              <a:noFill/>
              <a:prstDash val="solid"/>
              <a:miter/>
            </a:ln>
          </p:spPr>
          <p:txBody>
            <a:bodyPr rtlCol="0" anchor="ctr"/>
            <a:lstStyle/>
            <a:p>
              <a:endParaRPr lang="en-US"/>
            </a:p>
          </p:txBody>
        </p:sp>
      </p:grpSp>
      <p:grpSp>
        <p:nvGrpSpPr>
          <p:cNvPr id="134" name="Group 133">
            <a:extLst>
              <a:ext uri="{FF2B5EF4-FFF2-40B4-BE49-F238E27FC236}">
                <a16:creationId xmlns:a16="http://schemas.microsoft.com/office/drawing/2014/main" id="{D08FCA68-D738-1897-1EBE-BE15EE9F5FEE}"/>
              </a:ext>
            </a:extLst>
          </p:cNvPr>
          <p:cNvGrpSpPr/>
          <p:nvPr/>
        </p:nvGrpSpPr>
        <p:grpSpPr>
          <a:xfrm>
            <a:off x="8648539" y="5203275"/>
            <a:ext cx="369053" cy="381541"/>
            <a:chOff x="8872655" y="5203275"/>
            <a:chExt cx="369053" cy="381541"/>
          </a:xfrm>
        </p:grpSpPr>
        <p:pic>
          <p:nvPicPr>
            <p:cNvPr id="95" name="Picture 94">
              <a:extLst>
                <a:ext uri="{FF2B5EF4-FFF2-40B4-BE49-F238E27FC236}">
                  <a16:creationId xmlns:a16="http://schemas.microsoft.com/office/drawing/2014/main" id="{CAB6F4F5-096F-4F83-D424-4B892695DCB8}"/>
                </a:ext>
              </a:extLst>
            </p:cNvPr>
            <p:cNvPicPr>
              <a:picLocks noChangeAspect="1"/>
            </p:cNvPicPr>
            <p:nvPr/>
          </p:nvPicPr>
          <p:blipFill>
            <a:blip r:embed="rId5"/>
            <a:stretch>
              <a:fillRect/>
            </a:stretch>
          </p:blipFill>
          <p:spPr>
            <a:xfrm>
              <a:off x="8872655" y="5203275"/>
              <a:ext cx="369053" cy="370236"/>
            </a:xfrm>
            <a:custGeom>
              <a:avLst/>
              <a:gdLst>
                <a:gd name="connsiteX0" fmla="*/ 380 w 369053"/>
                <a:gd name="connsiteY0" fmla="*/ 0 h 370236"/>
                <a:gd name="connsiteX1" fmla="*/ 369433 w 369053"/>
                <a:gd name="connsiteY1" fmla="*/ 0 h 370236"/>
                <a:gd name="connsiteX2" fmla="*/ 369433 w 369053"/>
                <a:gd name="connsiteY2" fmla="*/ 370236 h 370236"/>
                <a:gd name="connsiteX3" fmla="*/ 380 w 369053"/>
                <a:gd name="connsiteY3" fmla="*/ 370236 h 370236"/>
              </a:gdLst>
              <a:ahLst/>
              <a:cxnLst>
                <a:cxn ang="0">
                  <a:pos x="connsiteX0" y="connsiteY0"/>
                </a:cxn>
                <a:cxn ang="0">
                  <a:pos x="connsiteX1" y="connsiteY1"/>
                </a:cxn>
                <a:cxn ang="0">
                  <a:pos x="connsiteX2" y="connsiteY2"/>
                </a:cxn>
                <a:cxn ang="0">
                  <a:pos x="connsiteX3" y="connsiteY3"/>
                </a:cxn>
              </a:cxnLst>
              <a:rect l="l" t="t" r="r" b="b"/>
              <a:pathLst>
                <a:path w="369053" h="370236">
                  <a:moveTo>
                    <a:pt x="380" y="0"/>
                  </a:moveTo>
                  <a:lnTo>
                    <a:pt x="369433" y="0"/>
                  </a:lnTo>
                  <a:lnTo>
                    <a:pt x="369433" y="370236"/>
                  </a:lnTo>
                  <a:lnTo>
                    <a:pt x="380" y="370236"/>
                  </a:lnTo>
                  <a:close/>
                </a:path>
              </a:pathLst>
            </a:custGeom>
          </p:spPr>
        </p:pic>
        <p:pic>
          <p:nvPicPr>
            <p:cNvPr id="96" name="Picture 95">
              <a:extLst>
                <a:ext uri="{FF2B5EF4-FFF2-40B4-BE49-F238E27FC236}">
                  <a16:creationId xmlns:a16="http://schemas.microsoft.com/office/drawing/2014/main" id="{AF40231B-501E-FBE7-1C63-728CEB415BF8}"/>
                </a:ext>
              </a:extLst>
            </p:cNvPr>
            <p:cNvPicPr>
              <a:picLocks noChangeAspect="1"/>
            </p:cNvPicPr>
            <p:nvPr/>
          </p:nvPicPr>
          <p:blipFill>
            <a:blip r:embed="rId6"/>
            <a:stretch>
              <a:fillRect/>
            </a:stretch>
          </p:blipFill>
          <p:spPr>
            <a:xfrm>
              <a:off x="8912399" y="5375675"/>
              <a:ext cx="229948" cy="209141"/>
            </a:xfrm>
            <a:custGeom>
              <a:avLst/>
              <a:gdLst>
                <a:gd name="connsiteX0" fmla="*/ 394 w 229948"/>
                <a:gd name="connsiteY0" fmla="*/ 61 h 209141"/>
                <a:gd name="connsiteX1" fmla="*/ 230342 w 229948"/>
                <a:gd name="connsiteY1" fmla="*/ 61 h 209141"/>
                <a:gd name="connsiteX2" fmla="*/ 230342 w 229948"/>
                <a:gd name="connsiteY2" fmla="*/ 209202 h 209141"/>
                <a:gd name="connsiteX3" fmla="*/ 394 w 229948"/>
                <a:gd name="connsiteY3" fmla="*/ 209202 h 209141"/>
              </a:gdLst>
              <a:ahLst/>
              <a:cxnLst>
                <a:cxn ang="0">
                  <a:pos x="connsiteX0" y="connsiteY0"/>
                </a:cxn>
                <a:cxn ang="0">
                  <a:pos x="connsiteX1" y="connsiteY1"/>
                </a:cxn>
                <a:cxn ang="0">
                  <a:pos x="connsiteX2" y="connsiteY2"/>
                </a:cxn>
                <a:cxn ang="0">
                  <a:pos x="connsiteX3" y="connsiteY3"/>
                </a:cxn>
              </a:cxnLst>
              <a:rect l="l" t="t" r="r" b="b"/>
              <a:pathLst>
                <a:path w="229948" h="209141">
                  <a:moveTo>
                    <a:pt x="394" y="61"/>
                  </a:moveTo>
                  <a:lnTo>
                    <a:pt x="230342" y="61"/>
                  </a:lnTo>
                  <a:lnTo>
                    <a:pt x="230342" y="209202"/>
                  </a:lnTo>
                  <a:lnTo>
                    <a:pt x="394" y="209202"/>
                  </a:lnTo>
                  <a:close/>
                </a:path>
              </a:pathLst>
            </a:custGeom>
          </p:spPr>
        </p:pic>
        <p:pic>
          <p:nvPicPr>
            <p:cNvPr id="97" name="Picture 96">
              <a:extLst>
                <a:ext uri="{FF2B5EF4-FFF2-40B4-BE49-F238E27FC236}">
                  <a16:creationId xmlns:a16="http://schemas.microsoft.com/office/drawing/2014/main" id="{03933B33-561F-6F08-08DB-6F055E3D9E15}"/>
                </a:ext>
              </a:extLst>
            </p:cNvPr>
            <p:cNvPicPr>
              <a:picLocks noChangeAspect="1"/>
            </p:cNvPicPr>
            <p:nvPr/>
          </p:nvPicPr>
          <p:blipFill>
            <a:blip r:embed="rId7"/>
            <a:stretch>
              <a:fillRect/>
            </a:stretch>
          </p:blipFill>
          <p:spPr>
            <a:xfrm>
              <a:off x="9054342" y="5401111"/>
              <a:ext cx="158976" cy="138485"/>
            </a:xfrm>
            <a:custGeom>
              <a:avLst/>
              <a:gdLst>
                <a:gd name="connsiteX0" fmla="*/ 444 w 158976"/>
                <a:gd name="connsiteY0" fmla="*/ 70 h 138485"/>
                <a:gd name="connsiteX1" fmla="*/ 159421 w 158976"/>
                <a:gd name="connsiteY1" fmla="*/ 70 h 138485"/>
                <a:gd name="connsiteX2" fmla="*/ 159421 w 158976"/>
                <a:gd name="connsiteY2" fmla="*/ 138555 h 138485"/>
                <a:gd name="connsiteX3" fmla="*/ 444 w 158976"/>
                <a:gd name="connsiteY3" fmla="*/ 138555 h 138485"/>
              </a:gdLst>
              <a:ahLst/>
              <a:cxnLst>
                <a:cxn ang="0">
                  <a:pos x="connsiteX0" y="connsiteY0"/>
                </a:cxn>
                <a:cxn ang="0">
                  <a:pos x="connsiteX1" y="connsiteY1"/>
                </a:cxn>
                <a:cxn ang="0">
                  <a:pos x="connsiteX2" y="connsiteY2"/>
                </a:cxn>
                <a:cxn ang="0">
                  <a:pos x="connsiteX3" y="connsiteY3"/>
                </a:cxn>
              </a:cxnLst>
              <a:rect l="l" t="t" r="r" b="b"/>
              <a:pathLst>
                <a:path w="158976" h="138485">
                  <a:moveTo>
                    <a:pt x="444" y="70"/>
                  </a:moveTo>
                  <a:lnTo>
                    <a:pt x="159421" y="70"/>
                  </a:lnTo>
                  <a:lnTo>
                    <a:pt x="159421" y="138555"/>
                  </a:lnTo>
                  <a:lnTo>
                    <a:pt x="444" y="138555"/>
                  </a:lnTo>
                  <a:close/>
                </a:path>
              </a:pathLst>
            </a:custGeom>
          </p:spPr>
        </p:pic>
        <p:pic>
          <p:nvPicPr>
            <p:cNvPr id="98" name="Picture 97">
              <a:extLst>
                <a:ext uri="{FF2B5EF4-FFF2-40B4-BE49-F238E27FC236}">
                  <a16:creationId xmlns:a16="http://schemas.microsoft.com/office/drawing/2014/main" id="{92C52C51-C91D-E04D-7830-9B28E5C72DB6}"/>
                </a:ext>
              </a:extLst>
            </p:cNvPr>
            <p:cNvPicPr>
              <a:picLocks noChangeAspect="1"/>
            </p:cNvPicPr>
            <p:nvPr/>
          </p:nvPicPr>
          <p:blipFill>
            <a:blip r:embed="rId8"/>
            <a:stretch>
              <a:fillRect/>
            </a:stretch>
          </p:blipFill>
          <p:spPr>
            <a:xfrm>
              <a:off x="8875493" y="5358718"/>
              <a:ext cx="167493" cy="124354"/>
            </a:xfrm>
            <a:custGeom>
              <a:avLst/>
              <a:gdLst>
                <a:gd name="connsiteX0" fmla="*/ 381 w 167493"/>
                <a:gd name="connsiteY0" fmla="*/ 55 h 124354"/>
                <a:gd name="connsiteX1" fmla="*/ 167874 w 167493"/>
                <a:gd name="connsiteY1" fmla="*/ 55 h 124354"/>
                <a:gd name="connsiteX2" fmla="*/ 167874 w 167493"/>
                <a:gd name="connsiteY2" fmla="*/ 124409 h 124354"/>
                <a:gd name="connsiteX3" fmla="*/ 381 w 167493"/>
                <a:gd name="connsiteY3" fmla="*/ 124409 h 124354"/>
              </a:gdLst>
              <a:ahLst/>
              <a:cxnLst>
                <a:cxn ang="0">
                  <a:pos x="connsiteX0" y="connsiteY0"/>
                </a:cxn>
                <a:cxn ang="0">
                  <a:pos x="connsiteX1" y="connsiteY1"/>
                </a:cxn>
                <a:cxn ang="0">
                  <a:pos x="connsiteX2" y="connsiteY2"/>
                </a:cxn>
                <a:cxn ang="0">
                  <a:pos x="connsiteX3" y="connsiteY3"/>
                </a:cxn>
              </a:cxnLst>
              <a:rect l="l" t="t" r="r" b="b"/>
              <a:pathLst>
                <a:path w="167493" h="124354">
                  <a:moveTo>
                    <a:pt x="381" y="55"/>
                  </a:moveTo>
                  <a:lnTo>
                    <a:pt x="167874" y="55"/>
                  </a:lnTo>
                  <a:lnTo>
                    <a:pt x="167874" y="124409"/>
                  </a:lnTo>
                  <a:lnTo>
                    <a:pt x="381" y="124409"/>
                  </a:lnTo>
                  <a:close/>
                </a:path>
              </a:pathLst>
            </a:custGeom>
          </p:spPr>
        </p:pic>
        <p:sp>
          <p:nvSpPr>
            <p:cNvPr id="99" name="Freeform 98">
              <a:extLst>
                <a:ext uri="{FF2B5EF4-FFF2-40B4-BE49-F238E27FC236}">
                  <a16:creationId xmlns:a16="http://schemas.microsoft.com/office/drawing/2014/main" id="{529E92F0-9C16-F320-FBFA-C4186FB26664}"/>
                </a:ext>
              </a:extLst>
            </p:cNvPr>
            <p:cNvSpPr/>
            <p:nvPr/>
          </p:nvSpPr>
          <p:spPr>
            <a:xfrm>
              <a:off x="8943230" y="5232665"/>
              <a:ext cx="86147" cy="30531"/>
            </a:xfrm>
            <a:custGeom>
              <a:avLst/>
              <a:gdLst>
                <a:gd name="connsiteX0" fmla="*/ 1092 w 86147"/>
                <a:gd name="connsiteY0" fmla="*/ 21457 h 30531"/>
                <a:gd name="connsiteX1" fmla="*/ 41971 w 86147"/>
                <a:gd name="connsiteY1" fmla="*/ 3906 h 30531"/>
                <a:gd name="connsiteX2" fmla="*/ 67067 w 86147"/>
                <a:gd name="connsiteY2" fmla="*/ -22 h 30531"/>
                <a:gd name="connsiteX3" fmla="*/ 80552 w 86147"/>
                <a:gd name="connsiteY3" fmla="*/ 3284 h 30531"/>
                <a:gd name="connsiteX4" fmla="*/ 85321 w 86147"/>
                <a:gd name="connsiteY4" fmla="*/ 7835 h 30531"/>
                <a:gd name="connsiteX5" fmla="*/ 85946 w 86147"/>
                <a:gd name="connsiteY5" fmla="*/ 9417 h 30531"/>
                <a:gd name="connsiteX6" fmla="*/ 82921 w 86147"/>
                <a:gd name="connsiteY6" fmla="*/ 14740 h 30531"/>
                <a:gd name="connsiteX7" fmla="*/ 82227 w 86147"/>
                <a:gd name="connsiteY7" fmla="*/ 14872 h 30531"/>
                <a:gd name="connsiteX8" fmla="*/ 69139 w 86147"/>
                <a:gd name="connsiteY8" fmla="*/ 16511 h 30531"/>
                <a:gd name="connsiteX9" fmla="*/ 25563 w 86147"/>
                <a:gd name="connsiteY9" fmla="*/ 24566 h 30531"/>
                <a:gd name="connsiteX10" fmla="*/ 6599 w 86147"/>
                <a:gd name="connsiteY10" fmla="*/ 30218 h 30531"/>
                <a:gd name="connsiteX11" fmla="*/ 186 w 86147"/>
                <a:gd name="connsiteY11" fmla="*/ 27171 h 30531"/>
                <a:gd name="connsiteX12" fmla="*/ 70 w 86147"/>
                <a:gd name="connsiteY12" fmla="*/ 26799 h 30531"/>
                <a:gd name="connsiteX13" fmla="*/ 70 w 86147"/>
                <a:gd name="connsiteY13" fmla="*/ 26799 h 30531"/>
                <a:gd name="connsiteX14" fmla="*/ 1092 w 86147"/>
                <a:gd name="connsiteY14" fmla="*/ 21457 h 30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147" h="30531">
                  <a:moveTo>
                    <a:pt x="1092" y="21457"/>
                  </a:moveTo>
                  <a:cubicBezTo>
                    <a:pt x="5038" y="14165"/>
                    <a:pt x="27011" y="8089"/>
                    <a:pt x="41971" y="3906"/>
                  </a:cubicBezTo>
                  <a:cubicBezTo>
                    <a:pt x="50129" y="1513"/>
                    <a:pt x="58566" y="192"/>
                    <a:pt x="67067" y="-22"/>
                  </a:cubicBezTo>
                  <a:cubicBezTo>
                    <a:pt x="71773" y="-93"/>
                    <a:pt x="76417" y="1046"/>
                    <a:pt x="80552" y="3284"/>
                  </a:cubicBezTo>
                  <a:cubicBezTo>
                    <a:pt x="82571" y="4281"/>
                    <a:pt x="84235" y="5869"/>
                    <a:pt x="85321" y="7835"/>
                  </a:cubicBezTo>
                  <a:cubicBezTo>
                    <a:pt x="85585" y="8338"/>
                    <a:pt x="85795" y="8869"/>
                    <a:pt x="85946" y="9417"/>
                  </a:cubicBezTo>
                  <a:cubicBezTo>
                    <a:pt x="86587" y="11719"/>
                    <a:pt x="85232" y="14102"/>
                    <a:pt x="82921" y="14740"/>
                  </a:cubicBezTo>
                  <a:cubicBezTo>
                    <a:pt x="82693" y="14802"/>
                    <a:pt x="82461" y="14847"/>
                    <a:pt x="82227" y="14872"/>
                  </a:cubicBezTo>
                  <a:cubicBezTo>
                    <a:pt x="78650" y="15268"/>
                    <a:pt x="74193" y="15805"/>
                    <a:pt x="69139" y="16511"/>
                  </a:cubicBezTo>
                  <a:cubicBezTo>
                    <a:pt x="54454" y="18252"/>
                    <a:pt x="39897" y="20942"/>
                    <a:pt x="25563" y="24566"/>
                  </a:cubicBezTo>
                  <a:cubicBezTo>
                    <a:pt x="20737" y="25838"/>
                    <a:pt x="14207" y="27703"/>
                    <a:pt x="6599" y="30218"/>
                  </a:cubicBezTo>
                  <a:cubicBezTo>
                    <a:pt x="3983" y="31140"/>
                    <a:pt x="1112" y="29776"/>
                    <a:pt x="186" y="27171"/>
                  </a:cubicBezTo>
                  <a:cubicBezTo>
                    <a:pt x="142" y="27049"/>
                    <a:pt x="104" y="26924"/>
                    <a:pt x="70" y="26799"/>
                  </a:cubicBezTo>
                  <a:lnTo>
                    <a:pt x="70" y="26799"/>
                  </a:lnTo>
                  <a:cubicBezTo>
                    <a:pt x="-249" y="24954"/>
                    <a:pt x="114" y="23056"/>
                    <a:pt x="1092" y="21457"/>
                  </a:cubicBezTo>
                  <a:close/>
                </a:path>
              </a:pathLst>
            </a:custGeom>
            <a:solidFill>
              <a:srgbClr val="000000"/>
            </a:solidFill>
            <a:ln w="2835" cap="flat">
              <a:noFill/>
              <a:prstDash val="solid"/>
              <a:miter/>
            </a:ln>
          </p:spPr>
          <p:txBody>
            <a:bodyPr rtlCol="0" anchor="ctr"/>
            <a:lstStyle/>
            <a:p>
              <a:endParaRPr lang="en-US"/>
            </a:p>
          </p:txBody>
        </p:sp>
        <p:sp>
          <p:nvSpPr>
            <p:cNvPr id="100" name="Freeform 99">
              <a:extLst>
                <a:ext uri="{FF2B5EF4-FFF2-40B4-BE49-F238E27FC236}">
                  <a16:creationId xmlns:a16="http://schemas.microsoft.com/office/drawing/2014/main" id="{DF624028-A58A-E563-E16F-3FBA8C7C2338}"/>
                </a:ext>
              </a:extLst>
            </p:cNvPr>
            <p:cNvSpPr/>
            <p:nvPr/>
          </p:nvSpPr>
          <p:spPr>
            <a:xfrm>
              <a:off x="9084546" y="5232665"/>
              <a:ext cx="86279" cy="30495"/>
            </a:xfrm>
            <a:custGeom>
              <a:avLst/>
              <a:gdLst>
                <a:gd name="connsiteX0" fmla="*/ 84983 w 86279"/>
                <a:gd name="connsiteY0" fmla="*/ 21457 h 30495"/>
                <a:gd name="connsiteX1" fmla="*/ 44103 w 86279"/>
                <a:gd name="connsiteY1" fmla="*/ 3906 h 30495"/>
                <a:gd name="connsiteX2" fmla="*/ 18979 w 86279"/>
                <a:gd name="connsiteY2" fmla="*/ -22 h 30495"/>
                <a:gd name="connsiteX3" fmla="*/ 5495 w 86279"/>
                <a:gd name="connsiteY3" fmla="*/ 3284 h 30495"/>
                <a:gd name="connsiteX4" fmla="*/ 726 w 86279"/>
                <a:gd name="connsiteY4" fmla="*/ 7835 h 30495"/>
                <a:gd name="connsiteX5" fmla="*/ 101 w 86279"/>
                <a:gd name="connsiteY5" fmla="*/ 9417 h 30495"/>
                <a:gd name="connsiteX6" fmla="*/ 3196 w 86279"/>
                <a:gd name="connsiteY6" fmla="*/ 14700 h 30495"/>
                <a:gd name="connsiteX7" fmla="*/ 3820 w 86279"/>
                <a:gd name="connsiteY7" fmla="*/ 14815 h 30495"/>
                <a:gd name="connsiteX8" fmla="*/ 16907 w 86279"/>
                <a:gd name="connsiteY8" fmla="*/ 16455 h 30495"/>
                <a:gd name="connsiteX9" fmla="*/ 60597 w 86279"/>
                <a:gd name="connsiteY9" fmla="*/ 24509 h 30495"/>
                <a:gd name="connsiteX10" fmla="*/ 79561 w 86279"/>
                <a:gd name="connsiteY10" fmla="*/ 30162 h 30495"/>
                <a:gd name="connsiteX11" fmla="*/ 86044 w 86279"/>
                <a:gd name="connsiteY11" fmla="*/ 27168 h 30495"/>
                <a:gd name="connsiteX12" fmla="*/ 86147 w 86279"/>
                <a:gd name="connsiteY12" fmla="*/ 26855 h 30495"/>
                <a:gd name="connsiteX13" fmla="*/ 86147 w 86279"/>
                <a:gd name="connsiteY13" fmla="*/ 26855 h 30495"/>
                <a:gd name="connsiteX14" fmla="*/ 84983 w 86279"/>
                <a:gd name="connsiteY14" fmla="*/ 21457 h 30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279" h="30495">
                  <a:moveTo>
                    <a:pt x="84983" y="21457"/>
                  </a:moveTo>
                  <a:cubicBezTo>
                    <a:pt x="81037" y="14165"/>
                    <a:pt x="59064" y="8089"/>
                    <a:pt x="44103" y="3906"/>
                  </a:cubicBezTo>
                  <a:cubicBezTo>
                    <a:pt x="35937" y="1511"/>
                    <a:pt x="27490" y="190"/>
                    <a:pt x="18979" y="-22"/>
                  </a:cubicBezTo>
                  <a:cubicBezTo>
                    <a:pt x="14274" y="-93"/>
                    <a:pt x="9629" y="1046"/>
                    <a:pt x="5495" y="3284"/>
                  </a:cubicBezTo>
                  <a:cubicBezTo>
                    <a:pt x="3476" y="4281"/>
                    <a:pt x="1812" y="5869"/>
                    <a:pt x="726" y="7835"/>
                  </a:cubicBezTo>
                  <a:cubicBezTo>
                    <a:pt x="473" y="8344"/>
                    <a:pt x="265" y="8873"/>
                    <a:pt x="101" y="9417"/>
                  </a:cubicBezTo>
                  <a:cubicBezTo>
                    <a:pt x="-510" y="11727"/>
                    <a:pt x="876" y="14092"/>
                    <a:pt x="3196" y="14700"/>
                  </a:cubicBezTo>
                  <a:cubicBezTo>
                    <a:pt x="3401" y="14753"/>
                    <a:pt x="3609" y="14792"/>
                    <a:pt x="3820" y="14815"/>
                  </a:cubicBezTo>
                  <a:cubicBezTo>
                    <a:pt x="7425" y="15211"/>
                    <a:pt x="11854" y="15748"/>
                    <a:pt x="16907" y="16455"/>
                  </a:cubicBezTo>
                  <a:cubicBezTo>
                    <a:pt x="31631" y="18188"/>
                    <a:pt x="46226" y="20878"/>
                    <a:pt x="60597" y="24509"/>
                  </a:cubicBezTo>
                  <a:cubicBezTo>
                    <a:pt x="65423" y="25781"/>
                    <a:pt x="71953" y="27646"/>
                    <a:pt x="79561" y="30162"/>
                  </a:cubicBezTo>
                  <a:cubicBezTo>
                    <a:pt x="82181" y="31117"/>
                    <a:pt x="85084" y="29777"/>
                    <a:pt x="86044" y="27168"/>
                  </a:cubicBezTo>
                  <a:cubicBezTo>
                    <a:pt x="86082" y="27065"/>
                    <a:pt x="86116" y="26960"/>
                    <a:pt x="86147" y="26855"/>
                  </a:cubicBezTo>
                  <a:lnTo>
                    <a:pt x="86147" y="26855"/>
                  </a:lnTo>
                  <a:cubicBezTo>
                    <a:pt x="86436" y="24975"/>
                    <a:pt x="86022" y="23054"/>
                    <a:pt x="84983" y="21457"/>
                  </a:cubicBezTo>
                  <a:close/>
                </a:path>
              </a:pathLst>
            </a:custGeom>
            <a:solidFill>
              <a:srgbClr val="000000"/>
            </a:solidFill>
            <a:ln w="2835" cap="flat">
              <a:noFill/>
              <a:prstDash val="solid"/>
              <a:miter/>
            </a:ln>
          </p:spPr>
          <p:txBody>
            <a:bodyPr rtlCol="0" anchor="ctr"/>
            <a:lstStyle/>
            <a:p>
              <a:endParaRPr lang="en-US"/>
            </a:p>
          </p:txBody>
        </p:sp>
        <p:pic>
          <p:nvPicPr>
            <p:cNvPr id="101" name="Picture 100">
              <a:extLst>
                <a:ext uri="{FF2B5EF4-FFF2-40B4-BE49-F238E27FC236}">
                  <a16:creationId xmlns:a16="http://schemas.microsoft.com/office/drawing/2014/main" id="{86FC6A6C-6577-035F-7DDB-C356C0541BDB}"/>
                </a:ext>
              </a:extLst>
            </p:cNvPr>
            <p:cNvPicPr>
              <a:picLocks noChangeAspect="1"/>
            </p:cNvPicPr>
            <p:nvPr/>
          </p:nvPicPr>
          <p:blipFill>
            <a:blip r:embed="rId9"/>
            <a:stretch>
              <a:fillRect/>
            </a:stretch>
          </p:blipFill>
          <p:spPr>
            <a:xfrm>
              <a:off x="8957821" y="5265452"/>
              <a:ext cx="53938" cy="59350"/>
            </a:xfrm>
            <a:custGeom>
              <a:avLst/>
              <a:gdLst>
                <a:gd name="connsiteX0" fmla="*/ 410 w 53938"/>
                <a:gd name="connsiteY0" fmla="*/ 22 h 59350"/>
                <a:gd name="connsiteX1" fmla="*/ 54348 w 53938"/>
                <a:gd name="connsiteY1" fmla="*/ 22 h 59350"/>
                <a:gd name="connsiteX2" fmla="*/ 54348 w 53938"/>
                <a:gd name="connsiteY2" fmla="*/ 59372 h 59350"/>
                <a:gd name="connsiteX3" fmla="*/ 410 w 53938"/>
                <a:gd name="connsiteY3" fmla="*/ 59372 h 59350"/>
              </a:gdLst>
              <a:ahLst/>
              <a:cxnLst>
                <a:cxn ang="0">
                  <a:pos x="connsiteX0" y="connsiteY0"/>
                </a:cxn>
                <a:cxn ang="0">
                  <a:pos x="connsiteX1" y="connsiteY1"/>
                </a:cxn>
                <a:cxn ang="0">
                  <a:pos x="connsiteX2" y="connsiteY2"/>
                </a:cxn>
                <a:cxn ang="0">
                  <a:pos x="connsiteX3" y="connsiteY3"/>
                </a:cxn>
              </a:cxnLst>
              <a:rect l="l" t="t" r="r" b="b"/>
              <a:pathLst>
                <a:path w="53938" h="59350">
                  <a:moveTo>
                    <a:pt x="410" y="22"/>
                  </a:moveTo>
                  <a:lnTo>
                    <a:pt x="54348" y="22"/>
                  </a:lnTo>
                  <a:lnTo>
                    <a:pt x="54348" y="59372"/>
                  </a:lnTo>
                  <a:lnTo>
                    <a:pt x="410" y="59372"/>
                  </a:lnTo>
                  <a:close/>
                </a:path>
              </a:pathLst>
            </a:custGeom>
          </p:spPr>
        </p:pic>
        <p:pic>
          <p:nvPicPr>
            <p:cNvPr id="102" name="Picture 101">
              <a:extLst>
                <a:ext uri="{FF2B5EF4-FFF2-40B4-BE49-F238E27FC236}">
                  <a16:creationId xmlns:a16="http://schemas.microsoft.com/office/drawing/2014/main" id="{D8662F76-8830-FEE7-BBCC-986CFEF12D48}"/>
                </a:ext>
              </a:extLst>
            </p:cNvPr>
            <p:cNvPicPr>
              <a:picLocks noChangeAspect="1"/>
            </p:cNvPicPr>
            <p:nvPr/>
          </p:nvPicPr>
          <p:blipFill>
            <a:blip r:embed="rId10"/>
            <a:stretch>
              <a:fillRect/>
            </a:stretch>
          </p:blipFill>
          <p:spPr>
            <a:xfrm>
              <a:off x="9099764" y="5265452"/>
              <a:ext cx="56777" cy="59350"/>
            </a:xfrm>
            <a:custGeom>
              <a:avLst/>
              <a:gdLst>
                <a:gd name="connsiteX0" fmla="*/ 460 w 56777"/>
                <a:gd name="connsiteY0" fmla="*/ 22 h 59350"/>
                <a:gd name="connsiteX1" fmla="*/ 57237 w 56777"/>
                <a:gd name="connsiteY1" fmla="*/ 22 h 59350"/>
                <a:gd name="connsiteX2" fmla="*/ 57237 w 56777"/>
                <a:gd name="connsiteY2" fmla="*/ 59372 h 59350"/>
                <a:gd name="connsiteX3" fmla="*/ 460 w 56777"/>
                <a:gd name="connsiteY3" fmla="*/ 59372 h 59350"/>
              </a:gdLst>
              <a:ahLst/>
              <a:cxnLst>
                <a:cxn ang="0">
                  <a:pos x="connsiteX0" y="connsiteY0"/>
                </a:cxn>
                <a:cxn ang="0">
                  <a:pos x="connsiteX1" y="connsiteY1"/>
                </a:cxn>
                <a:cxn ang="0">
                  <a:pos x="connsiteX2" y="connsiteY2"/>
                </a:cxn>
                <a:cxn ang="0">
                  <a:pos x="connsiteX3" y="connsiteY3"/>
                </a:cxn>
              </a:cxnLst>
              <a:rect l="l" t="t" r="r" b="b"/>
              <a:pathLst>
                <a:path w="56777" h="59350">
                  <a:moveTo>
                    <a:pt x="460" y="22"/>
                  </a:moveTo>
                  <a:lnTo>
                    <a:pt x="57237" y="22"/>
                  </a:lnTo>
                  <a:lnTo>
                    <a:pt x="57237" y="59372"/>
                  </a:lnTo>
                  <a:lnTo>
                    <a:pt x="460" y="59372"/>
                  </a:lnTo>
                  <a:close/>
                </a:path>
              </a:pathLst>
            </a:custGeom>
          </p:spPr>
        </p:pic>
        <p:sp>
          <p:nvSpPr>
            <p:cNvPr id="103" name="Freeform 102">
              <a:extLst>
                <a:ext uri="{FF2B5EF4-FFF2-40B4-BE49-F238E27FC236}">
                  <a16:creationId xmlns:a16="http://schemas.microsoft.com/office/drawing/2014/main" id="{645A773D-A241-B079-D77D-D798BAEB1E4A}"/>
                </a:ext>
              </a:extLst>
            </p:cNvPr>
            <p:cNvSpPr/>
            <p:nvPr/>
          </p:nvSpPr>
          <p:spPr>
            <a:xfrm>
              <a:off x="9018099" y="5343199"/>
              <a:ext cx="77773" cy="16594"/>
            </a:xfrm>
            <a:custGeom>
              <a:avLst/>
              <a:gdLst>
                <a:gd name="connsiteX0" fmla="*/ 74469 w 77773"/>
                <a:gd name="connsiteY0" fmla="*/ -22 h 16594"/>
                <a:gd name="connsiteX1" fmla="*/ 77728 w 77773"/>
                <a:gd name="connsiteY1" fmla="*/ 2945 h 16594"/>
                <a:gd name="connsiteX2" fmla="*/ 76399 w 77773"/>
                <a:gd name="connsiteY2" fmla="*/ 5630 h 16594"/>
                <a:gd name="connsiteX3" fmla="*/ 1226 w 77773"/>
                <a:gd name="connsiteY3" fmla="*/ 5630 h 16594"/>
                <a:gd name="connsiteX4" fmla="*/ 581 w 77773"/>
                <a:gd name="connsiteY4" fmla="*/ 1240 h 16594"/>
                <a:gd name="connsiteX5" fmla="*/ 3156 w 77773"/>
                <a:gd name="connsiteY5" fmla="*/ -22 h 16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773" h="16594">
                  <a:moveTo>
                    <a:pt x="74469" y="-22"/>
                  </a:moveTo>
                  <a:cubicBezTo>
                    <a:pt x="76191" y="-99"/>
                    <a:pt x="77651" y="1229"/>
                    <a:pt x="77728" y="2945"/>
                  </a:cubicBezTo>
                  <a:cubicBezTo>
                    <a:pt x="77775" y="4007"/>
                    <a:pt x="77274" y="5020"/>
                    <a:pt x="76399" y="5630"/>
                  </a:cubicBezTo>
                  <a:cubicBezTo>
                    <a:pt x="53483" y="20216"/>
                    <a:pt x="24142" y="20216"/>
                    <a:pt x="1226" y="5630"/>
                  </a:cubicBezTo>
                  <a:cubicBezTo>
                    <a:pt x="-170" y="4595"/>
                    <a:pt x="-458" y="2630"/>
                    <a:pt x="581" y="1240"/>
                  </a:cubicBezTo>
                  <a:cubicBezTo>
                    <a:pt x="1186" y="432"/>
                    <a:pt x="2144" y="-38"/>
                    <a:pt x="3156" y="-22"/>
                  </a:cubicBezTo>
                  <a:close/>
                </a:path>
              </a:pathLst>
            </a:custGeom>
            <a:solidFill>
              <a:srgbClr val="673312"/>
            </a:solidFill>
            <a:ln w="2835" cap="flat">
              <a:noFill/>
              <a:prstDash val="solid"/>
              <a:miter/>
            </a:ln>
          </p:spPr>
          <p:txBody>
            <a:bodyPr rtlCol="0" anchor="ctr"/>
            <a:lstStyle/>
            <a:p>
              <a:endParaRPr lang="en-US"/>
            </a:p>
          </p:txBody>
        </p:sp>
      </p:grpSp>
      <p:grpSp>
        <p:nvGrpSpPr>
          <p:cNvPr id="135" name="Group 134">
            <a:extLst>
              <a:ext uri="{FF2B5EF4-FFF2-40B4-BE49-F238E27FC236}">
                <a16:creationId xmlns:a16="http://schemas.microsoft.com/office/drawing/2014/main" id="{877C86EA-0758-7FEA-3D18-A6EE98F2FB99}"/>
              </a:ext>
            </a:extLst>
          </p:cNvPr>
          <p:cNvGrpSpPr/>
          <p:nvPr/>
        </p:nvGrpSpPr>
        <p:grpSpPr>
          <a:xfrm>
            <a:off x="9116063" y="5208928"/>
            <a:ext cx="369053" cy="370236"/>
            <a:chOff x="9412040" y="5208928"/>
            <a:chExt cx="369053" cy="370236"/>
          </a:xfrm>
        </p:grpSpPr>
        <p:pic>
          <p:nvPicPr>
            <p:cNvPr id="104" name="Picture 103">
              <a:extLst>
                <a:ext uri="{FF2B5EF4-FFF2-40B4-BE49-F238E27FC236}">
                  <a16:creationId xmlns:a16="http://schemas.microsoft.com/office/drawing/2014/main" id="{09DFC9C6-8F77-34BD-EB71-73612421112F}"/>
                </a:ext>
              </a:extLst>
            </p:cNvPr>
            <p:cNvPicPr>
              <a:picLocks noChangeAspect="1"/>
            </p:cNvPicPr>
            <p:nvPr/>
          </p:nvPicPr>
          <p:blipFill>
            <a:blip r:embed="rId11"/>
            <a:stretch>
              <a:fillRect/>
            </a:stretch>
          </p:blipFill>
          <p:spPr>
            <a:xfrm>
              <a:off x="9412040" y="5208928"/>
              <a:ext cx="369053" cy="370236"/>
            </a:xfrm>
            <a:custGeom>
              <a:avLst/>
              <a:gdLst>
                <a:gd name="connsiteX0" fmla="*/ 570 w 369053"/>
                <a:gd name="connsiteY0" fmla="*/ 2 h 370236"/>
                <a:gd name="connsiteX1" fmla="*/ 369623 w 369053"/>
                <a:gd name="connsiteY1" fmla="*/ 2 h 370236"/>
                <a:gd name="connsiteX2" fmla="*/ 369623 w 369053"/>
                <a:gd name="connsiteY2" fmla="*/ 370238 h 370236"/>
                <a:gd name="connsiteX3" fmla="*/ 570 w 369053"/>
                <a:gd name="connsiteY3" fmla="*/ 370238 h 370236"/>
              </a:gdLst>
              <a:ahLst/>
              <a:cxnLst>
                <a:cxn ang="0">
                  <a:pos x="connsiteX0" y="connsiteY0"/>
                </a:cxn>
                <a:cxn ang="0">
                  <a:pos x="connsiteX1" y="connsiteY1"/>
                </a:cxn>
                <a:cxn ang="0">
                  <a:pos x="connsiteX2" y="connsiteY2"/>
                </a:cxn>
                <a:cxn ang="0">
                  <a:pos x="connsiteX3" y="connsiteY3"/>
                </a:cxn>
              </a:cxnLst>
              <a:rect l="l" t="t" r="r" b="b"/>
              <a:pathLst>
                <a:path w="369053" h="370236">
                  <a:moveTo>
                    <a:pt x="570" y="2"/>
                  </a:moveTo>
                  <a:lnTo>
                    <a:pt x="369623" y="2"/>
                  </a:lnTo>
                  <a:lnTo>
                    <a:pt x="369623" y="370238"/>
                  </a:lnTo>
                  <a:lnTo>
                    <a:pt x="570" y="370238"/>
                  </a:lnTo>
                  <a:close/>
                </a:path>
              </a:pathLst>
            </a:custGeom>
          </p:spPr>
        </p:pic>
        <p:pic>
          <p:nvPicPr>
            <p:cNvPr id="105" name="Picture 104">
              <a:extLst>
                <a:ext uri="{FF2B5EF4-FFF2-40B4-BE49-F238E27FC236}">
                  <a16:creationId xmlns:a16="http://schemas.microsoft.com/office/drawing/2014/main" id="{82757121-18AA-1626-5ACA-9DB92C252D78}"/>
                </a:ext>
              </a:extLst>
            </p:cNvPr>
            <p:cNvPicPr>
              <a:picLocks noChangeAspect="1"/>
            </p:cNvPicPr>
            <p:nvPr/>
          </p:nvPicPr>
          <p:blipFill>
            <a:blip r:embed="rId12"/>
            <a:stretch>
              <a:fillRect/>
            </a:stretch>
          </p:blipFill>
          <p:spPr>
            <a:xfrm>
              <a:off x="9517078" y="5497203"/>
              <a:ext cx="158976" cy="39567"/>
            </a:xfrm>
            <a:custGeom>
              <a:avLst/>
              <a:gdLst>
                <a:gd name="connsiteX0" fmla="*/ 607 w 158976"/>
                <a:gd name="connsiteY0" fmla="*/ 104 h 39567"/>
                <a:gd name="connsiteX1" fmla="*/ 159584 w 158976"/>
                <a:gd name="connsiteY1" fmla="*/ 104 h 39567"/>
                <a:gd name="connsiteX2" fmla="*/ 159584 w 158976"/>
                <a:gd name="connsiteY2" fmla="*/ 39671 h 39567"/>
                <a:gd name="connsiteX3" fmla="*/ 607 w 158976"/>
                <a:gd name="connsiteY3" fmla="*/ 39671 h 39567"/>
              </a:gdLst>
              <a:ahLst/>
              <a:cxnLst>
                <a:cxn ang="0">
                  <a:pos x="connsiteX0" y="connsiteY0"/>
                </a:cxn>
                <a:cxn ang="0">
                  <a:pos x="connsiteX1" y="connsiteY1"/>
                </a:cxn>
                <a:cxn ang="0">
                  <a:pos x="connsiteX2" y="connsiteY2"/>
                </a:cxn>
                <a:cxn ang="0">
                  <a:pos x="connsiteX3" y="connsiteY3"/>
                </a:cxn>
              </a:cxnLst>
              <a:rect l="l" t="t" r="r" b="b"/>
              <a:pathLst>
                <a:path w="158976" h="39567">
                  <a:moveTo>
                    <a:pt x="607" y="104"/>
                  </a:moveTo>
                  <a:lnTo>
                    <a:pt x="159584" y="104"/>
                  </a:lnTo>
                  <a:lnTo>
                    <a:pt x="159584" y="39671"/>
                  </a:lnTo>
                  <a:lnTo>
                    <a:pt x="607" y="39671"/>
                  </a:lnTo>
                  <a:close/>
                </a:path>
              </a:pathLst>
            </a:custGeom>
          </p:spPr>
        </p:pic>
        <p:sp>
          <p:nvSpPr>
            <p:cNvPr id="106" name="Freeform 105">
              <a:extLst>
                <a:ext uri="{FF2B5EF4-FFF2-40B4-BE49-F238E27FC236}">
                  <a16:creationId xmlns:a16="http://schemas.microsoft.com/office/drawing/2014/main" id="{2B97B33D-7328-EA4C-6BC9-16DB5339520D}"/>
                </a:ext>
              </a:extLst>
            </p:cNvPr>
            <p:cNvSpPr/>
            <p:nvPr/>
          </p:nvSpPr>
          <p:spPr>
            <a:xfrm>
              <a:off x="9467480" y="5393961"/>
              <a:ext cx="257570" cy="116779"/>
            </a:xfrm>
            <a:custGeom>
              <a:avLst/>
              <a:gdLst>
                <a:gd name="connsiteX0" fmla="*/ 257501 w 257570"/>
                <a:gd name="connsiteY0" fmla="*/ 26541 h 116779"/>
                <a:gd name="connsiteX1" fmla="*/ 207367 w 257570"/>
                <a:gd name="connsiteY1" fmla="*/ 116754 h 116779"/>
                <a:gd name="connsiteX2" fmla="*/ 50122 w 257570"/>
                <a:gd name="connsiteY2" fmla="*/ 116754 h 116779"/>
                <a:gd name="connsiteX3" fmla="*/ -12 w 257570"/>
                <a:gd name="connsiteY3" fmla="*/ 26541 h 116779"/>
                <a:gd name="connsiteX4" fmla="*/ 6546 w 257570"/>
                <a:gd name="connsiteY4" fmla="*/ 16904 h 116779"/>
                <a:gd name="connsiteX5" fmla="*/ 250944 w 257570"/>
                <a:gd name="connsiteY5" fmla="*/ 16904 h 116779"/>
                <a:gd name="connsiteX6" fmla="*/ 257502 w 257570"/>
                <a:gd name="connsiteY6" fmla="*/ 26541 h 116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7570" h="116779">
                  <a:moveTo>
                    <a:pt x="257501" y="26541"/>
                  </a:moveTo>
                  <a:cubicBezTo>
                    <a:pt x="254905" y="62482"/>
                    <a:pt x="236572" y="95470"/>
                    <a:pt x="207367" y="116754"/>
                  </a:cubicBezTo>
                  <a:cubicBezTo>
                    <a:pt x="156355" y="99683"/>
                    <a:pt x="101135" y="99683"/>
                    <a:pt x="50122" y="116754"/>
                  </a:cubicBezTo>
                  <a:cubicBezTo>
                    <a:pt x="20908" y="95477"/>
                    <a:pt x="2573" y="62485"/>
                    <a:pt x="-12" y="26541"/>
                  </a:cubicBezTo>
                  <a:cubicBezTo>
                    <a:pt x="-366" y="22195"/>
                    <a:pt x="2360" y="18188"/>
                    <a:pt x="6546" y="16904"/>
                  </a:cubicBezTo>
                  <a:cubicBezTo>
                    <a:pt x="86434" y="-5668"/>
                    <a:pt x="171055" y="-5668"/>
                    <a:pt x="250944" y="16904"/>
                  </a:cubicBezTo>
                  <a:cubicBezTo>
                    <a:pt x="255109" y="18215"/>
                    <a:pt x="257823" y="22204"/>
                    <a:pt x="257502" y="26541"/>
                  </a:cubicBezTo>
                  <a:close/>
                </a:path>
              </a:pathLst>
            </a:custGeom>
            <a:solidFill>
              <a:srgbClr val="673312"/>
            </a:solidFill>
            <a:ln w="2835" cap="flat">
              <a:noFill/>
              <a:prstDash val="solid"/>
              <a:miter/>
            </a:ln>
          </p:spPr>
          <p:txBody>
            <a:bodyPr rtlCol="0" anchor="ctr"/>
            <a:lstStyle/>
            <a:p>
              <a:endParaRPr lang="en-US"/>
            </a:p>
          </p:txBody>
        </p:sp>
        <p:sp>
          <p:nvSpPr>
            <p:cNvPr id="107" name="Freeform 106">
              <a:extLst>
                <a:ext uri="{FF2B5EF4-FFF2-40B4-BE49-F238E27FC236}">
                  <a16:creationId xmlns:a16="http://schemas.microsoft.com/office/drawing/2014/main" id="{E28B6254-E6B4-D106-5F97-1572219B081B}"/>
                </a:ext>
              </a:extLst>
            </p:cNvPr>
            <p:cNvSpPr/>
            <p:nvPr/>
          </p:nvSpPr>
          <p:spPr>
            <a:xfrm>
              <a:off x="9455144" y="5302818"/>
              <a:ext cx="80133" cy="68307"/>
            </a:xfrm>
            <a:custGeom>
              <a:avLst/>
              <a:gdLst>
                <a:gd name="connsiteX0" fmla="*/ 6760 w 80133"/>
                <a:gd name="connsiteY0" fmla="*/ 68282 h 68307"/>
                <a:gd name="connsiteX1" fmla="*/ -43 w 80133"/>
                <a:gd name="connsiteY1" fmla="*/ 61488 h 68307"/>
                <a:gd name="connsiteX2" fmla="*/ 3921 w 80133"/>
                <a:gd name="connsiteY2" fmla="*/ 55338 h 68307"/>
                <a:gd name="connsiteX3" fmla="*/ 56724 w 80133"/>
                <a:gd name="connsiteY3" fmla="*/ 31597 h 68307"/>
                <a:gd name="connsiteX4" fmla="*/ 15248 w 80133"/>
                <a:gd name="connsiteY4" fmla="*/ 12916 h 68307"/>
                <a:gd name="connsiteX5" fmla="*/ 11898 w 80133"/>
                <a:gd name="connsiteY5" fmla="*/ 3929 h 68307"/>
                <a:gd name="connsiteX6" fmla="*/ 20925 w 80133"/>
                <a:gd name="connsiteY6" fmla="*/ 594 h 68307"/>
                <a:gd name="connsiteX7" fmla="*/ 76085 w 80133"/>
                <a:gd name="connsiteY7" fmla="*/ 25436 h 68307"/>
                <a:gd name="connsiteX8" fmla="*/ 79492 w 80133"/>
                <a:gd name="connsiteY8" fmla="*/ 34366 h 68307"/>
                <a:gd name="connsiteX9" fmla="*/ 76085 w 80133"/>
                <a:gd name="connsiteY9" fmla="*/ 37758 h 68307"/>
                <a:gd name="connsiteX10" fmla="*/ 9542 w 80133"/>
                <a:gd name="connsiteY10" fmla="*/ 67688 h 68307"/>
                <a:gd name="connsiteX11" fmla="*/ 6760 w 80133"/>
                <a:gd name="connsiteY11" fmla="*/ 68282 h 68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133" h="68307">
                  <a:moveTo>
                    <a:pt x="6760" y="68282"/>
                  </a:moveTo>
                  <a:cubicBezTo>
                    <a:pt x="2997" y="68276"/>
                    <a:pt x="-49" y="65234"/>
                    <a:pt x="-43" y="61488"/>
                  </a:cubicBezTo>
                  <a:cubicBezTo>
                    <a:pt x="-39" y="58844"/>
                    <a:pt x="1508" y="56443"/>
                    <a:pt x="3921" y="55338"/>
                  </a:cubicBezTo>
                  <a:lnTo>
                    <a:pt x="56724" y="31597"/>
                  </a:lnTo>
                  <a:lnTo>
                    <a:pt x="15248" y="12916"/>
                  </a:lnTo>
                  <a:cubicBezTo>
                    <a:pt x="11830" y="11355"/>
                    <a:pt x="10330" y="7331"/>
                    <a:pt x="11898" y="3929"/>
                  </a:cubicBezTo>
                  <a:cubicBezTo>
                    <a:pt x="13466" y="526"/>
                    <a:pt x="17508" y="-967"/>
                    <a:pt x="20925" y="594"/>
                  </a:cubicBezTo>
                  <a:lnTo>
                    <a:pt x="76085" y="25436"/>
                  </a:lnTo>
                  <a:cubicBezTo>
                    <a:pt x="79503" y="26965"/>
                    <a:pt x="81028" y="30963"/>
                    <a:pt x="79492" y="34366"/>
                  </a:cubicBezTo>
                  <a:cubicBezTo>
                    <a:pt x="78812" y="35874"/>
                    <a:pt x="77599" y="37081"/>
                    <a:pt x="76085" y="37758"/>
                  </a:cubicBezTo>
                  <a:lnTo>
                    <a:pt x="9542" y="67688"/>
                  </a:lnTo>
                  <a:cubicBezTo>
                    <a:pt x="8667" y="68079"/>
                    <a:pt x="7718" y="68281"/>
                    <a:pt x="6760" y="68282"/>
                  </a:cubicBezTo>
                  <a:close/>
                </a:path>
              </a:pathLst>
            </a:custGeom>
            <a:solidFill>
              <a:srgbClr val="000000"/>
            </a:solidFill>
            <a:ln w="2835" cap="flat">
              <a:noFill/>
              <a:prstDash val="solid"/>
              <a:miter/>
            </a:ln>
          </p:spPr>
          <p:txBody>
            <a:bodyPr rtlCol="0" anchor="ctr"/>
            <a:lstStyle/>
            <a:p>
              <a:endParaRPr lang="en-US"/>
            </a:p>
          </p:txBody>
        </p:sp>
        <p:sp>
          <p:nvSpPr>
            <p:cNvPr id="108" name="Freeform 107">
              <a:extLst>
                <a:ext uri="{FF2B5EF4-FFF2-40B4-BE49-F238E27FC236}">
                  <a16:creationId xmlns:a16="http://schemas.microsoft.com/office/drawing/2014/main" id="{450BEEE6-D899-A1DA-5147-DB4705727085}"/>
                </a:ext>
              </a:extLst>
            </p:cNvPr>
            <p:cNvSpPr/>
            <p:nvPr/>
          </p:nvSpPr>
          <p:spPr>
            <a:xfrm>
              <a:off x="9657230" y="5302818"/>
              <a:ext cx="80161" cy="68307"/>
            </a:xfrm>
            <a:custGeom>
              <a:avLst/>
              <a:gdLst>
                <a:gd name="connsiteX0" fmla="*/ 73316 w 80161"/>
                <a:gd name="connsiteY0" fmla="*/ 68282 h 68307"/>
                <a:gd name="connsiteX1" fmla="*/ 80119 w 80161"/>
                <a:gd name="connsiteY1" fmla="*/ 61488 h 68307"/>
                <a:gd name="connsiteX2" fmla="*/ 76155 w 80161"/>
                <a:gd name="connsiteY2" fmla="*/ 55338 h 68307"/>
                <a:gd name="connsiteX3" fmla="*/ 23352 w 80161"/>
                <a:gd name="connsiteY3" fmla="*/ 31597 h 68307"/>
                <a:gd name="connsiteX4" fmla="*/ 64884 w 80161"/>
                <a:gd name="connsiteY4" fmla="*/ 12916 h 68307"/>
                <a:gd name="connsiteX5" fmla="*/ 68234 w 80161"/>
                <a:gd name="connsiteY5" fmla="*/ 3929 h 68307"/>
                <a:gd name="connsiteX6" fmla="*/ 59207 w 80161"/>
                <a:gd name="connsiteY6" fmla="*/ 594 h 68307"/>
                <a:gd name="connsiteX7" fmla="*/ 3962 w 80161"/>
                <a:gd name="connsiteY7" fmla="*/ 25436 h 68307"/>
                <a:gd name="connsiteX8" fmla="*/ 555 w 80161"/>
                <a:gd name="connsiteY8" fmla="*/ 34366 h 68307"/>
                <a:gd name="connsiteX9" fmla="*/ 3962 w 80161"/>
                <a:gd name="connsiteY9" fmla="*/ 37758 h 68307"/>
                <a:gd name="connsiteX10" fmla="*/ 70477 w 80161"/>
                <a:gd name="connsiteY10" fmla="*/ 67688 h 68307"/>
                <a:gd name="connsiteX11" fmla="*/ 73316 w 80161"/>
                <a:gd name="connsiteY11" fmla="*/ 68282 h 68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161" h="68307">
                  <a:moveTo>
                    <a:pt x="73316" y="68282"/>
                  </a:moveTo>
                  <a:cubicBezTo>
                    <a:pt x="77079" y="68276"/>
                    <a:pt x="80124" y="65234"/>
                    <a:pt x="80119" y="61488"/>
                  </a:cubicBezTo>
                  <a:cubicBezTo>
                    <a:pt x="80114" y="58844"/>
                    <a:pt x="78567" y="56443"/>
                    <a:pt x="76155" y="55338"/>
                  </a:cubicBezTo>
                  <a:lnTo>
                    <a:pt x="23352" y="31597"/>
                  </a:lnTo>
                  <a:lnTo>
                    <a:pt x="64884" y="12916"/>
                  </a:lnTo>
                  <a:cubicBezTo>
                    <a:pt x="68302" y="11355"/>
                    <a:pt x="69802" y="7331"/>
                    <a:pt x="68234" y="3929"/>
                  </a:cubicBezTo>
                  <a:cubicBezTo>
                    <a:pt x="66666" y="526"/>
                    <a:pt x="62625" y="-967"/>
                    <a:pt x="59207" y="594"/>
                  </a:cubicBezTo>
                  <a:lnTo>
                    <a:pt x="3962" y="25436"/>
                  </a:lnTo>
                  <a:cubicBezTo>
                    <a:pt x="544" y="26965"/>
                    <a:pt x="-981" y="30963"/>
                    <a:pt x="555" y="34366"/>
                  </a:cubicBezTo>
                  <a:cubicBezTo>
                    <a:pt x="1235" y="35874"/>
                    <a:pt x="2448" y="37081"/>
                    <a:pt x="3962" y="37758"/>
                  </a:cubicBezTo>
                  <a:lnTo>
                    <a:pt x="70477" y="67688"/>
                  </a:lnTo>
                  <a:cubicBezTo>
                    <a:pt x="71372" y="68080"/>
                    <a:pt x="72339" y="68282"/>
                    <a:pt x="73316" y="68282"/>
                  </a:cubicBezTo>
                  <a:close/>
                </a:path>
              </a:pathLst>
            </a:custGeom>
            <a:solidFill>
              <a:srgbClr val="000000"/>
            </a:solidFill>
            <a:ln w="2835" cap="flat">
              <a:noFill/>
              <a:prstDash val="solid"/>
              <a:miter/>
            </a:ln>
          </p:spPr>
          <p:txBody>
            <a:bodyPr rtlCol="0" anchor="ctr"/>
            <a:lstStyle/>
            <a:p>
              <a:endParaRPr lang="en-US"/>
            </a:p>
          </p:txBody>
        </p:sp>
      </p:grpSp>
      <p:grpSp>
        <p:nvGrpSpPr>
          <p:cNvPr id="136" name="Group 135">
            <a:extLst>
              <a:ext uri="{FF2B5EF4-FFF2-40B4-BE49-F238E27FC236}">
                <a16:creationId xmlns:a16="http://schemas.microsoft.com/office/drawing/2014/main" id="{2E7A9E63-D912-5477-EBE2-842286CBD2C7}"/>
              </a:ext>
            </a:extLst>
          </p:cNvPr>
          <p:cNvGrpSpPr/>
          <p:nvPr/>
        </p:nvGrpSpPr>
        <p:grpSpPr>
          <a:xfrm>
            <a:off x="9546032" y="5208928"/>
            <a:ext cx="371891" cy="370236"/>
            <a:chOff x="9948586" y="5208928"/>
            <a:chExt cx="371891" cy="370236"/>
          </a:xfrm>
        </p:grpSpPr>
        <p:pic>
          <p:nvPicPr>
            <p:cNvPr id="109" name="Picture 108">
              <a:extLst>
                <a:ext uri="{FF2B5EF4-FFF2-40B4-BE49-F238E27FC236}">
                  <a16:creationId xmlns:a16="http://schemas.microsoft.com/office/drawing/2014/main" id="{45631A38-B63D-6732-6273-D2107CBF06C8}"/>
                </a:ext>
              </a:extLst>
            </p:cNvPr>
            <p:cNvPicPr>
              <a:picLocks noChangeAspect="1"/>
            </p:cNvPicPr>
            <p:nvPr/>
          </p:nvPicPr>
          <p:blipFill>
            <a:blip r:embed="rId13"/>
            <a:stretch>
              <a:fillRect/>
            </a:stretch>
          </p:blipFill>
          <p:spPr>
            <a:xfrm>
              <a:off x="9948586" y="5208928"/>
              <a:ext cx="371891" cy="370236"/>
            </a:xfrm>
            <a:custGeom>
              <a:avLst/>
              <a:gdLst>
                <a:gd name="connsiteX0" fmla="*/ 759 w 371891"/>
                <a:gd name="connsiteY0" fmla="*/ 2 h 370236"/>
                <a:gd name="connsiteX1" fmla="*/ 372651 w 371891"/>
                <a:gd name="connsiteY1" fmla="*/ 2 h 370236"/>
                <a:gd name="connsiteX2" fmla="*/ 372651 w 371891"/>
                <a:gd name="connsiteY2" fmla="*/ 370238 h 370236"/>
                <a:gd name="connsiteX3" fmla="*/ 759 w 371891"/>
                <a:gd name="connsiteY3" fmla="*/ 370238 h 370236"/>
              </a:gdLst>
              <a:ahLst/>
              <a:cxnLst>
                <a:cxn ang="0">
                  <a:pos x="connsiteX0" y="connsiteY0"/>
                </a:cxn>
                <a:cxn ang="0">
                  <a:pos x="connsiteX1" y="connsiteY1"/>
                </a:cxn>
                <a:cxn ang="0">
                  <a:pos x="connsiteX2" y="connsiteY2"/>
                </a:cxn>
                <a:cxn ang="0">
                  <a:pos x="connsiteX3" y="connsiteY3"/>
                </a:cxn>
              </a:cxnLst>
              <a:rect l="l" t="t" r="r" b="b"/>
              <a:pathLst>
                <a:path w="371891" h="370236">
                  <a:moveTo>
                    <a:pt x="759" y="2"/>
                  </a:moveTo>
                  <a:lnTo>
                    <a:pt x="372651" y="2"/>
                  </a:lnTo>
                  <a:lnTo>
                    <a:pt x="372651" y="370238"/>
                  </a:lnTo>
                  <a:lnTo>
                    <a:pt x="759" y="370238"/>
                  </a:lnTo>
                  <a:close/>
                </a:path>
              </a:pathLst>
            </a:custGeom>
          </p:spPr>
        </p:pic>
        <p:sp>
          <p:nvSpPr>
            <p:cNvPr id="110" name="Freeform 109">
              <a:extLst>
                <a:ext uri="{FF2B5EF4-FFF2-40B4-BE49-F238E27FC236}">
                  <a16:creationId xmlns:a16="http://schemas.microsoft.com/office/drawing/2014/main" id="{08CA4F95-CFBF-7F6E-F302-026079215A88}"/>
                </a:ext>
              </a:extLst>
            </p:cNvPr>
            <p:cNvSpPr/>
            <p:nvPr/>
          </p:nvSpPr>
          <p:spPr>
            <a:xfrm>
              <a:off x="10078095" y="5400292"/>
              <a:ext cx="114945" cy="136959"/>
            </a:xfrm>
            <a:custGeom>
              <a:avLst/>
              <a:gdLst>
                <a:gd name="connsiteX0" fmla="*/ 114903 w 114945"/>
                <a:gd name="connsiteY0" fmla="*/ 68454 h 136959"/>
                <a:gd name="connsiteX1" fmla="*/ 57444 w 114945"/>
                <a:gd name="connsiteY1" fmla="*/ 136934 h 136959"/>
                <a:gd name="connsiteX2" fmla="*/ -43 w 114945"/>
                <a:gd name="connsiteY2" fmla="*/ 68454 h 136959"/>
                <a:gd name="connsiteX3" fmla="*/ 57444 w 114945"/>
                <a:gd name="connsiteY3" fmla="*/ -25 h 136959"/>
                <a:gd name="connsiteX4" fmla="*/ 114903 w 114945"/>
                <a:gd name="connsiteY4" fmla="*/ 68454 h 1369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945" h="136959">
                  <a:moveTo>
                    <a:pt x="114903" y="68454"/>
                  </a:moveTo>
                  <a:cubicBezTo>
                    <a:pt x="114903" y="106297"/>
                    <a:pt x="89154" y="136934"/>
                    <a:pt x="57444" y="136934"/>
                  </a:cubicBezTo>
                  <a:cubicBezTo>
                    <a:pt x="25734" y="136934"/>
                    <a:pt x="-43" y="106297"/>
                    <a:pt x="-43" y="68454"/>
                  </a:cubicBezTo>
                  <a:cubicBezTo>
                    <a:pt x="-43" y="30611"/>
                    <a:pt x="25705" y="-25"/>
                    <a:pt x="57444" y="-25"/>
                  </a:cubicBezTo>
                  <a:cubicBezTo>
                    <a:pt x="89183" y="-25"/>
                    <a:pt x="114903" y="30639"/>
                    <a:pt x="114903" y="68454"/>
                  </a:cubicBezTo>
                  <a:close/>
                </a:path>
              </a:pathLst>
            </a:custGeom>
            <a:solidFill>
              <a:srgbClr val="673312"/>
            </a:solidFill>
            <a:ln w="2835" cap="flat">
              <a:noFill/>
              <a:prstDash val="solid"/>
              <a:miter/>
            </a:ln>
          </p:spPr>
          <p:txBody>
            <a:bodyPr rtlCol="0" anchor="ctr"/>
            <a:lstStyle/>
            <a:p>
              <a:endParaRPr lang="en-US"/>
            </a:p>
          </p:txBody>
        </p:sp>
        <p:pic>
          <p:nvPicPr>
            <p:cNvPr id="111" name="Picture 110">
              <a:extLst>
                <a:ext uri="{FF2B5EF4-FFF2-40B4-BE49-F238E27FC236}">
                  <a16:creationId xmlns:a16="http://schemas.microsoft.com/office/drawing/2014/main" id="{44321F4E-9628-E367-AB77-8368B590A4AE}"/>
                </a:ext>
              </a:extLst>
            </p:cNvPr>
            <p:cNvPicPr>
              <a:picLocks noChangeAspect="1"/>
            </p:cNvPicPr>
            <p:nvPr/>
          </p:nvPicPr>
          <p:blipFill>
            <a:blip r:embed="rId14"/>
            <a:stretch>
              <a:fillRect/>
            </a:stretch>
          </p:blipFill>
          <p:spPr>
            <a:xfrm>
              <a:off x="10025235" y="5307846"/>
              <a:ext cx="70971" cy="79134"/>
            </a:xfrm>
            <a:custGeom>
              <a:avLst/>
              <a:gdLst>
                <a:gd name="connsiteX0" fmla="*/ 786 w 70971"/>
                <a:gd name="connsiteY0" fmla="*/ 37 h 79134"/>
                <a:gd name="connsiteX1" fmla="*/ 71758 w 70971"/>
                <a:gd name="connsiteY1" fmla="*/ 37 h 79134"/>
                <a:gd name="connsiteX2" fmla="*/ 71758 w 70971"/>
                <a:gd name="connsiteY2" fmla="*/ 79171 h 79134"/>
                <a:gd name="connsiteX3" fmla="*/ 786 w 70971"/>
                <a:gd name="connsiteY3" fmla="*/ 79171 h 79134"/>
              </a:gdLst>
              <a:ahLst/>
              <a:cxnLst>
                <a:cxn ang="0">
                  <a:pos x="connsiteX0" y="connsiteY0"/>
                </a:cxn>
                <a:cxn ang="0">
                  <a:pos x="connsiteX1" y="connsiteY1"/>
                </a:cxn>
                <a:cxn ang="0">
                  <a:pos x="connsiteX2" y="connsiteY2"/>
                </a:cxn>
                <a:cxn ang="0">
                  <a:pos x="connsiteX3" y="connsiteY3"/>
                </a:cxn>
              </a:cxnLst>
              <a:rect l="l" t="t" r="r" b="b"/>
              <a:pathLst>
                <a:path w="70971" h="79134">
                  <a:moveTo>
                    <a:pt x="786" y="37"/>
                  </a:moveTo>
                  <a:lnTo>
                    <a:pt x="71758" y="37"/>
                  </a:lnTo>
                  <a:lnTo>
                    <a:pt x="71758" y="79171"/>
                  </a:lnTo>
                  <a:lnTo>
                    <a:pt x="786" y="79171"/>
                  </a:lnTo>
                  <a:close/>
                </a:path>
              </a:pathLst>
            </a:custGeom>
          </p:spPr>
        </p:pic>
        <p:pic>
          <p:nvPicPr>
            <p:cNvPr id="112" name="Picture 111">
              <a:extLst>
                <a:ext uri="{FF2B5EF4-FFF2-40B4-BE49-F238E27FC236}">
                  <a16:creationId xmlns:a16="http://schemas.microsoft.com/office/drawing/2014/main" id="{ADC616D2-CF1C-5A9C-3C79-D450DBD0F530}"/>
                </a:ext>
              </a:extLst>
            </p:cNvPr>
            <p:cNvPicPr>
              <a:picLocks noChangeAspect="1"/>
            </p:cNvPicPr>
            <p:nvPr/>
          </p:nvPicPr>
          <p:blipFill>
            <a:blip r:embed="rId15"/>
            <a:stretch>
              <a:fillRect/>
            </a:stretch>
          </p:blipFill>
          <p:spPr>
            <a:xfrm>
              <a:off x="10175696" y="5307846"/>
              <a:ext cx="70971" cy="79134"/>
            </a:xfrm>
            <a:custGeom>
              <a:avLst/>
              <a:gdLst>
                <a:gd name="connsiteX0" fmla="*/ 839 w 70971"/>
                <a:gd name="connsiteY0" fmla="*/ 37 h 79134"/>
                <a:gd name="connsiteX1" fmla="*/ 71811 w 70971"/>
                <a:gd name="connsiteY1" fmla="*/ 37 h 79134"/>
                <a:gd name="connsiteX2" fmla="*/ 71811 w 70971"/>
                <a:gd name="connsiteY2" fmla="*/ 79171 h 79134"/>
                <a:gd name="connsiteX3" fmla="*/ 839 w 70971"/>
                <a:gd name="connsiteY3" fmla="*/ 79171 h 79134"/>
              </a:gdLst>
              <a:ahLst/>
              <a:cxnLst>
                <a:cxn ang="0">
                  <a:pos x="connsiteX0" y="connsiteY0"/>
                </a:cxn>
                <a:cxn ang="0">
                  <a:pos x="connsiteX1" y="connsiteY1"/>
                </a:cxn>
                <a:cxn ang="0">
                  <a:pos x="connsiteX2" y="connsiteY2"/>
                </a:cxn>
                <a:cxn ang="0">
                  <a:pos x="connsiteX3" y="connsiteY3"/>
                </a:cxn>
              </a:cxnLst>
              <a:rect l="l" t="t" r="r" b="b"/>
              <a:pathLst>
                <a:path w="70971" h="79134">
                  <a:moveTo>
                    <a:pt x="839" y="37"/>
                  </a:moveTo>
                  <a:lnTo>
                    <a:pt x="71811" y="37"/>
                  </a:lnTo>
                  <a:lnTo>
                    <a:pt x="71811" y="79171"/>
                  </a:lnTo>
                  <a:lnTo>
                    <a:pt x="839" y="79171"/>
                  </a:lnTo>
                  <a:close/>
                </a:path>
              </a:pathLst>
            </a:custGeom>
          </p:spPr>
        </p:pic>
        <p:sp>
          <p:nvSpPr>
            <p:cNvPr id="113" name="Freeform 112">
              <a:extLst>
                <a:ext uri="{FF2B5EF4-FFF2-40B4-BE49-F238E27FC236}">
                  <a16:creationId xmlns:a16="http://schemas.microsoft.com/office/drawing/2014/main" id="{D8D3989E-5CA4-ACDC-70AA-8F066662BDBC}"/>
                </a:ext>
              </a:extLst>
            </p:cNvPr>
            <p:cNvSpPr/>
            <p:nvPr/>
          </p:nvSpPr>
          <p:spPr>
            <a:xfrm>
              <a:off x="10030563" y="5261526"/>
              <a:ext cx="63013" cy="21066"/>
            </a:xfrm>
            <a:custGeom>
              <a:avLst/>
              <a:gdLst>
                <a:gd name="connsiteX0" fmla="*/ 58731 w 63013"/>
                <a:gd name="connsiteY0" fmla="*/ 21028 h 21066"/>
                <a:gd name="connsiteX1" fmla="*/ 55750 w 63013"/>
                <a:gd name="connsiteY1" fmla="*/ 19728 h 21066"/>
                <a:gd name="connsiteX2" fmla="*/ 9519 w 63013"/>
                <a:gd name="connsiteY2" fmla="*/ 17397 h 21066"/>
                <a:gd name="connsiteX3" fmla="*/ 7177 w 63013"/>
                <a:gd name="connsiteY3" fmla="*/ 19728 h 21066"/>
                <a:gd name="connsiteX4" fmla="*/ 1442 w 63013"/>
                <a:gd name="connsiteY4" fmla="*/ 19982 h 21066"/>
                <a:gd name="connsiteX5" fmla="*/ 1187 w 63013"/>
                <a:gd name="connsiteY5" fmla="*/ 19728 h 21066"/>
                <a:gd name="connsiteX6" fmla="*/ 1187 w 63013"/>
                <a:gd name="connsiteY6" fmla="*/ 13341 h 21066"/>
                <a:gd name="connsiteX7" fmla="*/ 58889 w 63013"/>
                <a:gd name="connsiteY7" fmla="*/ 10503 h 21066"/>
                <a:gd name="connsiteX8" fmla="*/ 61740 w 63013"/>
                <a:gd name="connsiteY8" fmla="*/ 13341 h 21066"/>
                <a:gd name="connsiteX9" fmla="*/ 61740 w 63013"/>
                <a:gd name="connsiteY9" fmla="*/ 19728 h 21066"/>
                <a:gd name="connsiteX10" fmla="*/ 58731 w 63013"/>
                <a:gd name="connsiteY10" fmla="*/ 21028 h 2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013" h="21066">
                  <a:moveTo>
                    <a:pt x="58731" y="21028"/>
                  </a:moveTo>
                  <a:cubicBezTo>
                    <a:pt x="57599" y="21028"/>
                    <a:pt x="56518" y="20556"/>
                    <a:pt x="55750" y="19728"/>
                  </a:cubicBezTo>
                  <a:cubicBezTo>
                    <a:pt x="43630" y="6375"/>
                    <a:pt x="22932" y="5331"/>
                    <a:pt x="9519" y="17397"/>
                  </a:cubicBezTo>
                  <a:cubicBezTo>
                    <a:pt x="8699" y="18134"/>
                    <a:pt x="7918" y="18912"/>
                    <a:pt x="7177" y="19728"/>
                  </a:cubicBezTo>
                  <a:cubicBezTo>
                    <a:pt x="5663" y="21375"/>
                    <a:pt x="3096" y="21488"/>
                    <a:pt x="1442" y="19982"/>
                  </a:cubicBezTo>
                  <a:cubicBezTo>
                    <a:pt x="1353" y="19901"/>
                    <a:pt x="1268" y="19816"/>
                    <a:pt x="1187" y="19728"/>
                  </a:cubicBezTo>
                  <a:cubicBezTo>
                    <a:pt x="-453" y="17912"/>
                    <a:pt x="-453" y="15157"/>
                    <a:pt x="1187" y="13341"/>
                  </a:cubicBezTo>
                  <a:cubicBezTo>
                    <a:pt x="16334" y="-3306"/>
                    <a:pt x="42168" y="-4577"/>
                    <a:pt x="58889" y="10503"/>
                  </a:cubicBezTo>
                  <a:cubicBezTo>
                    <a:pt x="59886" y="11401"/>
                    <a:pt x="60837" y="12349"/>
                    <a:pt x="61740" y="13341"/>
                  </a:cubicBezTo>
                  <a:cubicBezTo>
                    <a:pt x="63380" y="15157"/>
                    <a:pt x="63380" y="17912"/>
                    <a:pt x="61740" y="19728"/>
                  </a:cubicBezTo>
                  <a:cubicBezTo>
                    <a:pt x="60961" y="20558"/>
                    <a:pt x="59872" y="21029"/>
                    <a:pt x="58731" y="21028"/>
                  </a:cubicBezTo>
                  <a:close/>
                </a:path>
              </a:pathLst>
            </a:custGeom>
            <a:solidFill>
              <a:srgbClr val="000000"/>
            </a:solidFill>
            <a:ln w="2835" cap="flat">
              <a:noFill/>
              <a:prstDash val="solid"/>
              <a:miter/>
            </a:ln>
          </p:spPr>
          <p:txBody>
            <a:bodyPr rtlCol="0" anchor="ctr"/>
            <a:lstStyle/>
            <a:p>
              <a:endParaRPr lang="en-US"/>
            </a:p>
          </p:txBody>
        </p:sp>
        <p:sp>
          <p:nvSpPr>
            <p:cNvPr id="114" name="Freeform 113">
              <a:extLst>
                <a:ext uri="{FF2B5EF4-FFF2-40B4-BE49-F238E27FC236}">
                  <a16:creationId xmlns:a16="http://schemas.microsoft.com/office/drawing/2014/main" id="{9FE5BF64-D416-8531-306D-CB1E958A62FB}"/>
                </a:ext>
              </a:extLst>
            </p:cNvPr>
            <p:cNvSpPr/>
            <p:nvPr/>
          </p:nvSpPr>
          <p:spPr>
            <a:xfrm>
              <a:off x="10177560" y="5261526"/>
              <a:ext cx="63043" cy="21066"/>
            </a:xfrm>
            <a:custGeom>
              <a:avLst/>
              <a:gdLst>
                <a:gd name="connsiteX0" fmla="*/ 58759 w 63043"/>
                <a:gd name="connsiteY0" fmla="*/ 21028 h 21066"/>
                <a:gd name="connsiteX1" fmla="*/ 55750 w 63043"/>
                <a:gd name="connsiteY1" fmla="*/ 19728 h 21066"/>
                <a:gd name="connsiteX2" fmla="*/ 9519 w 63043"/>
                <a:gd name="connsiteY2" fmla="*/ 17397 h 21066"/>
                <a:gd name="connsiteX3" fmla="*/ 7177 w 63043"/>
                <a:gd name="connsiteY3" fmla="*/ 19728 h 21066"/>
                <a:gd name="connsiteX4" fmla="*/ 1442 w 63043"/>
                <a:gd name="connsiteY4" fmla="*/ 19982 h 21066"/>
                <a:gd name="connsiteX5" fmla="*/ 1187 w 63043"/>
                <a:gd name="connsiteY5" fmla="*/ 19728 h 21066"/>
                <a:gd name="connsiteX6" fmla="*/ 1187 w 63043"/>
                <a:gd name="connsiteY6" fmla="*/ 13341 h 21066"/>
                <a:gd name="connsiteX7" fmla="*/ 58889 w 63043"/>
                <a:gd name="connsiteY7" fmla="*/ 10503 h 21066"/>
                <a:gd name="connsiteX8" fmla="*/ 61740 w 63043"/>
                <a:gd name="connsiteY8" fmla="*/ 13341 h 21066"/>
                <a:gd name="connsiteX9" fmla="*/ 61740 w 63043"/>
                <a:gd name="connsiteY9" fmla="*/ 19728 h 21066"/>
                <a:gd name="connsiteX10" fmla="*/ 58759 w 63043"/>
                <a:gd name="connsiteY10" fmla="*/ 21028 h 2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043" h="21066">
                  <a:moveTo>
                    <a:pt x="58759" y="21028"/>
                  </a:moveTo>
                  <a:cubicBezTo>
                    <a:pt x="57620" y="21022"/>
                    <a:pt x="56533" y="20552"/>
                    <a:pt x="55750" y="19728"/>
                  </a:cubicBezTo>
                  <a:cubicBezTo>
                    <a:pt x="43630" y="6375"/>
                    <a:pt x="22932" y="5331"/>
                    <a:pt x="9519" y="17397"/>
                  </a:cubicBezTo>
                  <a:cubicBezTo>
                    <a:pt x="8699" y="18134"/>
                    <a:pt x="7918" y="18912"/>
                    <a:pt x="7177" y="19728"/>
                  </a:cubicBezTo>
                  <a:cubicBezTo>
                    <a:pt x="5663" y="21375"/>
                    <a:pt x="3096" y="21488"/>
                    <a:pt x="1442" y="19982"/>
                  </a:cubicBezTo>
                  <a:cubicBezTo>
                    <a:pt x="1353" y="19901"/>
                    <a:pt x="1268" y="19816"/>
                    <a:pt x="1187" y="19728"/>
                  </a:cubicBezTo>
                  <a:cubicBezTo>
                    <a:pt x="-453" y="17912"/>
                    <a:pt x="-453" y="15157"/>
                    <a:pt x="1187" y="13341"/>
                  </a:cubicBezTo>
                  <a:cubicBezTo>
                    <a:pt x="16334" y="-3306"/>
                    <a:pt x="42168" y="-4577"/>
                    <a:pt x="58889" y="10503"/>
                  </a:cubicBezTo>
                  <a:cubicBezTo>
                    <a:pt x="59886" y="11401"/>
                    <a:pt x="60837" y="12349"/>
                    <a:pt x="61740" y="13341"/>
                  </a:cubicBezTo>
                  <a:cubicBezTo>
                    <a:pt x="63421" y="15141"/>
                    <a:pt x="63421" y="17928"/>
                    <a:pt x="61740" y="19728"/>
                  </a:cubicBezTo>
                  <a:cubicBezTo>
                    <a:pt x="60972" y="20556"/>
                    <a:pt x="59892" y="21028"/>
                    <a:pt x="58759" y="21028"/>
                  </a:cubicBezTo>
                  <a:close/>
                </a:path>
              </a:pathLst>
            </a:custGeom>
            <a:solidFill>
              <a:srgbClr val="000000"/>
            </a:solidFill>
            <a:ln w="2835" cap="flat">
              <a:noFill/>
              <a:prstDash val="solid"/>
              <a:miter/>
            </a:ln>
          </p:spPr>
          <p:txBody>
            <a:bodyPr rtlCol="0" anchor="ctr"/>
            <a:lstStyle/>
            <a:p>
              <a:endParaRPr lang="en-US"/>
            </a:p>
          </p:txBody>
        </p:sp>
      </p:grpSp>
      <p:grpSp>
        <p:nvGrpSpPr>
          <p:cNvPr id="137" name="Group 136">
            <a:extLst>
              <a:ext uri="{FF2B5EF4-FFF2-40B4-BE49-F238E27FC236}">
                <a16:creationId xmlns:a16="http://schemas.microsoft.com/office/drawing/2014/main" id="{EEED4EFF-0F4E-53AA-7F40-B064877D114E}"/>
              </a:ext>
            </a:extLst>
          </p:cNvPr>
          <p:cNvGrpSpPr/>
          <p:nvPr/>
        </p:nvGrpSpPr>
        <p:grpSpPr>
          <a:xfrm>
            <a:off x="10003049" y="5208928"/>
            <a:ext cx="371891" cy="370236"/>
            <a:chOff x="10487971" y="5208928"/>
            <a:chExt cx="371891" cy="370236"/>
          </a:xfrm>
        </p:grpSpPr>
        <p:pic>
          <p:nvPicPr>
            <p:cNvPr id="115" name="Picture 114">
              <a:extLst>
                <a:ext uri="{FF2B5EF4-FFF2-40B4-BE49-F238E27FC236}">
                  <a16:creationId xmlns:a16="http://schemas.microsoft.com/office/drawing/2014/main" id="{E00E2352-D925-1756-2591-60CF06703D5A}"/>
                </a:ext>
              </a:extLst>
            </p:cNvPr>
            <p:cNvPicPr>
              <a:picLocks noChangeAspect="1"/>
            </p:cNvPicPr>
            <p:nvPr/>
          </p:nvPicPr>
          <p:blipFill>
            <a:blip r:embed="rId16"/>
            <a:stretch>
              <a:fillRect/>
            </a:stretch>
          </p:blipFill>
          <p:spPr>
            <a:xfrm>
              <a:off x="10487971" y="5208928"/>
              <a:ext cx="371891" cy="370236"/>
            </a:xfrm>
            <a:custGeom>
              <a:avLst/>
              <a:gdLst>
                <a:gd name="connsiteX0" fmla="*/ 949 w 371891"/>
                <a:gd name="connsiteY0" fmla="*/ 2 h 370236"/>
                <a:gd name="connsiteX1" fmla="*/ 372841 w 371891"/>
                <a:gd name="connsiteY1" fmla="*/ 2 h 370236"/>
                <a:gd name="connsiteX2" fmla="*/ 372841 w 371891"/>
                <a:gd name="connsiteY2" fmla="*/ 370238 h 370236"/>
                <a:gd name="connsiteX3" fmla="*/ 949 w 371891"/>
                <a:gd name="connsiteY3" fmla="*/ 370238 h 370236"/>
              </a:gdLst>
              <a:ahLst/>
              <a:cxnLst>
                <a:cxn ang="0">
                  <a:pos x="connsiteX0" y="connsiteY0"/>
                </a:cxn>
                <a:cxn ang="0">
                  <a:pos x="connsiteX1" y="connsiteY1"/>
                </a:cxn>
                <a:cxn ang="0">
                  <a:pos x="connsiteX2" y="connsiteY2"/>
                </a:cxn>
                <a:cxn ang="0">
                  <a:pos x="connsiteX3" y="connsiteY3"/>
                </a:cxn>
              </a:cxnLst>
              <a:rect l="l" t="t" r="r" b="b"/>
              <a:pathLst>
                <a:path w="371891" h="370236">
                  <a:moveTo>
                    <a:pt x="949" y="2"/>
                  </a:moveTo>
                  <a:lnTo>
                    <a:pt x="372841" y="2"/>
                  </a:lnTo>
                  <a:lnTo>
                    <a:pt x="372841" y="370238"/>
                  </a:lnTo>
                  <a:lnTo>
                    <a:pt x="949" y="370238"/>
                  </a:lnTo>
                  <a:close/>
                </a:path>
              </a:pathLst>
            </a:custGeom>
          </p:spPr>
        </p:pic>
        <p:pic>
          <p:nvPicPr>
            <p:cNvPr id="116" name="Picture 115">
              <a:extLst>
                <a:ext uri="{FF2B5EF4-FFF2-40B4-BE49-F238E27FC236}">
                  <a16:creationId xmlns:a16="http://schemas.microsoft.com/office/drawing/2014/main" id="{352B607D-D5D8-BD37-28F8-2A2E385F91D7}"/>
                </a:ext>
              </a:extLst>
            </p:cNvPr>
            <p:cNvPicPr>
              <a:picLocks noChangeAspect="1"/>
            </p:cNvPicPr>
            <p:nvPr/>
          </p:nvPicPr>
          <p:blipFill>
            <a:blip r:embed="rId17"/>
            <a:stretch>
              <a:fillRect/>
            </a:stretch>
          </p:blipFill>
          <p:spPr>
            <a:xfrm>
              <a:off x="10575976" y="5367197"/>
              <a:ext cx="53938" cy="65003"/>
            </a:xfrm>
            <a:custGeom>
              <a:avLst/>
              <a:gdLst>
                <a:gd name="connsiteX0" fmla="*/ 980 w 53938"/>
                <a:gd name="connsiteY0" fmla="*/ 58 h 65003"/>
                <a:gd name="connsiteX1" fmla="*/ 54918 w 53938"/>
                <a:gd name="connsiteY1" fmla="*/ 58 h 65003"/>
                <a:gd name="connsiteX2" fmla="*/ 54918 w 53938"/>
                <a:gd name="connsiteY2" fmla="*/ 65061 h 65003"/>
                <a:gd name="connsiteX3" fmla="*/ 980 w 53938"/>
                <a:gd name="connsiteY3" fmla="*/ 65061 h 65003"/>
              </a:gdLst>
              <a:ahLst/>
              <a:cxnLst>
                <a:cxn ang="0">
                  <a:pos x="connsiteX0" y="connsiteY0"/>
                </a:cxn>
                <a:cxn ang="0">
                  <a:pos x="connsiteX1" y="connsiteY1"/>
                </a:cxn>
                <a:cxn ang="0">
                  <a:pos x="connsiteX2" y="connsiteY2"/>
                </a:cxn>
                <a:cxn ang="0">
                  <a:pos x="connsiteX3" y="connsiteY3"/>
                </a:cxn>
              </a:cxnLst>
              <a:rect l="l" t="t" r="r" b="b"/>
              <a:pathLst>
                <a:path w="53938" h="65003">
                  <a:moveTo>
                    <a:pt x="980" y="58"/>
                  </a:moveTo>
                  <a:lnTo>
                    <a:pt x="54918" y="58"/>
                  </a:lnTo>
                  <a:lnTo>
                    <a:pt x="54918" y="65061"/>
                  </a:lnTo>
                  <a:lnTo>
                    <a:pt x="980" y="65061"/>
                  </a:lnTo>
                  <a:close/>
                </a:path>
              </a:pathLst>
            </a:custGeom>
          </p:spPr>
        </p:pic>
        <p:pic>
          <p:nvPicPr>
            <p:cNvPr id="117" name="Picture 116">
              <a:extLst>
                <a:ext uri="{FF2B5EF4-FFF2-40B4-BE49-F238E27FC236}">
                  <a16:creationId xmlns:a16="http://schemas.microsoft.com/office/drawing/2014/main" id="{239996A4-D6F9-D238-6CE6-085CABDB3078}"/>
                </a:ext>
              </a:extLst>
            </p:cNvPr>
            <p:cNvPicPr>
              <a:picLocks noChangeAspect="1"/>
            </p:cNvPicPr>
            <p:nvPr/>
          </p:nvPicPr>
          <p:blipFill>
            <a:blip r:embed="rId18"/>
            <a:stretch>
              <a:fillRect/>
            </a:stretch>
          </p:blipFill>
          <p:spPr>
            <a:xfrm>
              <a:off x="10720758" y="5367197"/>
              <a:ext cx="53938" cy="65003"/>
            </a:xfrm>
            <a:custGeom>
              <a:avLst/>
              <a:gdLst>
                <a:gd name="connsiteX0" fmla="*/ 1031 w 53938"/>
                <a:gd name="connsiteY0" fmla="*/ 58 h 65003"/>
                <a:gd name="connsiteX1" fmla="*/ 54969 w 53938"/>
                <a:gd name="connsiteY1" fmla="*/ 58 h 65003"/>
                <a:gd name="connsiteX2" fmla="*/ 54969 w 53938"/>
                <a:gd name="connsiteY2" fmla="*/ 65061 h 65003"/>
                <a:gd name="connsiteX3" fmla="*/ 1031 w 53938"/>
                <a:gd name="connsiteY3" fmla="*/ 65061 h 65003"/>
              </a:gdLst>
              <a:ahLst/>
              <a:cxnLst>
                <a:cxn ang="0">
                  <a:pos x="connsiteX0" y="connsiteY0"/>
                </a:cxn>
                <a:cxn ang="0">
                  <a:pos x="connsiteX1" y="connsiteY1"/>
                </a:cxn>
                <a:cxn ang="0">
                  <a:pos x="connsiteX2" y="connsiteY2"/>
                </a:cxn>
                <a:cxn ang="0">
                  <a:pos x="connsiteX3" y="connsiteY3"/>
                </a:cxn>
              </a:cxnLst>
              <a:rect l="l" t="t" r="r" b="b"/>
              <a:pathLst>
                <a:path w="53938" h="65003">
                  <a:moveTo>
                    <a:pt x="1031" y="58"/>
                  </a:moveTo>
                  <a:lnTo>
                    <a:pt x="54969" y="58"/>
                  </a:lnTo>
                  <a:lnTo>
                    <a:pt x="54969" y="65061"/>
                  </a:lnTo>
                  <a:lnTo>
                    <a:pt x="1031" y="65061"/>
                  </a:lnTo>
                  <a:close/>
                </a:path>
              </a:pathLst>
            </a:custGeom>
          </p:spPr>
        </p:pic>
        <p:sp>
          <p:nvSpPr>
            <p:cNvPr id="118" name="Freeform 117">
              <a:extLst>
                <a:ext uri="{FF2B5EF4-FFF2-40B4-BE49-F238E27FC236}">
                  <a16:creationId xmlns:a16="http://schemas.microsoft.com/office/drawing/2014/main" id="{501CE4E2-EDEF-7792-0D1F-B9AABB403D75}"/>
                </a:ext>
              </a:extLst>
            </p:cNvPr>
            <p:cNvSpPr/>
            <p:nvPr/>
          </p:nvSpPr>
          <p:spPr>
            <a:xfrm>
              <a:off x="10612871" y="5470156"/>
              <a:ext cx="123994" cy="29796"/>
            </a:xfrm>
            <a:custGeom>
              <a:avLst/>
              <a:gdLst>
                <a:gd name="connsiteX0" fmla="*/ 123430 w 123994"/>
                <a:gd name="connsiteY0" fmla="*/ 26146 h 29796"/>
                <a:gd name="connsiteX1" fmla="*/ 123164 w 123994"/>
                <a:gd name="connsiteY1" fmla="*/ 29252 h 29796"/>
                <a:gd name="connsiteX2" fmla="*/ 120421 w 123994"/>
                <a:gd name="connsiteY2" fmla="*/ 29339 h 29796"/>
                <a:gd name="connsiteX3" fmla="*/ 61968 w 123994"/>
                <a:gd name="connsiteY3" fmla="*/ 13908 h 29796"/>
                <a:gd name="connsiteX4" fmla="*/ 3488 w 123994"/>
                <a:gd name="connsiteY4" fmla="*/ 29339 h 29796"/>
                <a:gd name="connsiteX5" fmla="*/ 391 w 123994"/>
                <a:gd name="connsiteY5" fmla="*/ 28877 h 29796"/>
                <a:gd name="connsiteX6" fmla="*/ 478 w 123994"/>
                <a:gd name="connsiteY6" fmla="*/ 26146 h 29796"/>
                <a:gd name="connsiteX7" fmla="*/ 61968 w 123994"/>
                <a:gd name="connsiteY7" fmla="*/ -25 h 29796"/>
                <a:gd name="connsiteX8" fmla="*/ 123430 w 123994"/>
                <a:gd name="connsiteY8" fmla="*/ 26146 h 29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3994" h="29796">
                  <a:moveTo>
                    <a:pt x="123430" y="26146"/>
                  </a:moveTo>
                  <a:cubicBezTo>
                    <a:pt x="124218" y="27076"/>
                    <a:pt x="124099" y="28467"/>
                    <a:pt x="123164" y="29252"/>
                  </a:cubicBezTo>
                  <a:cubicBezTo>
                    <a:pt x="122380" y="29910"/>
                    <a:pt x="121245" y="29946"/>
                    <a:pt x="120421" y="29339"/>
                  </a:cubicBezTo>
                  <a:cubicBezTo>
                    <a:pt x="105602" y="19815"/>
                    <a:pt x="84907" y="13908"/>
                    <a:pt x="61968" y="13908"/>
                  </a:cubicBezTo>
                  <a:cubicBezTo>
                    <a:pt x="39030" y="13908"/>
                    <a:pt x="18306" y="19815"/>
                    <a:pt x="3488" y="29339"/>
                  </a:cubicBezTo>
                  <a:cubicBezTo>
                    <a:pt x="2504" y="30063"/>
                    <a:pt x="1118" y="29856"/>
                    <a:pt x="391" y="28877"/>
                  </a:cubicBezTo>
                  <a:cubicBezTo>
                    <a:pt x="-219" y="28056"/>
                    <a:pt x="-183" y="26926"/>
                    <a:pt x="478" y="26146"/>
                  </a:cubicBezTo>
                  <a:cubicBezTo>
                    <a:pt x="12515" y="10545"/>
                    <a:pt x="35539" y="-25"/>
                    <a:pt x="61968" y="-25"/>
                  </a:cubicBezTo>
                  <a:cubicBezTo>
                    <a:pt x="88398" y="-25"/>
                    <a:pt x="111422" y="10545"/>
                    <a:pt x="123430" y="26146"/>
                  </a:cubicBezTo>
                  <a:close/>
                </a:path>
              </a:pathLst>
            </a:custGeom>
            <a:solidFill>
              <a:srgbClr val="673312"/>
            </a:solidFill>
            <a:ln w="2835" cap="flat">
              <a:noFill/>
              <a:prstDash val="solid"/>
              <a:miter/>
            </a:ln>
          </p:spPr>
          <p:txBody>
            <a:bodyPr rtlCol="0" anchor="ctr"/>
            <a:lstStyle/>
            <a:p>
              <a:endParaRPr lang="en-US"/>
            </a:p>
          </p:txBody>
        </p:sp>
        <p:sp>
          <p:nvSpPr>
            <p:cNvPr id="119" name="Freeform 118">
              <a:extLst>
                <a:ext uri="{FF2B5EF4-FFF2-40B4-BE49-F238E27FC236}">
                  <a16:creationId xmlns:a16="http://schemas.microsoft.com/office/drawing/2014/main" id="{732DC411-EE15-64D2-4CA1-75567CEEEA76}"/>
                </a:ext>
              </a:extLst>
            </p:cNvPr>
            <p:cNvSpPr/>
            <p:nvPr/>
          </p:nvSpPr>
          <p:spPr>
            <a:xfrm>
              <a:off x="10550876" y="5311628"/>
              <a:ext cx="71525" cy="44391"/>
            </a:xfrm>
            <a:custGeom>
              <a:avLst/>
              <a:gdLst>
                <a:gd name="connsiteX0" fmla="*/ 71359 w 71525"/>
                <a:gd name="connsiteY0" fmla="*/ 8543 h 44391"/>
                <a:gd name="connsiteX1" fmla="*/ 63751 w 71525"/>
                <a:gd name="connsiteY1" fmla="*/ 12980 h 44391"/>
                <a:gd name="connsiteX2" fmla="*/ 49244 w 71525"/>
                <a:gd name="connsiteY2" fmla="*/ 18633 h 44391"/>
                <a:gd name="connsiteX3" fmla="*/ 19805 w 71525"/>
                <a:gd name="connsiteY3" fmla="*/ 32764 h 44391"/>
                <a:gd name="connsiteX4" fmla="*/ 728 w 71525"/>
                <a:gd name="connsiteY4" fmla="*/ 44295 h 44391"/>
                <a:gd name="connsiteX5" fmla="*/ 28 w 71525"/>
                <a:gd name="connsiteY5" fmla="*/ 44116 h 44391"/>
                <a:gd name="connsiteX6" fmla="*/ 75 w 71525"/>
                <a:gd name="connsiteY6" fmla="*/ 43532 h 44391"/>
                <a:gd name="connsiteX7" fmla="*/ 11998 w 71525"/>
                <a:gd name="connsiteY7" fmla="*/ 30503 h 44391"/>
                <a:gd name="connsiteX8" fmla="*/ 51458 w 71525"/>
                <a:gd name="connsiteY8" fmla="*/ 3230 h 44391"/>
                <a:gd name="connsiteX9" fmla="*/ 59975 w 71525"/>
                <a:gd name="connsiteY9" fmla="*/ 545 h 44391"/>
                <a:gd name="connsiteX10" fmla="*/ 67527 w 71525"/>
                <a:gd name="connsiteY10" fmla="*/ 799 h 44391"/>
                <a:gd name="connsiteX11" fmla="*/ 71359 w 71525"/>
                <a:gd name="connsiteY11" fmla="*/ 8543 h 443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1525" h="44391">
                  <a:moveTo>
                    <a:pt x="71359" y="8543"/>
                  </a:moveTo>
                  <a:cubicBezTo>
                    <a:pt x="70564" y="10804"/>
                    <a:pt x="68009" y="11539"/>
                    <a:pt x="63751" y="12980"/>
                  </a:cubicBezTo>
                  <a:cubicBezTo>
                    <a:pt x="58839" y="14761"/>
                    <a:pt x="54212" y="17248"/>
                    <a:pt x="49244" y="18633"/>
                  </a:cubicBezTo>
                  <a:cubicBezTo>
                    <a:pt x="41097" y="21063"/>
                    <a:pt x="33999" y="25020"/>
                    <a:pt x="19805" y="32764"/>
                  </a:cubicBezTo>
                  <a:cubicBezTo>
                    <a:pt x="14411" y="35590"/>
                    <a:pt x="7910" y="39575"/>
                    <a:pt x="728" y="44295"/>
                  </a:cubicBezTo>
                  <a:cubicBezTo>
                    <a:pt x="485" y="44438"/>
                    <a:pt x="171" y="44358"/>
                    <a:pt x="28" y="44116"/>
                  </a:cubicBezTo>
                  <a:cubicBezTo>
                    <a:pt x="-82" y="43931"/>
                    <a:pt x="-63" y="43697"/>
                    <a:pt x="75" y="43532"/>
                  </a:cubicBezTo>
                  <a:cubicBezTo>
                    <a:pt x="3814" y="38981"/>
                    <a:pt x="7794" y="34632"/>
                    <a:pt x="11998" y="30503"/>
                  </a:cubicBezTo>
                  <a:cubicBezTo>
                    <a:pt x="23770" y="19576"/>
                    <a:pt x="37060" y="10391"/>
                    <a:pt x="51458" y="3230"/>
                  </a:cubicBezTo>
                  <a:cubicBezTo>
                    <a:pt x="54173" y="1981"/>
                    <a:pt x="57034" y="1079"/>
                    <a:pt x="59975" y="545"/>
                  </a:cubicBezTo>
                  <a:cubicBezTo>
                    <a:pt x="62438" y="-295"/>
                    <a:pt x="65126" y="-205"/>
                    <a:pt x="67527" y="799"/>
                  </a:cubicBezTo>
                  <a:cubicBezTo>
                    <a:pt x="70387" y="2249"/>
                    <a:pt x="71947" y="5401"/>
                    <a:pt x="71359" y="8543"/>
                  </a:cubicBezTo>
                  <a:close/>
                </a:path>
              </a:pathLst>
            </a:custGeom>
            <a:solidFill>
              <a:srgbClr val="000000"/>
            </a:solidFill>
            <a:ln w="2835" cap="flat">
              <a:noFill/>
              <a:prstDash val="solid"/>
              <a:miter/>
            </a:ln>
          </p:spPr>
          <p:txBody>
            <a:bodyPr rtlCol="0" anchor="ctr"/>
            <a:lstStyle/>
            <a:p>
              <a:endParaRPr lang="en-US"/>
            </a:p>
          </p:txBody>
        </p:sp>
        <p:sp>
          <p:nvSpPr>
            <p:cNvPr id="120" name="Freeform 119">
              <a:extLst>
                <a:ext uri="{FF2B5EF4-FFF2-40B4-BE49-F238E27FC236}">
                  <a16:creationId xmlns:a16="http://schemas.microsoft.com/office/drawing/2014/main" id="{8E1AAA04-4E3F-A8EB-0043-8FAE1E5A2062}"/>
                </a:ext>
              </a:extLst>
            </p:cNvPr>
            <p:cNvSpPr/>
            <p:nvPr/>
          </p:nvSpPr>
          <p:spPr>
            <a:xfrm>
              <a:off x="10727361" y="5311628"/>
              <a:ext cx="71581" cy="44449"/>
            </a:xfrm>
            <a:custGeom>
              <a:avLst/>
              <a:gdLst>
                <a:gd name="connsiteX0" fmla="*/ 83 w 71581"/>
                <a:gd name="connsiteY0" fmla="*/ 8543 h 44449"/>
                <a:gd name="connsiteX1" fmla="*/ 7691 w 71581"/>
                <a:gd name="connsiteY1" fmla="*/ 12980 h 44449"/>
                <a:gd name="connsiteX2" fmla="*/ 22169 w 71581"/>
                <a:gd name="connsiteY2" fmla="*/ 18633 h 44449"/>
                <a:gd name="connsiteX3" fmla="*/ 51608 w 71581"/>
                <a:gd name="connsiteY3" fmla="*/ 32764 h 44449"/>
                <a:gd name="connsiteX4" fmla="*/ 70685 w 71581"/>
                <a:gd name="connsiteY4" fmla="*/ 44295 h 44449"/>
                <a:gd name="connsiteX5" fmla="*/ 71409 w 71581"/>
                <a:gd name="connsiteY5" fmla="*/ 44253 h 44449"/>
                <a:gd name="connsiteX6" fmla="*/ 71367 w 71581"/>
                <a:gd name="connsiteY6" fmla="*/ 43532 h 44449"/>
                <a:gd name="connsiteX7" fmla="*/ 59415 w 71581"/>
                <a:gd name="connsiteY7" fmla="*/ 30503 h 44449"/>
                <a:gd name="connsiteX8" fmla="*/ 19955 w 71581"/>
                <a:gd name="connsiteY8" fmla="*/ 3230 h 44449"/>
                <a:gd name="connsiteX9" fmla="*/ 11438 w 71581"/>
                <a:gd name="connsiteY9" fmla="*/ 545 h 44449"/>
                <a:gd name="connsiteX10" fmla="*/ 3887 w 71581"/>
                <a:gd name="connsiteY10" fmla="*/ 799 h 44449"/>
                <a:gd name="connsiteX11" fmla="*/ 83 w 71581"/>
                <a:gd name="connsiteY11" fmla="*/ 8543 h 4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1581" h="44449">
                  <a:moveTo>
                    <a:pt x="83" y="8543"/>
                  </a:moveTo>
                  <a:cubicBezTo>
                    <a:pt x="878" y="10804"/>
                    <a:pt x="3404" y="11539"/>
                    <a:pt x="7691" y="12980"/>
                  </a:cubicBezTo>
                  <a:cubicBezTo>
                    <a:pt x="12602" y="14761"/>
                    <a:pt x="17201" y="17248"/>
                    <a:pt x="22169" y="18633"/>
                  </a:cubicBezTo>
                  <a:cubicBezTo>
                    <a:pt x="30317" y="21063"/>
                    <a:pt x="37442" y="25020"/>
                    <a:pt x="51608" y="32764"/>
                  </a:cubicBezTo>
                  <a:cubicBezTo>
                    <a:pt x="57002" y="35590"/>
                    <a:pt x="63503" y="39575"/>
                    <a:pt x="70685" y="44295"/>
                  </a:cubicBezTo>
                  <a:cubicBezTo>
                    <a:pt x="70897" y="44482"/>
                    <a:pt x="71221" y="44463"/>
                    <a:pt x="71409" y="44253"/>
                  </a:cubicBezTo>
                  <a:cubicBezTo>
                    <a:pt x="71597" y="44042"/>
                    <a:pt x="71578" y="43719"/>
                    <a:pt x="71367" y="43532"/>
                  </a:cubicBezTo>
                  <a:cubicBezTo>
                    <a:pt x="67611" y="38987"/>
                    <a:pt x="63622" y="34638"/>
                    <a:pt x="59415" y="30503"/>
                  </a:cubicBezTo>
                  <a:cubicBezTo>
                    <a:pt x="47649" y="19568"/>
                    <a:pt x="34359" y="10382"/>
                    <a:pt x="19955" y="3230"/>
                  </a:cubicBezTo>
                  <a:cubicBezTo>
                    <a:pt x="17245" y="1971"/>
                    <a:pt x="14382" y="1069"/>
                    <a:pt x="11438" y="545"/>
                  </a:cubicBezTo>
                  <a:cubicBezTo>
                    <a:pt x="8975" y="-295"/>
                    <a:pt x="6287" y="-205"/>
                    <a:pt x="3887" y="799"/>
                  </a:cubicBezTo>
                  <a:cubicBezTo>
                    <a:pt x="1037" y="2258"/>
                    <a:pt x="-511" y="5408"/>
                    <a:pt x="83" y="8543"/>
                  </a:cubicBezTo>
                  <a:close/>
                </a:path>
              </a:pathLst>
            </a:custGeom>
            <a:solidFill>
              <a:srgbClr val="000000"/>
            </a:solidFill>
            <a:ln w="2835" cap="flat">
              <a:noFill/>
              <a:prstDash val="solid"/>
              <a:miter/>
            </a:ln>
          </p:spPr>
          <p:txBody>
            <a:bodyPr rtlCol="0" anchor="ctr"/>
            <a:lstStyle/>
            <a:p>
              <a:endParaRPr lang="en-US"/>
            </a:p>
          </p:txBody>
        </p:sp>
        <p:pic>
          <p:nvPicPr>
            <p:cNvPr id="121" name="Picture 120">
              <a:extLst>
                <a:ext uri="{FF2B5EF4-FFF2-40B4-BE49-F238E27FC236}">
                  <a16:creationId xmlns:a16="http://schemas.microsoft.com/office/drawing/2014/main" id="{564468BB-86BF-3AEE-8CFD-F3DE850698FA}"/>
                </a:ext>
              </a:extLst>
            </p:cNvPr>
            <p:cNvPicPr>
              <a:picLocks noChangeAspect="1"/>
            </p:cNvPicPr>
            <p:nvPr/>
          </p:nvPicPr>
          <p:blipFill>
            <a:blip r:embed="rId19"/>
            <a:stretch>
              <a:fillRect/>
            </a:stretch>
          </p:blipFill>
          <p:spPr>
            <a:xfrm>
              <a:off x="10751986" y="5474593"/>
              <a:ext cx="51099" cy="90439"/>
            </a:xfrm>
            <a:custGeom>
              <a:avLst/>
              <a:gdLst>
                <a:gd name="connsiteX0" fmla="*/ 1042 w 51099"/>
                <a:gd name="connsiteY0" fmla="*/ 96 h 90439"/>
                <a:gd name="connsiteX1" fmla="*/ 52142 w 51099"/>
                <a:gd name="connsiteY1" fmla="*/ 96 h 90439"/>
                <a:gd name="connsiteX2" fmla="*/ 52142 w 51099"/>
                <a:gd name="connsiteY2" fmla="*/ 90535 h 90439"/>
                <a:gd name="connsiteX3" fmla="*/ 1042 w 51099"/>
                <a:gd name="connsiteY3" fmla="*/ 90535 h 90439"/>
              </a:gdLst>
              <a:ahLst/>
              <a:cxnLst>
                <a:cxn ang="0">
                  <a:pos x="connsiteX0" y="connsiteY0"/>
                </a:cxn>
                <a:cxn ang="0">
                  <a:pos x="connsiteX1" y="connsiteY1"/>
                </a:cxn>
                <a:cxn ang="0">
                  <a:pos x="connsiteX2" y="connsiteY2"/>
                </a:cxn>
                <a:cxn ang="0">
                  <a:pos x="connsiteX3" y="connsiteY3"/>
                </a:cxn>
              </a:cxnLst>
              <a:rect l="l" t="t" r="r" b="b"/>
              <a:pathLst>
                <a:path w="51099" h="90439">
                  <a:moveTo>
                    <a:pt x="1042" y="96"/>
                  </a:moveTo>
                  <a:lnTo>
                    <a:pt x="52142" y="96"/>
                  </a:lnTo>
                  <a:lnTo>
                    <a:pt x="52142" y="90535"/>
                  </a:lnTo>
                  <a:lnTo>
                    <a:pt x="1042" y="90535"/>
                  </a:lnTo>
                  <a:close/>
                </a:path>
              </a:pathLst>
            </a:custGeom>
          </p:spPr>
        </p:pic>
        <p:sp>
          <p:nvSpPr>
            <p:cNvPr id="122" name="Freeform 121">
              <a:extLst>
                <a:ext uri="{FF2B5EF4-FFF2-40B4-BE49-F238E27FC236}">
                  <a16:creationId xmlns:a16="http://schemas.microsoft.com/office/drawing/2014/main" id="{71FEB9B0-6F9E-6C66-E5BF-1C915CB7AD85}"/>
                </a:ext>
              </a:extLst>
            </p:cNvPr>
            <p:cNvSpPr/>
            <p:nvPr/>
          </p:nvSpPr>
          <p:spPr>
            <a:xfrm>
              <a:off x="10751418" y="5473652"/>
              <a:ext cx="53143" cy="90985"/>
            </a:xfrm>
            <a:custGeom>
              <a:avLst/>
              <a:gdLst>
                <a:gd name="connsiteX0" fmla="*/ 26670 w 53143"/>
                <a:gd name="connsiteY0" fmla="*/ 2244 h 90985"/>
                <a:gd name="connsiteX1" fmla="*/ 27380 w 53143"/>
                <a:gd name="connsiteY1" fmla="*/ 2696 h 90985"/>
                <a:gd name="connsiteX2" fmla="*/ 51028 w 53143"/>
                <a:gd name="connsiteY2" fmla="*/ 64506 h 90985"/>
                <a:gd name="connsiteX3" fmla="*/ 26671 w 53143"/>
                <a:gd name="connsiteY3" fmla="*/ 88755 h 90985"/>
                <a:gd name="connsiteX4" fmla="*/ 2313 w 53143"/>
                <a:gd name="connsiteY4" fmla="*/ 64506 h 90985"/>
                <a:gd name="connsiteX5" fmla="*/ 25961 w 53143"/>
                <a:gd name="connsiteY5" fmla="*/ 2696 h 90985"/>
                <a:gd name="connsiteX6" fmla="*/ 26670 w 53143"/>
                <a:gd name="connsiteY6" fmla="*/ 2244 h 90985"/>
                <a:gd name="connsiteX7" fmla="*/ 26670 w 53143"/>
                <a:gd name="connsiteY7" fmla="*/ -17 h 90985"/>
                <a:gd name="connsiteX8" fmla="*/ 23832 w 53143"/>
                <a:gd name="connsiteY8" fmla="*/ 1707 h 90985"/>
                <a:gd name="connsiteX9" fmla="*/ -43 w 53143"/>
                <a:gd name="connsiteY9" fmla="*/ 64506 h 90985"/>
                <a:gd name="connsiteX10" fmla="*/ 26529 w 53143"/>
                <a:gd name="connsiteY10" fmla="*/ 90960 h 90985"/>
                <a:gd name="connsiteX11" fmla="*/ 53100 w 53143"/>
                <a:gd name="connsiteY11" fmla="*/ 64506 h 90985"/>
                <a:gd name="connsiteX12" fmla="*/ 29225 w 53143"/>
                <a:gd name="connsiteY12" fmla="*/ 1707 h 90985"/>
                <a:gd name="connsiteX13" fmla="*/ 26387 w 53143"/>
                <a:gd name="connsiteY13" fmla="*/ -17 h 90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3143" h="90985">
                  <a:moveTo>
                    <a:pt x="26670" y="2244"/>
                  </a:moveTo>
                  <a:cubicBezTo>
                    <a:pt x="26976" y="2240"/>
                    <a:pt x="27255" y="2418"/>
                    <a:pt x="27380" y="2696"/>
                  </a:cubicBezTo>
                  <a:cubicBezTo>
                    <a:pt x="31383" y="10977"/>
                    <a:pt x="51028" y="52212"/>
                    <a:pt x="51028" y="64506"/>
                  </a:cubicBezTo>
                  <a:cubicBezTo>
                    <a:pt x="51028" y="77899"/>
                    <a:pt x="40123" y="88755"/>
                    <a:pt x="26671" y="88755"/>
                  </a:cubicBezTo>
                  <a:cubicBezTo>
                    <a:pt x="13218" y="88755"/>
                    <a:pt x="2313" y="77899"/>
                    <a:pt x="2313" y="64506"/>
                  </a:cubicBezTo>
                  <a:cubicBezTo>
                    <a:pt x="2313" y="52212"/>
                    <a:pt x="21958" y="10977"/>
                    <a:pt x="25961" y="2696"/>
                  </a:cubicBezTo>
                  <a:cubicBezTo>
                    <a:pt x="26085" y="2418"/>
                    <a:pt x="26364" y="2240"/>
                    <a:pt x="26670" y="2244"/>
                  </a:cubicBezTo>
                  <a:moveTo>
                    <a:pt x="26670" y="-17"/>
                  </a:moveTo>
                  <a:cubicBezTo>
                    <a:pt x="25450" y="-112"/>
                    <a:pt x="24305" y="583"/>
                    <a:pt x="23832" y="1707"/>
                  </a:cubicBezTo>
                  <a:cubicBezTo>
                    <a:pt x="18154" y="13267"/>
                    <a:pt x="-43" y="52042"/>
                    <a:pt x="-43" y="64506"/>
                  </a:cubicBezTo>
                  <a:cubicBezTo>
                    <a:pt x="-43" y="79116"/>
                    <a:pt x="11854" y="90960"/>
                    <a:pt x="26529" y="90960"/>
                  </a:cubicBezTo>
                  <a:cubicBezTo>
                    <a:pt x="41204" y="90960"/>
                    <a:pt x="53100" y="79116"/>
                    <a:pt x="53100" y="64506"/>
                  </a:cubicBezTo>
                  <a:cubicBezTo>
                    <a:pt x="53100" y="52042"/>
                    <a:pt x="34818" y="13267"/>
                    <a:pt x="29225" y="1707"/>
                  </a:cubicBezTo>
                  <a:cubicBezTo>
                    <a:pt x="28719" y="612"/>
                    <a:pt x="27597" y="-70"/>
                    <a:pt x="26387" y="-17"/>
                  </a:cubicBezTo>
                  <a:close/>
                </a:path>
              </a:pathLst>
            </a:custGeom>
            <a:solidFill>
              <a:srgbClr val="3F76AC"/>
            </a:solidFill>
            <a:ln w="2835" cap="flat">
              <a:noFill/>
              <a:prstDash val="solid"/>
              <a:miter/>
            </a:ln>
          </p:spPr>
          <p:txBody>
            <a:bodyPr rtlCol="0" anchor="ctr"/>
            <a:lstStyle/>
            <a:p>
              <a:endParaRPr lang="en-US"/>
            </a:p>
          </p:txBody>
        </p:sp>
      </p:grpSp>
      <p:grpSp>
        <p:nvGrpSpPr>
          <p:cNvPr id="138" name="Group 137">
            <a:extLst>
              <a:ext uri="{FF2B5EF4-FFF2-40B4-BE49-F238E27FC236}">
                <a16:creationId xmlns:a16="http://schemas.microsoft.com/office/drawing/2014/main" id="{DF64E9F9-B2EF-1FC7-FFAB-47BDF5820122}"/>
              </a:ext>
            </a:extLst>
          </p:cNvPr>
          <p:cNvGrpSpPr/>
          <p:nvPr/>
        </p:nvGrpSpPr>
        <p:grpSpPr>
          <a:xfrm>
            <a:off x="10449062" y="5208928"/>
            <a:ext cx="371891" cy="370236"/>
            <a:chOff x="11027356" y="5208928"/>
            <a:chExt cx="371891" cy="370236"/>
          </a:xfrm>
        </p:grpSpPr>
        <p:pic>
          <p:nvPicPr>
            <p:cNvPr id="123" name="Picture 122">
              <a:extLst>
                <a:ext uri="{FF2B5EF4-FFF2-40B4-BE49-F238E27FC236}">
                  <a16:creationId xmlns:a16="http://schemas.microsoft.com/office/drawing/2014/main" id="{BDA20357-1FC7-E769-8B9C-C922AD708EE0}"/>
                </a:ext>
              </a:extLst>
            </p:cNvPr>
            <p:cNvPicPr>
              <a:picLocks noChangeAspect="1"/>
            </p:cNvPicPr>
            <p:nvPr/>
          </p:nvPicPr>
          <p:blipFill>
            <a:blip r:embed="rId20"/>
            <a:stretch>
              <a:fillRect/>
            </a:stretch>
          </p:blipFill>
          <p:spPr>
            <a:xfrm>
              <a:off x="11027356" y="5208928"/>
              <a:ext cx="371891" cy="370236"/>
            </a:xfrm>
            <a:custGeom>
              <a:avLst/>
              <a:gdLst>
                <a:gd name="connsiteX0" fmla="*/ 1139 w 371891"/>
                <a:gd name="connsiteY0" fmla="*/ 2 h 370236"/>
                <a:gd name="connsiteX1" fmla="*/ 373031 w 371891"/>
                <a:gd name="connsiteY1" fmla="*/ 2 h 370236"/>
                <a:gd name="connsiteX2" fmla="*/ 373031 w 371891"/>
                <a:gd name="connsiteY2" fmla="*/ 370238 h 370236"/>
                <a:gd name="connsiteX3" fmla="*/ 1139 w 371891"/>
                <a:gd name="connsiteY3" fmla="*/ 370238 h 370236"/>
              </a:gdLst>
              <a:ahLst/>
              <a:cxnLst>
                <a:cxn ang="0">
                  <a:pos x="connsiteX0" y="connsiteY0"/>
                </a:cxn>
                <a:cxn ang="0">
                  <a:pos x="connsiteX1" y="connsiteY1"/>
                </a:cxn>
                <a:cxn ang="0">
                  <a:pos x="connsiteX2" y="connsiteY2"/>
                </a:cxn>
                <a:cxn ang="0">
                  <a:pos x="connsiteX3" y="connsiteY3"/>
                </a:cxn>
              </a:cxnLst>
              <a:rect l="l" t="t" r="r" b="b"/>
              <a:pathLst>
                <a:path w="371891" h="370236">
                  <a:moveTo>
                    <a:pt x="1139" y="2"/>
                  </a:moveTo>
                  <a:lnTo>
                    <a:pt x="373031" y="2"/>
                  </a:lnTo>
                  <a:lnTo>
                    <a:pt x="373031" y="370238"/>
                  </a:lnTo>
                  <a:lnTo>
                    <a:pt x="1139" y="370238"/>
                  </a:lnTo>
                  <a:close/>
                </a:path>
              </a:pathLst>
            </a:custGeom>
          </p:spPr>
        </p:pic>
        <p:sp>
          <p:nvSpPr>
            <p:cNvPr id="124" name="Freeform 123">
              <a:extLst>
                <a:ext uri="{FF2B5EF4-FFF2-40B4-BE49-F238E27FC236}">
                  <a16:creationId xmlns:a16="http://schemas.microsoft.com/office/drawing/2014/main" id="{E558F0C2-7824-1A9E-1D57-63734DEBA9CB}"/>
                </a:ext>
              </a:extLst>
            </p:cNvPr>
            <p:cNvSpPr/>
            <p:nvPr/>
          </p:nvSpPr>
          <p:spPr>
            <a:xfrm>
              <a:off x="11152644" y="5478663"/>
              <a:ext cx="123132" cy="26227"/>
            </a:xfrm>
            <a:custGeom>
              <a:avLst/>
              <a:gdLst>
                <a:gd name="connsiteX0" fmla="*/ 4973 w 123132"/>
                <a:gd name="connsiteY0" fmla="*/ 26202 h 26227"/>
                <a:gd name="connsiteX1" fmla="*/ -43 w 123132"/>
                <a:gd name="connsiteY1" fmla="*/ 21304 h 26227"/>
                <a:gd name="connsiteX2" fmla="*/ 1907 w 123132"/>
                <a:gd name="connsiteY2" fmla="*/ 17328 h 26227"/>
                <a:gd name="connsiteX3" fmla="*/ 61523 w 123132"/>
                <a:gd name="connsiteY3" fmla="*/ -25 h 26227"/>
                <a:gd name="connsiteX4" fmla="*/ 121139 w 123132"/>
                <a:gd name="connsiteY4" fmla="*/ 17328 h 26227"/>
                <a:gd name="connsiteX5" fmla="*/ 122068 w 123132"/>
                <a:gd name="connsiteY5" fmla="*/ 24261 h 26227"/>
                <a:gd name="connsiteX6" fmla="*/ 118073 w 123132"/>
                <a:gd name="connsiteY6" fmla="*/ 26202 h 26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3132" h="26227">
                  <a:moveTo>
                    <a:pt x="4973" y="26202"/>
                  </a:moveTo>
                  <a:cubicBezTo>
                    <a:pt x="2229" y="26228"/>
                    <a:pt x="-16" y="24036"/>
                    <a:pt x="-43" y="21304"/>
                  </a:cubicBezTo>
                  <a:cubicBezTo>
                    <a:pt x="-58" y="19747"/>
                    <a:pt x="664" y="18274"/>
                    <a:pt x="1907" y="17328"/>
                  </a:cubicBezTo>
                  <a:cubicBezTo>
                    <a:pt x="16442" y="6673"/>
                    <a:pt x="37762" y="-25"/>
                    <a:pt x="61523" y="-25"/>
                  </a:cubicBezTo>
                  <a:cubicBezTo>
                    <a:pt x="85284" y="-25"/>
                    <a:pt x="106576" y="6673"/>
                    <a:pt x="121139" y="17328"/>
                  </a:cubicBezTo>
                  <a:cubicBezTo>
                    <a:pt x="123319" y="18987"/>
                    <a:pt x="123734" y="22091"/>
                    <a:pt x="122068" y="24261"/>
                  </a:cubicBezTo>
                  <a:cubicBezTo>
                    <a:pt x="121117" y="25498"/>
                    <a:pt x="119637" y="26217"/>
                    <a:pt x="118073" y="26202"/>
                  </a:cubicBezTo>
                  <a:close/>
                </a:path>
              </a:pathLst>
            </a:custGeom>
            <a:solidFill>
              <a:srgbClr val="673312"/>
            </a:solidFill>
            <a:ln w="2835" cap="flat">
              <a:noFill/>
              <a:prstDash val="solid"/>
              <a:miter/>
            </a:ln>
          </p:spPr>
          <p:txBody>
            <a:bodyPr rtlCol="0" anchor="ctr"/>
            <a:lstStyle/>
            <a:p>
              <a:endParaRPr lang="en-US"/>
            </a:p>
          </p:txBody>
        </p:sp>
        <p:pic>
          <p:nvPicPr>
            <p:cNvPr id="125" name="Picture 124">
              <a:extLst>
                <a:ext uri="{FF2B5EF4-FFF2-40B4-BE49-F238E27FC236}">
                  <a16:creationId xmlns:a16="http://schemas.microsoft.com/office/drawing/2014/main" id="{A92592BC-B61A-1703-5E44-A7D4CAE111C1}"/>
                </a:ext>
              </a:extLst>
            </p:cNvPr>
            <p:cNvPicPr>
              <a:picLocks noChangeAspect="1"/>
            </p:cNvPicPr>
            <p:nvPr/>
          </p:nvPicPr>
          <p:blipFill>
            <a:blip r:embed="rId21"/>
            <a:stretch>
              <a:fillRect/>
            </a:stretch>
          </p:blipFill>
          <p:spPr>
            <a:xfrm>
              <a:off x="11115361" y="5395459"/>
              <a:ext cx="51099" cy="59350"/>
            </a:xfrm>
            <a:custGeom>
              <a:avLst/>
              <a:gdLst>
                <a:gd name="connsiteX0" fmla="*/ 1170 w 51099"/>
                <a:gd name="connsiteY0" fmla="*/ 68 h 59350"/>
                <a:gd name="connsiteX1" fmla="*/ 52270 w 51099"/>
                <a:gd name="connsiteY1" fmla="*/ 68 h 59350"/>
                <a:gd name="connsiteX2" fmla="*/ 52270 w 51099"/>
                <a:gd name="connsiteY2" fmla="*/ 59418 h 59350"/>
                <a:gd name="connsiteX3" fmla="*/ 1170 w 51099"/>
                <a:gd name="connsiteY3" fmla="*/ 59418 h 59350"/>
              </a:gdLst>
              <a:ahLst/>
              <a:cxnLst>
                <a:cxn ang="0">
                  <a:pos x="connsiteX0" y="connsiteY0"/>
                </a:cxn>
                <a:cxn ang="0">
                  <a:pos x="connsiteX1" y="connsiteY1"/>
                </a:cxn>
                <a:cxn ang="0">
                  <a:pos x="connsiteX2" y="connsiteY2"/>
                </a:cxn>
                <a:cxn ang="0">
                  <a:pos x="connsiteX3" y="connsiteY3"/>
                </a:cxn>
              </a:cxnLst>
              <a:rect l="l" t="t" r="r" b="b"/>
              <a:pathLst>
                <a:path w="51099" h="59350">
                  <a:moveTo>
                    <a:pt x="1170" y="68"/>
                  </a:moveTo>
                  <a:lnTo>
                    <a:pt x="52270" y="68"/>
                  </a:lnTo>
                  <a:lnTo>
                    <a:pt x="52270" y="59418"/>
                  </a:lnTo>
                  <a:lnTo>
                    <a:pt x="1170" y="59418"/>
                  </a:lnTo>
                  <a:close/>
                </a:path>
              </a:pathLst>
            </a:custGeom>
          </p:spPr>
        </p:pic>
        <p:pic>
          <p:nvPicPr>
            <p:cNvPr id="126" name="Picture 125">
              <a:extLst>
                <a:ext uri="{FF2B5EF4-FFF2-40B4-BE49-F238E27FC236}">
                  <a16:creationId xmlns:a16="http://schemas.microsoft.com/office/drawing/2014/main" id="{AB681BC1-1D48-42A9-2F89-470DF349138E}"/>
                </a:ext>
              </a:extLst>
            </p:cNvPr>
            <p:cNvPicPr>
              <a:picLocks noChangeAspect="1"/>
            </p:cNvPicPr>
            <p:nvPr/>
          </p:nvPicPr>
          <p:blipFill>
            <a:blip r:embed="rId22"/>
            <a:stretch>
              <a:fillRect/>
            </a:stretch>
          </p:blipFill>
          <p:spPr>
            <a:xfrm>
              <a:off x="11260144" y="5395459"/>
              <a:ext cx="53938" cy="59350"/>
            </a:xfrm>
            <a:custGeom>
              <a:avLst/>
              <a:gdLst>
                <a:gd name="connsiteX0" fmla="*/ 1221 w 53938"/>
                <a:gd name="connsiteY0" fmla="*/ 68 h 59350"/>
                <a:gd name="connsiteX1" fmla="*/ 55159 w 53938"/>
                <a:gd name="connsiteY1" fmla="*/ 68 h 59350"/>
                <a:gd name="connsiteX2" fmla="*/ 55159 w 53938"/>
                <a:gd name="connsiteY2" fmla="*/ 59418 h 59350"/>
                <a:gd name="connsiteX3" fmla="*/ 1221 w 53938"/>
                <a:gd name="connsiteY3" fmla="*/ 59418 h 59350"/>
              </a:gdLst>
              <a:ahLst/>
              <a:cxnLst>
                <a:cxn ang="0">
                  <a:pos x="connsiteX0" y="connsiteY0"/>
                </a:cxn>
                <a:cxn ang="0">
                  <a:pos x="connsiteX1" y="connsiteY1"/>
                </a:cxn>
                <a:cxn ang="0">
                  <a:pos x="connsiteX2" y="connsiteY2"/>
                </a:cxn>
                <a:cxn ang="0">
                  <a:pos x="connsiteX3" y="connsiteY3"/>
                </a:cxn>
              </a:cxnLst>
              <a:rect l="l" t="t" r="r" b="b"/>
              <a:pathLst>
                <a:path w="53938" h="59350">
                  <a:moveTo>
                    <a:pt x="1221" y="68"/>
                  </a:moveTo>
                  <a:lnTo>
                    <a:pt x="55159" y="68"/>
                  </a:lnTo>
                  <a:lnTo>
                    <a:pt x="55159" y="59418"/>
                  </a:lnTo>
                  <a:lnTo>
                    <a:pt x="1221" y="59418"/>
                  </a:lnTo>
                  <a:close/>
                </a:path>
              </a:pathLst>
            </a:custGeom>
          </p:spPr>
        </p:pic>
        <p:sp>
          <p:nvSpPr>
            <p:cNvPr id="127" name="Freeform 126">
              <a:extLst>
                <a:ext uri="{FF2B5EF4-FFF2-40B4-BE49-F238E27FC236}">
                  <a16:creationId xmlns:a16="http://schemas.microsoft.com/office/drawing/2014/main" id="{3329B571-9C85-7D5C-3843-34082D012FFF}"/>
                </a:ext>
              </a:extLst>
            </p:cNvPr>
            <p:cNvSpPr/>
            <p:nvPr/>
          </p:nvSpPr>
          <p:spPr>
            <a:xfrm>
              <a:off x="11244735" y="5375887"/>
              <a:ext cx="95353" cy="30570"/>
            </a:xfrm>
            <a:custGeom>
              <a:avLst/>
              <a:gdLst>
                <a:gd name="connsiteX0" fmla="*/ 94031 w 95353"/>
                <a:gd name="connsiteY0" fmla="*/ 9062 h 30570"/>
                <a:gd name="connsiteX1" fmla="*/ 48808 w 95353"/>
                <a:gd name="connsiteY1" fmla="*/ 26612 h 30570"/>
                <a:gd name="connsiteX2" fmla="*/ 21015 w 95353"/>
                <a:gd name="connsiteY2" fmla="*/ 30541 h 30570"/>
                <a:gd name="connsiteX3" fmla="*/ 6083 w 95353"/>
                <a:gd name="connsiteY3" fmla="*/ 27234 h 30570"/>
                <a:gd name="connsiteX4" fmla="*/ 803 w 95353"/>
                <a:gd name="connsiteY4" fmla="*/ 22684 h 30570"/>
                <a:gd name="connsiteX5" fmla="*/ 93 w 95353"/>
                <a:gd name="connsiteY5" fmla="*/ 21101 h 30570"/>
                <a:gd name="connsiteX6" fmla="*/ 3277 w 95353"/>
                <a:gd name="connsiteY6" fmla="*/ 15778 h 30570"/>
                <a:gd name="connsiteX7" fmla="*/ 4209 w 95353"/>
                <a:gd name="connsiteY7" fmla="*/ 15647 h 30570"/>
                <a:gd name="connsiteX8" fmla="*/ 18716 w 95353"/>
                <a:gd name="connsiteY8" fmla="*/ 14007 h 30570"/>
                <a:gd name="connsiteX9" fmla="*/ 66977 w 95353"/>
                <a:gd name="connsiteY9" fmla="*/ 5953 h 30570"/>
                <a:gd name="connsiteX10" fmla="*/ 87956 w 95353"/>
                <a:gd name="connsiteY10" fmla="*/ 300 h 30570"/>
                <a:gd name="connsiteX11" fmla="*/ 95195 w 95353"/>
                <a:gd name="connsiteY11" fmla="*/ 3720 h 30570"/>
                <a:gd name="connsiteX12" fmla="*/ 95195 w 95353"/>
                <a:gd name="connsiteY12" fmla="*/ 3720 h 30570"/>
                <a:gd name="connsiteX13" fmla="*/ 94031 w 95353"/>
                <a:gd name="connsiteY13" fmla="*/ 9062 h 30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5353" h="30570">
                  <a:moveTo>
                    <a:pt x="94031" y="9062"/>
                  </a:moveTo>
                  <a:cubicBezTo>
                    <a:pt x="89688" y="16353"/>
                    <a:pt x="65358" y="22430"/>
                    <a:pt x="48808" y="26612"/>
                  </a:cubicBezTo>
                  <a:cubicBezTo>
                    <a:pt x="39732" y="29011"/>
                    <a:pt x="30403" y="30330"/>
                    <a:pt x="21015" y="30541"/>
                  </a:cubicBezTo>
                  <a:cubicBezTo>
                    <a:pt x="15846" y="30619"/>
                    <a:pt x="10731" y="29486"/>
                    <a:pt x="6083" y="27234"/>
                  </a:cubicBezTo>
                  <a:cubicBezTo>
                    <a:pt x="3902" y="26282"/>
                    <a:pt x="2062" y="24696"/>
                    <a:pt x="803" y="22684"/>
                  </a:cubicBezTo>
                  <a:cubicBezTo>
                    <a:pt x="512" y="22182"/>
                    <a:pt x="274" y="21652"/>
                    <a:pt x="93" y="21101"/>
                  </a:cubicBezTo>
                  <a:cubicBezTo>
                    <a:pt x="-504" y="18756"/>
                    <a:pt x="921" y="16373"/>
                    <a:pt x="3277" y="15778"/>
                  </a:cubicBezTo>
                  <a:cubicBezTo>
                    <a:pt x="3582" y="15701"/>
                    <a:pt x="3895" y="15657"/>
                    <a:pt x="4209" y="15647"/>
                  </a:cubicBezTo>
                  <a:cubicBezTo>
                    <a:pt x="8212" y="15251"/>
                    <a:pt x="13123" y="14714"/>
                    <a:pt x="18716" y="14007"/>
                  </a:cubicBezTo>
                  <a:cubicBezTo>
                    <a:pt x="34948" y="12273"/>
                    <a:pt x="51064" y="9583"/>
                    <a:pt x="66977" y="5953"/>
                  </a:cubicBezTo>
                  <a:cubicBezTo>
                    <a:pt x="72314" y="4681"/>
                    <a:pt x="79496" y="2816"/>
                    <a:pt x="87956" y="300"/>
                  </a:cubicBezTo>
                  <a:cubicBezTo>
                    <a:pt x="90903" y="-739"/>
                    <a:pt x="94139" y="790"/>
                    <a:pt x="95195" y="3720"/>
                  </a:cubicBezTo>
                  <a:lnTo>
                    <a:pt x="95195" y="3720"/>
                  </a:lnTo>
                  <a:cubicBezTo>
                    <a:pt x="95536" y="5584"/>
                    <a:pt x="95117" y="7506"/>
                    <a:pt x="94031" y="9062"/>
                  </a:cubicBezTo>
                  <a:close/>
                </a:path>
              </a:pathLst>
            </a:custGeom>
            <a:solidFill>
              <a:srgbClr val="000000"/>
            </a:solidFill>
            <a:ln w="2835" cap="flat">
              <a:noFill/>
              <a:prstDash val="solid"/>
              <a:miter/>
            </a:ln>
          </p:spPr>
          <p:txBody>
            <a:bodyPr rtlCol="0" anchor="ctr"/>
            <a:lstStyle/>
            <a:p>
              <a:endParaRPr lang="en-US"/>
            </a:p>
          </p:txBody>
        </p:sp>
        <p:sp>
          <p:nvSpPr>
            <p:cNvPr id="128" name="Freeform 127">
              <a:extLst>
                <a:ext uri="{FF2B5EF4-FFF2-40B4-BE49-F238E27FC236}">
                  <a16:creationId xmlns:a16="http://schemas.microsoft.com/office/drawing/2014/main" id="{34A59F9F-C83F-B866-FF2B-9D5D28878A6E}"/>
                </a:ext>
              </a:extLst>
            </p:cNvPr>
            <p:cNvSpPr/>
            <p:nvPr/>
          </p:nvSpPr>
          <p:spPr>
            <a:xfrm>
              <a:off x="11088272" y="5375887"/>
              <a:ext cx="95358" cy="30570"/>
            </a:xfrm>
            <a:custGeom>
              <a:avLst/>
              <a:gdLst>
                <a:gd name="connsiteX0" fmla="*/ 1213 w 95358"/>
                <a:gd name="connsiteY0" fmla="*/ 9062 h 30570"/>
                <a:gd name="connsiteX1" fmla="*/ 46464 w 95358"/>
                <a:gd name="connsiteY1" fmla="*/ 26612 h 30570"/>
                <a:gd name="connsiteX2" fmla="*/ 74257 w 95358"/>
                <a:gd name="connsiteY2" fmla="*/ 30541 h 30570"/>
                <a:gd name="connsiteX3" fmla="*/ 89189 w 95358"/>
                <a:gd name="connsiteY3" fmla="*/ 27234 h 30570"/>
                <a:gd name="connsiteX4" fmla="*/ 94470 w 95358"/>
                <a:gd name="connsiteY4" fmla="*/ 22684 h 30570"/>
                <a:gd name="connsiteX5" fmla="*/ 95179 w 95358"/>
                <a:gd name="connsiteY5" fmla="*/ 21101 h 30570"/>
                <a:gd name="connsiteX6" fmla="*/ 91995 w 95358"/>
                <a:gd name="connsiteY6" fmla="*/ 15778 h 30570"/>
                <a:gd name="connsiteX7" fmla="*/ 91063 w 95358"/>
                <a:gd name="connsiteY7" fmla="*/ 15647 h 30570"/>
                <a:gd name="connsiteX8" fmla="*/ 76556 w 95358"/>
                <a:gd name="connsiteY8" fmla="*/ 14007 h 30570"/>
                <a:gd name="connsiteX9" fmla="*/ 28295 w 95358"/>
                <a:gd name="connsiteY9" fmla="*/ 5953 h 30570"/>
                <a:gd name="connsiteX10" fmla="*/ 7316 w 95358"/>
                <a:gd name="connsiteY10" fmla="*/ 300 h 30570"/>
                <a:gd name="connsiteX11" fmla="*/ 77 w 95358"/>
                <a:gd name="connsiteY11" fmla="*/ 3720 h 30570"/>
                <a:gd name="connsiteX12" fmla="*/ 77 w 95358"/>
                <a:gd name="connsiteY12" fmla="*/ 3720 h 30570"/>
                <a:gd name="connsiteX13" fmla="*/ 1213 w 95358"/>
                <a:gd name="connsiteY13" fmla="*/ 9062 h 30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5358" h="30570">
                  <a:moveTo>
                    <a:pt x="1213" y="9062"/>
                  </a:moveTo>
                  <a:cubicBezTo>
                    <a:pt x="5584" y="16353"/>
                    <a:pt x="29914" y="22430"/>
                    <a:pt x="46464" y="26612"/>
                  </a:cubicBezTo>
                  <a:cubicBezTo>
                    <a:pt x="55540" y="29011"/>
                    <a:pt x="64869" y="30330"/>
                    <a:pt x="74257" y="30541"/>
                  </a:cubicBezTo>
                  <a:cubicBezTo>
                    <a:pt x="79426" y="30619"/>
                    <a:pt x="84541" y="29486"/>
                    <a:pt x="89189" y="27234"/>
                  </a:cubicBezTo>
                  <a:cubicBezTo>
                    <a:pt x="91370" y="26282"/>
                    <a:pt x="93211" y="24696"/>
                    <a:pt x="94470" y="22684"/>
                  </a:cubicBezTo>
                  <a:cubicBezTo>
                    <a:pt x="94760" y="22182"/>
                    <a:pt x="94998" y="21652"/>
                    <a:pt x="95179" y="21101"/>
                  </a:cubicBezTo>
                  <a:cubicBezTo>
                    <a:pt x="95776" y="18756"/>
                    <a:pt x="94351" y="16373"/>
                    <a:pt x="91995" y="15778"/>
                  </a:cubicBezTo>
                  <a:cubicBezTo>
                    <a:pt x="91690" y="15701"/>
                    <a:pt x="91377" y="15657"/>
                    <a:pt x="91063" y="15647"/>
                  </a:cubicBezTo>
                  <a:cubicBezTo>
                    <a:pt x="87060" y="15251"/>
                    <a:pt x="82149" y="14714"/>
                    <a:pt x="76556" y="14007"/>
                  </a:cubicBezTo>
                  <a:cubicBezTo>
                    <a:pt x="60324" y="12273"/>
                    <a:pt x="44208" y="9583"/>
                    <a:pt x="28295" y="5953"/>
                  </a:cubicBezTo>
                  <a:cubicBezTo>
                    <a:pt x="22959" y="4681"/>
                    <a:pt x="15776" y="2816"/>
                    <a:pt x="7316" y="300"/>
                  </a:cubicBezTo>
                  <a:cubicBezTo>
                    <a:pt x="4369" y="-739"/>
                    <a:pt x="1133" y="790"/>
                    <a:pt x="77" y="3720"/>
                  </a:cubicBezTo>
                  <a:lnTo>
                    <a:pt x="77" y="3720"/>
                  </a:lnTo>
                  <a:cubicBezTo>
                    <a:pt x="-269" y="5580"/>
                    <a:pt x="139" y="7501"/>
                    <a:pt x="1213" y="9062"/>
                  </a:cubicBezTo>
                  <a:close/>
                </a:path>
              </a:pathLst>
            </a:custGeom>
            <a:solidFill>
              <a:srgbClr val="000000"/>
            </a:solidFill>
            <a:ln w="2835" cap="flat">
              <a:noFill/>
              <a:prstDash val="solid"/>
              <a:miter/>
            </a:ln>
          </p:spPr>
          <p:txBody>
            <a:bodyPr rtlCol="0" anchor="ctr"/>
            <a:lstStyle/>
            <a:p>
              <a:endParaRPr lang="en-US"/>
            </a:p>
          </p:txBody>
        </p:sp>
      </p:grpSp>
      <p:grpSp>
        <p:nvGrpSpPr>
          <p:cNvPr id="132" name="Group 131">
            <a:extLst>
              <a:ext uri="{FF2B5EF4-FFF2-40B4-BE49-F238E27FC236}">
                <a16:creationId xmlns:a16="http://schemas.microsoft.com/office/drawing/2014/main" id="{93F05C22-26B3-DD3D-8790-689927A6BF30}"/>
              </a:ext>
            </a:extLst>
          </p:cNvPr>
          <p:cNvGrpSpPr/>
          <p:nvPr/>
        </p:nvGrpSpPr>
        <p:grpSpPr>
          <a:xfrm>
            <a:off x="7775954" y="5208928"/>
            <a:ext cx="369053" cy="370236"/>
            <a:chOff x="7775954" y="5208928"/>
            <a:chExt cx="369053" cy="370236"/>
          </a:xfrm>
        </p:grpSpPr>
        <p:pic>
          <p:nvPicPr>
            <p:cNvPr id="129" name="Picture 128">
              <a:extLst>
                <a:ext uri="{FF2B5EF4-FFF2-40B4-BE49-F238E27FC236}">
                  <a16:creationId xmlns:a16="http://schemas.microsoft.com/office/drawing/2014/main" id="{FA7EB8DD-187B-8B52-C859-030FFD280B08}"/>
                </a:ext>
              </a:extLst>
            </p:cNvPr>
            <p:cNvPicPr>
              <a:picLocks noChangeAspect="1"/>
            </p:cNvPicPr>
            <p:nvPr/>
          </p:nvPicPr>
          <p:blipFill>
            <a:blip r:embed="rId23"/>
            <a:stretch>
              <a:fillRect/>
            </a:stretch>
          </p:blipFill>
          <p:spPr>
            <a:xfrm>
              <a:off x="7775954" y="5208928"/>
              <a:ext cx="369053" cy="370236"/>
            </a:xfrm>
            <a:custGeom>
              <a:avLst/>
              <a:gdLst>
                <a:gd name="connsiteX0" fmla="*/ 0 w 369053"/>
                <a:gd name="connsiteY0" fmla="*/ 2 h 370236"/>
                <a:gd name="connsiteX1" fmla="*/ 369053 w 369053"/>
                <a:gd name="connsiteY1" fmla="*/ 2 h 370236"/>
                <a:gd name="connsiteX2" fmla="*/ 369053 w 369053"/>
                <a:gd name="connsiteY2" fmla="*/ 370238 h 370236"/>
                <a:gd name="connsiteX3" fmla="*/ 0 w 369053"/>
                <a:gd name="connsiteY3" fmla="*/ 370238 h 370236"/>
              </a:gdLst>
              <a:ahLst/>
              <a:cxnLst>
                <a:cxn ang="0">
                  <a:pos x="connsiteX0" y="connsiteY0"/>
                </a:cxn>
                <a:cxn ang="0">
                  <a:pos x="connsiteX1" y="connsiteY1"/>
                </a:cxn>
                <a:cxn ang="0">
                  <a:pos x="connsiteX2" y="connsiteY2"/>
                </a:cxn>
                <a:cxn ang="0">
                  <a:pos x="connsiteX3" y="connsiteY3"/>
                </a:cxn>
              </a:cxnLst>
              <a:rect l="l" t="t" r="r" b="b"/>
              <a:pathLst>
                <a:path w="369053" h="370236">
                  <a:moveTo>
                    <a:pt x="0" y="2"/>
                  </a:moveTo>
                  <a:lnTo>
                    <a:pt x="369053" y="2"/>
                  </a:lnTo>
                  <a:lnTo>
                    <a:pt x="369053" y="370238"/>
                  </a:lnTo>
                  <a:lnTo>
                    <a:pt x="0" y="370238"/>
                  </a:lnTo>
                  <a:close/>
                </a:path>
              </a:pathLst>
            </a:custGeom>
          </p:spPr>
        </p:pic>
        <p:sp>
          <p:nvSpPr>
            <p:cNvPr id="130" name="Freeform 129">
              <a:extLst>
                <a:ext uri="{FF2B5EF4-FFF2-40B4-BE49-F238E27FC236}">
                  <a16:creationId xmlns:a16="http://schemas.microsoft.com/office/drawing/2014/main" id="{7DA25F06-5F87-95D4-B7CB-2C64875A0046}"/>
                </a:ext>
              </a:extLst>
            </p:cNvPr>
            <p:cNvSpPr/>
            <p:nvPr/>
          </p:nvSpPr>
          <p:spPr>
            <a:xfrm>
              <a:off x="7917216" y="5290946"/>
              <a:ext cx="144153" cy="187887"/>
            </a:xfrm>
            <a:custGeom>
              <a:avLst/>
              <a:gdLst>
                <a:gd name="connsiteX0" fmla="*/ 143377 w 144153"/>
                <a:gd name="connsiteY0" fmla="*/ 86937 h 187887"/>
                <a:gd name="connsiteX1" fmla="*/ 131226 w 144153"/>
                <a:gd name="connsiteY1" fmla="*/ 99203 h 187887"/>
                <a:gd name="connsiteX2" fmla="*/ 132504 w 144153"/>
                <a:gd name="connsiteY2" fmla="*/ 100390 h 187887"/>
                <a:gd name="connsiteX3" fmla="*/ 132513 w 144153"/>
                <a:gd name="connsiteY3" fmla="*/ 124132 h 187887"/>
                <a:gd name="connsiteX4" fmla="*/ 126826 w 144153"/>
                <a:gd name="connsiteY4" fmla="*/ 127861 h 187887"/>
                <a:gd name="connsiteX5" fmla="*/ 128984 w 144153"/>
                <a:gd name="connsiteY5" fmla="*/ 129698 h 187887"/>
                <a:gd name="connsiteX6" fmla="*/ 128725 w 144153"/>
                <a:gd name="connsiteY6" fmla="*/ 153678 h 187887"/>
                <a:gd name="connsiteX7" fmla="*/ 117628 w 144153"/>
                <a:gd name="connsiteY7" fmla="*/ 158497 h 187887"/>
                <a:gd name="connsiteX8" fmla="*/ 118139 w 144153"/>
                <a:gd name="connsiteY8" fmla="*/ 159006 h 187887"/>
                <a:gd name="connsiteX9" fmla="*/ 122681 w 144153"/>
                <a:gd name="connsiteY9" fmla="*/ 174890 h 187887"/>
                <a:gd name="connsiteX10" fmla="*/ 105648 w 144153"/>
                <a:gd name="connsiteY10" fmla="*/ 187862 h 187887"/>
                <a:gd name="connsiteX11" fmla="*/ 25138 w 144153"/>
                <a:gd name="connsiteY11" fmla="*/ 187862 h 187887"/>
                <a:gd name="connsiteX12" fmla="*/ -43 w 144153"/>
                <a:gd name="connsiteY12" fmla="*/ 162793 h 187887"/>
                <a:gd name="connsiteX13" fmla="*/ -43 w 144153"/>
                <a:gd name="connsiteY13" fmla="*/ 113136 h 187887"/>
                <a:gd name="connsiteX14" fmla="*/ 7906 w 144153"/>
                <a:gd name="connsiteY14" fmla="*/ 93720 h 187887"/>
                <a:gd name="connsiteX15" fmla="*/ 17672 w 144153"/>
                <a:gd name="connsiteY15" fmla="*/ 83885 h 187887"/>
                <a:gd name="connsiteX16" fmla="*/ 33796 w 144153"/>
                <a:gd name="connsiteY16" fmla="*/ 44459 h 187887"/>
                <a:gd name="connsiteX17" fmla="*/ 33796 w 144153"/>
                <a:gd name="connsiteY17" fmla="*/ 16875 h 187887"/>
                <a:gd name="connsiteX18" fmla="*/ 38793 w 144153"/>
                <a:gd name="connsiteY18" fmla="*/ 4948 h 187887"/>
                <a:gd name="connsiteX19" fmla="*/ 54747 w 144153"/>
                <a:gd name="connsiteY19" fmla="*/ 426 h 187887"/>
                <a:gd name="connsiteX20" fmla="*/ 67778 w 144153"/>
                <a:gd name="connsiteY20" fmla="*/ 17384 h 187887"/>
                <a:gd name="connsiteX21" fmla="*/ 67778 w 144153"/>
                <a:gd name="connsiteY21" fmla="*/ 60625 h 187887"/>
                <a:gd name="connsiteX22" fmla="*/ 73455 w 144153"/>
                <a:gd name="connsiteY22" fmla="*/ 66108 h 187887"/>
                <a:gd name="connsiteX23" fmla="*/ 127110 w 144153"/>
                <a:gd name="connsiteY23" fmla="*/ 66108 h 187887"/>
                <a:gd name="connsiteX24" fmla="*/ 144110 w 144153"/>
                <a:gd name="connsiteY24" fmla="*/ 83098 h 187887"/>
                <a:gd name="connsiteX25" fmla="*/ 143661 w 144153"/>
                <a:gd name="connsiteY25" fmla="*/ 86937 h 187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4153" h="187887">
                  <a:moveTo>
                    <a:pt x="143377" y="86937"/>
                  </a:moveTo>
                  <a:cubicBezTo>
                    <a:pt x="141870" y="92922"/>
                    <a:pt x="137216" y="97620"/>
                    <a:pt x="131226" y="99203"/>
                  </a:cubicBezTo>
                  <a:cubicBezTo>
                    <a:pt x="131679" y="99569"/>
                    <a:pt x="132106" y="99966"/>
                    <a:pt x="132504" y="100390"/>
                  </a:cubicBezTo>
                  <a:cubicBezTo>
                    <a:pt x="139092" y="106944"/>
                    <a:pt x="139096" y="117573"/>
                    <a:pt x="132513" y="124132"/>
                  </a:cubicBezTo>
                  <a:cubicBezTo>
                    <a:pt x="130892" y="125747"/>
                    <a:pt x="128957" y="127016"/>
                    <a:pt x="126826" y="127861"/>
                  </a:cubicBezTo>
                  <a:cubicBezTo>
                    <a:pt x="127597" y="128410"/>
                    <a:pt x="128319" y="129025"/>
                    <a:pt x="128984" y="129698"/>
                  </a:cubicBezTo>
                  <a:cubicBezTo>
                    <a:pt x="135564" y="136391"/>
                    <a:pt x="135448" y="147127"/>
                    <a:pt x="128725" y="153678"/>
                  </a:cubicBezTo>
                  <a:cubicBezTo>
                    <a:pt x="125744" y="156583"/>
                    <a:pt x="121795" y="158298"/>
                    <a:pt x="117628" y="158497"/>
                  </a:cubicBezTo>
                  <a:cubicBezTo>
                    <a:pt x="117819" y="158645"/>
                    <a:pt x="117991" y="158816"/>
                    <a:pt x="118139" y="159006"/>
                  </a:cubicBezTo>
                  <a:cubicBezTo>
                    <a:pt x="122315" y="163159"/>
                    <a:pt x="124034" y="169169"/>
                    <a:pt x="122681" y="174890"/>
                  </a:cubicBezTo>
                  <a:cubicBezTo>
                    <a:pt x="120646" y="182579"/>
                    <a:pt x="113635" y="187918"/>
                    <a:pt x="105648" y="187862"/>
                  </a:cubicBezTo>
                  <a:lnTo>
                    <a:pt x="25138" y="187862"/>
                  </a:lnTo>
                  <a:cubicBezTo>
                    <a:pt x="11244" y="187831"/>
                    <a:pt x="-12" y="176625"/>
                    <a:pt x="-43" y="162793"/>
                  </a:cubicBezTo>
                  <a:lnTo>
                    <a:pt x="-43" y="113136"/>
                  </a:lnTo>
                  <a:cubicBezTo>
                    <a:pt x="-61" y="105876"/>
                    <a:pt x="2795" y="98900"/>
                    <a:pt x="7906" y="93720"/>
                  </a:cubicBezTo>
                  <a:lnTo>
                    <a:pt x="17672" y="83885"/>
                  </a:lnTo>
                  <a:cubicBezTo>
                    <a:pt x="28048" y="73367"/>
                    <a:pt x="33842" y="59201"/>
                    <a:pt x="33796" y="44459"/>
                  </a:cubicBezTo>
                  <a:lnTo>
                    <a:pt x="33796" y="16875"/>
                  </a:lnTo>
                  <a:cubicBezTo>
                    <a:pt x="33787" y="12393"/>
                    <a:pt x="35587" y="8095"/>
                    <a:pt x="38793" y="4948"/>
                  </a:cubicBezTo>
                  <a:cubicBezTo>
                    <a:pt x="42965" y="790"/>
                    <a:pt x="49001" y="-921"/>
                    <a:pt x="54747" y="426"/>
                  </a:cubicBezTo>
                  <a:cubicBezTo>
                    <a:pt x="62477" y="2444"/>
                    <a:pt x="67844" y="9429"/>
                    <a:pt x="67778" y="17384"/>
                  </a:cubicBezTo>
                  <a:lnTo>
                    <a:pt x="67778" y="60625"/>
                  </a:lnTo>
                  <a:cubicBezTo>
                    <a:pt x="67870" y="63680"/>
                    <a:pt x="70385" y="66109"/>
                    <a:pt x="73455" y="66108"/>
                  </a:cubicBezTo>
                  <a:lnTo>
                    <a:pt x="127110" y="66108"/>
                  </a:lnTo>
                  <a:cubicBezTo>
                    <a:pt x="136517" y="66126"/>
                    <a:pt x="144129" y="73732"/>
                    <a:pt x="144110" y="83098"/>
                  </a:cubicBezTo>
                  <a:cubicBezTo>
                    <a:pt x="144108" y="84390"/>
                    <a:pt x="143957" y="85679"/>
                    <a:pt x="143661" y="86937"/>
                  </a:cubicBezTo>
                  <a:close/>
                </a:path>
              </a:pathLst>
            </a:custGeom>
            <a:solidFill>
              <a:srgbClr val="FFFFFF"/>
            </a:solidFill>
            <a:ln w="2835" cap="flat">
              <a:noFill/>
              <a:prstDash val="solid"/>
              <a:miter/>
            </a:ln>
          </p:spPr>
          <p:txBody>
            <a:bodyPr rtlCol="0" anchor="ctr"/>
            <a:lstStyle/>
            <a:p>
              <a:endParaRPr lang="en-US"/>
            </a:p>
          </p:txBody>
        </p:sp>
        <p:sp>
          <p:nvSpPr>
            <p:cNvPr id="131" name="Freeform 130">
              <a:extLst>
                <a:ext uri="{FF2B5EF4-FFF2-40B4-BE49-F238E27FC236}">
                  <a16:creationId xmlns:a16="http://schemas.microsoft.com/office/drawing/2014/main" id="{EC072F17-CA65-AD28-7082-873EBC805664}"/>
                </a:ext>
              </a:extLst>
            </p:cNvPr>
            <p:cNvSpPr/>
            <p:nvPr/>
          </p:nvSpPr>
          <p:spPr>
            <a:xfrm>
              <a:off x="7859743" y="5382230"/>
              <a:ext cx="44741" cy="97396"/>
            </a:xfrm>
            <a:custGeom>
              <a:avLst/>
              <a:gdLst>
                <a:gd name="connsiteX0" fmla="*/ 44684 w 44741"/>
                <a:gd name="connsiteY0" fmla="*/ 23039 h 97396"/>
                <a:gd name="connsiteX1" fmla="*/ 44684 w 44741"/>
                <a:gd name="connsiteY1" fmla="*/ 74307 h 97396"/>
                <a:gd name="connsiteX2" fmla="*/ 23124 w 44741"/>
                <a:gd name="connsiteY2" fmla="*/ 97356 h 97396"/>
                <a:gd name="connsiteX3" fmla="*/ -29 w 44741"/>
                <a:gd name="connsiteY3" fmla="*/ 75893 h 97396"/>
                <a:gd name="connsiteX4" fmla="*/ -29 w 44741"/>
                <a:gd name="connsiteY4" fmla="*/ 74307 h 97396"/>
                <a:gd name="connsiteX5" fmla="*/ -29 w 44741"/>
                <a:gd name="connsiteY5" fmla="*/ 23039 h 97396"/>
                <a:gd name="connsiteX6" fmla="*/ 21531 w 44741"/>
                <a:gd name="connsiteY6" fmla="*/ -11 h 97396"/>
                <a:gd name="connsiteX7" fmla="*/ 44684 w 44741"/>
                <a:gd name="connsiteY7" fmla="*/ 21452 h 97396"/>
                <a:gd name="connsiteX8" fmla="*/ 44684 w 44741"/>
                <a:gd name="connsiteY8" fmla="*/ 23039 h 97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741" h="97396">
                  <a:moveTo>
                    <a:pt x="44684" y="23039"/>
                  </a:moveTo>
                  <a:lnTo>
                    <a:pt x="44684" y="74307"/>
                  </a:lnTo>
                  <a:cubicBezTo>
                    <a:pt x="45124" y="86599"/>
                    <a:pt x="35471" y="96918"/>
                    <a:pt x="23124" y="97356"/>
                  </a:cubicBezTo>
                  <a:cubicBezTo>
                    <a:pt x="10777" y="97795"/>
                    <a:pt x="411" y="88185"/>
                    <a:pt x="-29" y="75893"/>
                  </a:cubicBezTo>
                  <a:cubicBezTo>
                    <a:pt x="-48" y="75364"/>
                    <a:pt x="-48" y="74835"/>
                    <a:pt x="-29" y="74307"/>
                  </a:cubicBezTo>
                  <a:lnTo>
                    <a:pt x="-29" y="23039"/>
                  </a:lnTo>
                  <a:cubicBezTo>
                    <a:pt x="-469" y="10747"/>
                    <a:pt x="9184" y="427"/>
                    <a:pt x="21531" y="-11"/>
                  </a:cubicBezTo>
                  <a:cubicBezTo>
                    <a:pt x="33878" y="-449"/>
                    <a:pt x="44243" y="9160"/>
                    <a:pt x="44684" y="21452"/>
                  </a:cubicBezTo>
                  <a:cubicBezTo>
                    <a:pt x="44702" y="21981"/>
                    <a:pt x="44702" y="22510"/>
                    <a:pt x="44684" y="23039"/>
                  </a:cubicBezTo>
                  <a:close/>
                </a:path>
              </a:pathLst>
            </a:custGeom>
            <a:solidFill>
              <a:srgbClr val="FFFFFF"/>
            </a:solidFill>
            <a:ln w="2835" cap="flat">
              <a:noFill/>
              <a:prstDash val="solid"/>
              <a:miter/>
            </a:ln>
          </p:spPr>
          <p:txBody>
            <a:bodyPr rtlCol="0" anchor="ctr"/>
            <a:lstStyle/>
            <a:p>
              <a:endParaRPr lang="en-US"/>
            </a:p>
          </p:txBody>
        </p:sp>
      </p:grpSp>
      <p:sp>
        <p:nvSpPr>
          <p:cNvPr id="139" name="Rounded Rectangle 138">
            <a:extLst>
              <a:ext uri="{FF2B5EF4-FFF2-40B4-BE49-F238E27FC236}">
                <a16:creationId xmlns:a16="http://schemas.microsoft.com/office/drawing/2014/main" id="{983EAA6D-E8E4-D862-460A-F0A195C9FE79}"/>
              </a:ext>
            </a:extLst>
          </p:cNvPr>
          <p:cNvSpPr/>
          <p:nvPr/>
        </p:nvSpPr>
        <p:spPr>
          <a:xfrm>
            <a:off x="4741131" y="5208927"/>
            <a:ext cx="2763185" cy="381541"/>
          </a:xfrm>
          <a:prstGeom prst="roundRect">
            <a:avLst>
              <a:gd name="adj" fmla="val 50000"/>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TextBox 139">
            <a:extLst>
              <a:ext uri="{FF2B5EF4-FFF2-40B4-BE49-F238E27FC236}">
                <a16:creationId xmlns:a16="http://schemas.microsoft.com/office/drawing/2014/main" id="{82F25304-6D5D-A315-91C6-32B3BD4E3CBB}"/>
              </a:ext>
            </a:extLst>
          </p:cNvPr>
          <p:cNvSpPr txBox="1"/>
          <p:nvPr/>
        </p:nvSpPr>
        <p:spPr>
          <a:xfrm>
            <a:off x="4814047" y="5226083"/>
            <a:ext cx="1165412" cy="338554"/>
          </a:xfrm>
          <a:prstGeom prst="rect">
            <a:avLst/>
          </a:prstGeom>
          <a:noFill/>
        </p:spPr>
        <p:txBody>
          <a:bodyPr wrap="square" rtlCol="0">
            <a:spAutoFit/>
          </a:bodyPr>
          <a:lstStyle/>
          <a:p>
            <a:r>
              <a:rPr lang="en-US" sz="1600" dirty="0">
                <a:solidFill>
                  <a:schemeClr val="bg1">
                    <a:lumMod val="65000"/>
                  </a:schemeClr>
                </a:solidFill>
                <a:latin typeface="+mj-lt"/>
              </a:rPr>
              <a:t>Reply…</a:t>
            </a:r>
          </a:p>
        </p:txBody>
      </p:sp>
      <p:sp>
        <p:nvSpPr>
          <p:cNvPr id="141" name="TextBox 140">
            <a:extLst>
              <a:ext uri="{FF2B5EF4-FFF2-40B4-BE49-F238E27FC236}">
                <a16:creationId xmlns:a16="http://schemas.microsoft.com/office/drawing/2014/main" id="{DFCD7F68-C353-A844-C5FE-7228AC0C57BA}"/>
              </a:ext>
            </a:extLst>
          </p:cNvPr>
          <p:cNvSpPr txBox="1"/>
          <p:nvPr/>
        </p:nvSpPr>
        <p:spPr>
          <a:xfrm>
            <a:off x="82311" y="582706"/>
            <a:ext cx="1271100" cy="461665"/>
          </a:xfrm>
          <a:prstGeom prst="rect">
            <a:avLst/>
          </a:prstGeom>
          <a:noFill/>
        </p:spPr>
        <p:txBody>
          <a:bodyPr wrap="square" rtlCol="0">
            <a:spAutoFit/>
          </a:bodyPr>
          <a:lstStyle/>
          <a:p>
            <a:r>
              <a:rPr lang="en-US" sz="2400" b="1" dirty="0">
                <a:latin typeface="+mj-lt"/>
              </a:rPr>
              <a:t>Stories</a:t>
            </a:r>
          </a:p>
        </p:txBody>
      </p:sp>
      <p:sp>
        <p:nvSpPr>
          <p:cNvPr id="142" name="TextBox 141">
            <a:extLst>
              <a:ext uri="{FF2B5EF4-FFF2-40B4-BE49-F238E27FC236}">
                <a16:creationId xmlns:a16="http://schemas.microsoft.com/office/drawing/2014/main" id="{C0D54D94-6F9F-4081-2305-05AAD75F6AF0}"/>
              </a:ext>
            </a:extLst>
          </p:cNvPr>
          <p:cNvSpPr txBox="1"/>
          <p:nvPr/>
        </p:nvSpPr>
        <p:spPr>
          <a:xfrm>
            <a:off x="82310" y="1005355"/>
            <a:ext cx="1746489" cy="307777"/>
          </a:xfrm>
          <a:prstGeom prst="rect">
            <a:avLst/>
          </a:prstGeom>
          <a:noFill/>
        </p:spPr>
        <p:txBody>
          <a:bodyPr wrap="square" rtlCol="0">
            <a:spAutoFit/>
          </a:bodyPr>
          <a:lstStyle/>
          <a:p>
            <a:r>
              <a:rPr lang="en-US" sz="1400" b="1" dirty="0">
                <a:solidFill>
                  <a:srgbClr val="1977F2"/>
                </a:solidFill>
                <a:latin typeface="+mj-lt"/>
              </a:rPr>
              <a:t>Archive Settings</a:t>
            </a:r>
          </a:p>
        </p:txBody>
      </p:sp>
      <p:sp>
        <p:nvSpPr>
          <p:cNvPr id="143" name="TextBox 142">
            <a:extLst>
              <a:ext uri="{FF2B5EF4-FFF2-40B4-BE49-F238E27FC236}">
                <a16:creationId xmlns:a16="http://schemas.microsoft.com/office/drawing/2014/main" id="{A422EBDA-B08C-A0EB-1F2C-B885037D5C3C}"/>
              </a:ext>
            </a:extLst>
          </p:cNvPr>
          <p:cNvSpPr txBox="1"/>
          <p:nvPr/>
        </p:nvSpPr>
        <p:spPr>
          <a:xfrm>
            <a:off x="91275" y="1401109"/>
            <a:ext cx="1746489" cy="307777"/>
          </a:xfrm>
          <a:prstGeom prst="rect">
            <a:avLst/>
          </a:prstGeom>
          <a:noFill/>
        </p:spPr>
        <p:txBody>
          <a:bodyPr wrap="square" rtlCol="0">
            <a:spAutoFit/>
          </a:bodyPr>
          <a:lstStyle/>
          <a:p>
            <a:r>
              <a:rPr lang="en-US" sz="1400" b="1" dirty="0">
                <a:latin typeface="+mj-lt"/>
              </a:rPr>
              <a:t>Your Story</a:t>
            </a:r>
          </a:p>
        </p:txBody>
      </p:sp>
      <p:sp>
        <p:nvSpPr>
          <p:cNvPr id="144" name="TextBox 143">
            <a:extLst>
              <a:ext uri="{FF2B5EF4-FFF2-40B4-BE49-F238E27FC236}">
                <a16:creationId xmlns:a16="http://schemas.microsoft.com/office/drawing/2014/main" id="{1CF4CBB3-C47C-375E-BCDA-0DFB3C3065EE}"/>
              </a:ext>
            </a:extLst>
          </p:cNvPr>
          <p:cNvSpPr txBox="1"/>
          <p:nvPr/>
        </p:nvSpPr>
        <p:spPr>
          <a:xfrm>
            <a:off x="91275" y="2566521"/>
            <a:ext cx="1746489" cy="307777"/>
          </a:xfrm>
          <a:prstGeom prst="rect">
            <a:avLst/>
          </a:prstGeom>
          <a:noFill/>
        </p:spPr>
        <p:txBody>
          <a:bodyPr wrap="square" rtlCol="0">
            <a:spAutoFit/>
          </a:bodyPr>
          <a:lstStyle/>
          <a:p>
            <a:r>
              <a:rPr lang="en-US" sz="1400" b="1" dirty="0">
                <a:latin typeface="+mj-lt"/>
              </a:rPr>
              <a:t>All Topics</a:t>
            </a:r>
          </a:p>
        </p:txBody>
      </p:sp>
      <p:cxnSp>
        <p:nvCxnSpPr>
          <p:cNvPr id="146" name="Straight Connector 145">
            <a:extLst>
              <a:ext uri="{FF2B5EF4-FFF2-40B4-BE49-F238E27FC236}">
                <a16:creationId xmlns:a16="http://schemas.microsoft.com/office/drawing/2014/main" id="{6C391391-7F76-A482-679F-9A9D6B6A2034}"/>
              </a:ext>
            </a:extLst>
          </p:cNvPr>
          <p:cNvCxnSpPr/>
          <p:nvPr/>
        </p:nvCxnSpPr>
        <p:spPr>
          <a:xfrm>
            <a:off x="0" y="542103"/>
            <a:ext cx="3370729"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55" name="TextBox 154">
            <a:extLst>
              <a:ext uri="{FF2B5EF4-FFF2-40B4-BE49-F238E27FC236}">
                <a16:creationId xmlns:a16="http://schemas.microsoft.com/office/drawing/2014/main" id="{552F4444-8FA1-6C98-2B17-AB4FDD55F56F}"/>
              </a:ext>
            </a:extLst>
          </p:cNvPr>
          <p:cNvSpPr txBox="1"/>
          <p:nvPr/>
        </p:nvSpPr>
        <p:spPr>
          <a:xfrm>
            <a:off x="717861" y="2990808"/>
            <a:ext cx="1746489" cy="307777"/>
          </a:xfrm>
          <a:prstGeom prst="rect">
            <a:avLst/>
          </a:prstGeom>
          <a:noFill/>
        </p:spPr>
        <p:txBody>
          <a:bodyPr wrap="square" rtlCol="0">
            <a:spAutoFit/>
          </a:bodyPr>
          <a:lstStyle/>
          <a:p>
            <a:r>
              <a:rPr lang="en-US" sz="1400" b="1" dirty="0">
                <a:latin typeface="+mj-lt"/>
              </a:rPr>
              <a:t>your title topic 1</a:t>
            </a:r>
          </a:p>
        </p:txBody>
      </p:sp>
      <p:sp>
        <p:nvSpPr>
          <p:cNvPr id="156" name="TextBox 155">
            <a:extLst>
              <a:ext uri="{FF2B5EF4-FFF2-40B4-BE49-F238E27FC236}">
                <a16:creationId xmlns:a16="http://schemas.microsoft.com/office/drawing/2014/main" id="{D597961F-A630-18D0-224D-38BCBF538E20}"/>
              </a:ext>
            </a:extLst>
          </p:cNvPr>
          <p:cNvSpPr txBox="1"/>
          <p:nvPr/>
        </p:nvSpPr>
        <p:spPr>
          <a:xfrm>
            <a:off x="717861" y="3725914"/>
            <a:ext cx="1746489" cy="307777"/>
          </a:xfrm>
          <a:prstGeom prst="rect">
            <a:avLst/>
          </a:prstGeom>
          <a:noFill/>
        </p:spPr>
        <p:txBody>
          <a:bodyPr wrap="square" rtlCol="0">
            <a:spAutoFit/>
          </a:bodyPr>
          <a:lstStyle/>
          <a:p>
            <a:r>
              <a:rPr lang="en-US" sz="1400" b="1" dirty="0">
                <a:latin typeface="+mj-lt"/>
              </a:rPr>
              <a:t>your title topic 2</a:t>
            </a:r>
          </a:p>
        </p:txBody>
      </p:sp>
      <p:sp>
        <p:nvSpPr>
          <p:cNvPr id="157" name="TextBox 156">
            <a:extLst>
              <a:ext uri="{FF2B5EF4-FFF2-40B4-BE49-F238E27FC236}">
                <a16:creationId xmlns:a16="http://schemas.microsoft.com/office/drawing/2014/main" id="{66B20879-071B-7717-8507-900685041CF0}"/>
              </a:ext>
            </a:extLst>
          </p:cNvPr>
          <p:cNvSpPr txBox="1"/>
          <p:nvPr/>
        </p:nvSpPr>
        <p:spPr>
          <a:xfrm>
            <a:off x="717861" y="4461020"/>
            <a:ext cx="1746489" cy="307777"/>
          </a:xfrm>
          <a:prstGeom prst="rect">
            <a:avLst/>
          </a:prstGeom>
          <a:noFill/>
        </p:spPr>
        <p:txBody>
          <a:bodyPr wrap="square" rtlCol="0">
            <a:spAutoFit/>
          </a:bodyPr>
          <a:lstStyle/>
          <a:p>
            <a:r>
              <a:rPr lang="en-US" sz="1400" b="1" dirty="0">
                <a:latin typeface="+mj-lt"/>
              </a:rPr>
              <a:t>your title topic 3</a:t>
            </a:r>
          </a:p>
        </p:txBody>
      </p:sp>
      <p:sp>
        <p:nvSpPr>
          <p:cNvPr id="158" name="TextBox 157">
            <a:extLst>
              <a:ext uri="{FF2B5EF4-FFF2-40B4-BE49-F238E27FC236}">
                <a16:creationId xmlns:a16="http://schemas.microsoft.com/office/drawing/2014/main" id="{F875CBC4-C859-E8A1-5D52-5454DA374847}"/>
              </a:ext>
            </a:extLst>
          </p:cNvPr>
          <p:cNvSpPr txBox="1"/>
          <p:nvPr/>
        </p:nvSpPr>
        <p:spPr>
          <a:xfrm>
            <a:off x="717861" y="5178196"/>
            <a:ext cx="1746489" cy="307777"/>
          </a:xfrm>
          <a:prstGeom prst="rect">
            <a:avLst/>
          </a:prstGeom>
          <a:noFill/>
        </p:spPr>
        <p:txBody>
          <a:bodyPr wrap="square" rtlCol="0">
            <a:spAutoFit/>
          </a:bodyPr>
          <a:lstStyle/>
          <a:p>
            <a:r>
              <a:rPr lang="en-US" sz="1400" b="1" dirty="0">
                <a:latin typeface="+mj-lt"/>
              </a:rPr>
              <a:t>your title topic 4</a:t>
            </a:r>
          </a:p>
        </p:txBody>
      </p:sp>
      <p:sp>
        <p:nvSpPr>
          <p:cNvPr id="159" name="Oval 158">
            <a:extLst>
              <a:ext uri="{FF2B5EF4-FFF2-40B4-BE49-F238E27FC236}">
                <a16:creationId xmlns:a16="http://schemas.microsoft.com/office/drawing/2014/main" id="{B5E1AE4D-5BEB-DF7B-FB75-54F0D9062C85}"/>
              </a:ext>
            </a:extLst>
          </p:cNvPr>
          <p:cNvSpPr/>
          <p:nvPr/>
        </p:nvSpPr>
        <p:spPr>
          <a:xfrm>
            <a:off x="142080" y="1821474"/>
            <a:ext cx="547258" cy="547258"/>
          </a:xfrm>
          <a:prstGeom prst="ellipse">
            <a:avLst/>
          </a:prstGeom>
          <a:solidFill>
            <a:srgbClr val="E3E6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1977F2"/>
                </a:solidFill>
                <a:latin typeface="+mj-lt"/>
              </a:rPr>
              <a:t>+</a:t>
            </a:r>
          </a:p>
        </p:txBody>
      </p:sp>
      <p:sp>
        <p:nvSpPr>
          <p:cNvPr id="161" name="TextBox 160">
            <a:extLst>
              <a:ext uri="{FF2B5EF4-FFF2-40B4-BE49-F238E27FC236}">
                <a16:creationId xmlns:a16="http://schemas.microsoft.com/office/drawing/2014/main" id="{AFFB4301-9BF3-B854-E7E1-ECB9BBA120E2}"/>
              </a:ext>
            </a:extLst>
          </p:cNvPr>
          <p:cNvSpPr txBox="1"/>
          <p:nvPr/>
        </p:nvSpPr>
        <p:spPr>
          <a:xfrm>
            <a:off x="745699" y="3228603"/>
            <a:ext cx="1746489" cy="307777"/>
          </a:xfrm>
          <a:prstGeom prst="rect">
            <a:avLst/>
          </a:prstGeom>
          <a:noFill/>
        </p:spPr>
        <p:txBody>
          <a:bodyPr wrap="square" rtlCol="0">
            <a:spAutoFit/>
          </a:bodyPr>
          <a:lstStyle/>
          <a:p>
            <a:r>
              <a:rPr lang="en-US" sz="1400" b="1" dirty="0">
                <a:solidFill>
                  <a:srgbClr val="1977F2"/>
                </a:solidFill>
                <a:latin typeface="+mj-lt"/>
              </a:rPr>
              <a:t>5 minutes</a:t>
            </a:r>
          </a:p>
        </p:txBody>
      </p:sp>
      <p:sp>
        <p:nvSpPr>
          <p:cNvPr id="162" name="TextBox 161">
            <a:extLst>
              <a:ext uri="{FF2B5EF4-FFF2-40B4-BE49-F238E27FC236}">
                <a16:creationId xmlns:a16="http://schemas.microsoft.com/office/drawing/2014/main" id="{F7FCB3D3-358B-A17E-59F7-21A8F4A2851E}"/>
              </a:ext>
            </a:extLst>
          </p:cNvPr>
          <p:cNvSpPr txBox="1"/>
          <p:nvPr/>
        </p:nvSpPr>
        <p:spPr>
          <a:xfrm>
            <a:off x="745699" y="3927850"/>
            <a:ext cx="1746489" cy="307777"/>
          </a:xfrm>
          <a:prstGeom prst="rect">
            <a:avLst/>
          </a:prstGeom>
          <a:noFill/>
        </p:spPr>
        <p:txBody>
          <a:bodyPr wrap="square" rtlCol="0">
            <a:spAutoFit/>
          </a:bodyPr>
          <a:lstStyle/>
          <a:p>
            <a:r>
              <a:rPr lang="en-US" sz="1400" b="1" dirty="0">
                <a:solidFill>
                  <a:srgbClr val="1977F2"/>
                </a:solidFill>
                <a:latin typeface="+mj-lt"/>
              </a:rPr>
              <a:t>10 minutes</a:t>
            </a:r>
          </a:p>
        </p:txBody>
      </p:sp>
      <p:sp>
        <p:nvSpPr>
          <p:cNvPr id="163" name="TextBox 162">
            <a:extLst>
              <a:ext uri="{FF2B5EF4-FFF2-40B4-BE49-F238E27FC236}">
                <a16:creationId xmlns:a16="http://schemas.microsoft.com/office/drawing/2014/main" id="{EC8757B1-0B4C-BADB-1D52-4AAA81B8028F}"/>
              </a:ext>
            </a:extLst>
          </p:cNvPr>
          <p:cNvSpPr txBox="1"/>
          <p:nvPr/>
        </p:nvSpPr>
        <p:spPr>
          <a:xfrm>
            <a:off x="745699" y="4671921"/>
            <a:ext cx="1746489" cy="307777"/>
          </a:xfrm>
          <a:prstGeom prst="rect">
            <a:avLst/>
          </a:prstGeom>
          <a:noFill/>
        </p:spPr>
        <p:txBody>
          <a:bodyPr wrap="square" rtlCol="0">
            <a:spAutoFit/>
          </a:bodyPr>
          <a:lstStyle/>
          <a:p>
            <a:r>
              <a:rPr lang="en-US" sz="1400" b="1" dirty="0">
                <a:solidFill>
                  <a:srgbClr val="1977F2"/>
                </a:solidFill>
                <a:latin typeface="+mj-lt"/>
              </a:rPr>
              <a:t>20 minutes</a:t>
            </a:r>
          </a:p>
        </p:txBody>
      </p:sp>
      <p:sp>
        <p:nvSpPr>
          <p:cNvPr id="164" name="TextBox 163">
            <a:extLst>
              <a:ext uri="{FF2B5EF4-FFF2-40B4-BE49-F238E27FC236}">
                <a16:creationId xmlns:a16="http://schemas.microsoft.com/office/drawing/2014/main" id="{CCD091E6-AC9E-1EEE-007C-BB709B30C6FA}"/>
              </a:ext>
            </a:extLst>
          </p:cNvPr>
          <p:cNvSpPr txBox="1"/>
          <p:nvPr/>
        </p:nvSpPr>
        <p:spPr>
          <a:xfrm>
            <a:off x="745699" y="5398062"/>
            <a:ext cx="1746489" cy="307777"/>
          </a:xfrm>
          <a:prstGeom prst="rect">
            <a:avLst/>
          </a:prstGeom>
          <a:noFill/>
        </p:spPr>
        <p:txBody>
          <a:bodyPr wrap="square" rtlCol="0">
            <a:spAutoFit/>
          </a:bodyPr>
          <a:lstStyle/>
          <a:p>
            <a:r>
              <a:rPr lang="en-US" sz="1400" b="1" dirty="0">
                <a:solidFill>
                  <a:srgbClr val="1977F2"/>
                </a:solidFill>
                <a:latin typeface="+mj-lt"/>
              </a:rPr>
              <a:t>5 minutes</a:t>
            </a:r>
          </a:p>
        </p:txBody>
      </p:sp>
      <p:sp>
        <p:nvSpPr>
          <p:cNvPr id="165" name="TextBox 164">
            <a:extLst>
              <a:ext uri="{FF2B5EF4-FFF2-40B4-BE49-F238E27FC236}">
                <a16:creationId xmlns:a16="http://schemas.microsoft.com/office/drawing/2014/main" id="{7B04AC0F-7EAE-053B-AC96-3E1591CB4DEB}"/>
              </a:ext>
            </a:extLst>
          </p:cNvPr>
          <p:cNvSpPr txBox="1"/>
          <p:nvPr/>
        </p:nvSpPr>
        <p:spPr>
          <a:xfrm>
            <a:off x="717861" y="1843326"/>
            <a:ext cx="2294185" cy="307777"/>
          </a:xfrm>
          <a:prstGeom prst="rect">
            <a:avLst/>
          </a:prstGeom>
          <a:noFill/>
        </p:spPr>
        <p:txBody>
          <a:bodyPr wrap="square" rtlCol="0">
            <a:spAutoFit/>
          </a:bodyPr>
          <a:lstStyle/>
          <a:p>
            <a:r>
              <a:rPr lang="en-US" sz="1400" b="1" dirty="0">
                <a:latin typeface="+mj-lt"/>
              </a:rPr>
              <a:t>Next Topic Presentation</a:t>
            </a:r>
          </a:p>
        </p:txBody>
      </p:sp>
      <p:sp>
        <p:nvSpPr>
          <p:cNvPr id="166" name="TextBox 165">
            <a:extLst>
              <a:ext uri="{FF2B5EF4-FFF2-40B4-BE49-F238E27FC236}">
                <a16:creationId xmlns:a16="http://schemas.microsoft.com/office/drawing/2014/main" id="{FABACBA3-71A2-E5AE-158E-4815DFBD6E77}"/>
              </a:ext>
            </a:extLst>
          </p:cNvPr>
          <p:cNvSpPr txBox="1"/>
          <p:nvPr/>
        </p:nvSpPr>
        <p:spPr>
          <a:xfrm>
            <a:off x="717861" y="2067444"/>
            <a:ext cx="2294185" cy="261610"/>
          </a:xfrm>
          <a:prstGeom prst="rect">
            <a:avLst/>
          </a:prstGeom>
          <a:noFill/>
        </p:spPr>
        <p:txBody>
          <a:bodyPr wrap="square" rtlCol="0">
            <a:spAutoFit/>
          </a:bodyPr>
          <a:lstStyle/>
          <a:p>
            <a:r>
              <a:rPr lang="en-US" sz="1100" b="1" dirty="0">
                <a:solidFill>
                  <a:schemeClr val="tx1">
                    <a:lumMod val="50000"/>
                    <a:lumOff val="50000"/>
                  </a:schemeClr>
                </a:solidFill>
                <a:latin typeface="+mj-lt"/>
              </a:rPr>
              <a:t>What would you like to be the next </a:t>
            </a:r>
          </a:p>
        </p:txBody>
      </p:sp>
      <p:sp>
        <p:nvSpPr>
          <p:cNvPr id="167" name="Rounded Rectangle 166">
            <a:extLst>
              <a:ext uri="{FF2B5EF4-FFF2-40B4-BE49-F238E27FC236}">
                <a16:creationId xmlns:a16="http://schemas.microsoft.com/office/drawing/2014/main" id="{78215603-E693-DE6C-B0FD-FC0FA40A7C9C}"/>
              </a:ext>
            </a:extLst>
          </p:cNvPr>
          <p:cNvSpPr/>
          <p:nvPr/>
        </p:nvSpPr>
        <p:spPr>
          <a:xfrm>
            <a:off x="3322329" y="3429000"/>
            <a:ext cx="45719" cy="2799785"/>
          </a:xfrm>
          <a:prstGeom prst="roundRect">
            <a:avLst/>
          </a:prstGeom>
          <a:solidFill>
            <a:srgbClr val="6366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89C56D92-4918-0B77-2980-AAFA50473189}"/>
              </a:ext>
            </a:extLst>
          </p:cNvPr>
          <p:cNvSpPr txBox="1"/>
          <p:nvPr/>
        </p:nvSpPr>
        <p:spPr>
          <a:xfrm>
            <a:off x="4129765" y="1971588"/>
            <a:ext cx="1860276" cy="2062103"/>
          </a:xfrm>
          <a:prstGeom prst="rect">
            <a:avLst/>
          </a:prstGeom>
          <a:noFill/>
        </p:spPr>
        <p:txBody>
          <a:bodyPr wrap="square" rtlCol="0">
            <a:spAutoFit/>
          </a:bodyPr>
          <a:lstStyle/>
          <a:p>
            <a:pPr algn="ctr"/>
            <a:r>
              <a:rPr lang="en-US" sz="3200" b="1" dirty="0">
                <a:solidFill>
                  <a:schemeClr val="bg1"/>
                </a:solidFill>
                <a:effectLst>
                  <a:outerShdw blurRad="50800" dist="38100" dir="16200000" rotWithShape="0">
                    <a:prstClr val="black">
                      <a:alpha val="40000"/>
                    </a:prstClr>
                  </a:outerShdw>
                </a:effectLst>
                <a:latin typeface="Montserrat ExtraBold" pitchFamily="2" charset="77"/>
              </a:rPr>
              <a:t>YOUR TITLE TOPIC</a:t>
            </a:r>
          </a:p>
          <a:p>
            <a:pPr algn="ctr"/>
            <a:r>
              <a:rPr lang="en-US" sz="3200" b="1" dirty="0">
                <a:solidFill>
                  <a:schemeClr val="bg1"/>
                </a:solidFill>
                <a:effectLst>
                  <a:outerShdw blurRad="50800" dist="38100" dir="16200000" rotWithShape="0">
                    <a:prstClr val="black">
                      <a:alpha val="40000"/>
                    </a:prstClr>
                  </a:outerShdw>
                </a:effectLst>
                <a:latin typeface="Montserrat ExtraBold" pitchFamily="2" charset="77"/>
              </a:rPr>
              <a:t>2</a:t>
            </a:r>
          </a:p>
        </p:txBody>
      </p:sp>
      <p:sp>
        <p:nvSpPr>
          <p:cNvPr id="5" name="TextBox 4">
            <a:extLst>
              <a:ext uri="{FF2B5EF4-FFF2-40B4-BE49-F238E27FC236}">
                <a16:creationId xmlns:a16="http://schemas.microsoft.com/office/drawing/2014/main" id="{B61DA973-C43E-656B-68A7-DC9B436972B7}"/>
              </a:ext>
            </a:extLst>
          </p:cNvPr>
          <p:cNvSpPr txBox="1"/>
          <p:nvPr/>
        </p:nvSpPr>
        <p:spPr>
          <a:xfrm>
            <a:off x="10071615" y="1240084"/>
            <a:ext cx="2118629" cy="3108543"/>
          </a:xfrm>
          <a:prstGeom prst="rect">
            <a:avLst/>
          </a:prstGeom>
          <a:noFill/>
        </p:spPr>
        <p:txBody>
          <a:bodyPr wrap="square">
            <a:spAutoFit/>
          </a:bodyPr>
          <a:lstStyle/>
          <a:p>
            <a:r>
              <a:rPr lang="en-US" sz="1400" b="0" i="0" dirty="0">
                <a:solidFill>
                  <a:schemeClr val="bg1"/>
                </a:solidFill>
                <a:effectLst/>
                <a:latin typeface="+mj-lt"/>
              </a:rPr>
              <a:t>Lorem ipsum dolor sit </a:t>
            </a:r>
            <a:r>
              <a:rPr lang="en-US" sz="1400" b="0" i="0" dirty="0" err="1">
                <a:solidFill>
                  <a:schemeClr val="bg1"/>
                </a:solidFill>
                <a:effectLst/>
                <a:latin typeface="+mj-lt"/>
              </a:rPr>
              <a:t>amet</a:t>
            </a:r>
            <a:r>
              <a:rPr lang="en-US" sz="1400" b="0" i="0" dirty="0">
                <a:solidFill>
                  <a:schemeClr val="bg1"/>
                </a:solidFill>
                <a:effectLst/>
                <a:latin typeface="+mj-lt"/>
              </a:rPr>
              <a:t>, </a:t>
            </a:r>
            <a:r>
              <a:rPr lang="en-US" sz="1400" b="0" i="0" dirty="0" err="1">
                <a:solidFill>
                  <a:schemeClr val="bg1"/>
                </a:solidFill>
                <a:effectLst/>
                <a:latin typeface="+mj-lt"/>
              </a:rPr>
              <a:t>consectetur</a:t>
            </a:r>
            <a:r>
              <a:rPr lang="en-US" sz="1400" b="0" i="0" dirty="0">
                <a:solidFill>
                  <a:schemeClr val="bg1"/>
                </a:solidFill>
                <a:effectLst/>
                <a:latin typeface="+mj-lt"/>
              </a:rPr>
              <a:t> </a:t>
            </a:r>
            <a:r>
              <a:rPr lang="en-US" sz="1400" b="0" i="0" dirty="0" err="1">
                <a:solidFill>
                  <a:schemeClr val="bg1"/>
                </a:solidFill>
                <a:effectLst/>
                <a:latin typeface="+mj-lt"/>
              </a:rPr>
              <a:t>adipiscing</a:t>
            </a:r>
            <a:r>
              <a:rPr lang="en-US" sz="1400" b="0" i="0" dirty="0">
                <a:solidFill>
                  <a:schemeClr val="bg1"/>
                </a:solidFill>
                <a:effectLst/>
                <a:latin typeface="+mj-lt"/>
              </a:rPr>
              <a:t> </a:t>
            </a:r>
            <a:r>
              <a:rPr lang="en-US" sz="1400" b="0" i="0" dirty="0" err="1">
                <a:solidFill>
                  <a:schemeClr val="bg1"/>
                </a:solidFill>
                <a:effectLst/>
                <a:latin typeface="+mj-lt"/>
              </a:rPr>
              <a:t>elit</a:t>
            </a:r>
            <a:r>
              <a:rPr lang="en-US" sz="1400" b="0" i="0" dirty="0">
                <a:solidFill>
                  <a:schemeClr val="bg1"/>
                </a:solidFill>
                <a:effectLst/>
                <a:latin typeface="+mj-lt"/>
              </a:rPr>
              <a:t>. </a:t>
            </a:r>
            <a:r>
              <a:rPr lang="en-US" sz="1400" b="0" i="0" dirty="0" err="1">
                <a:solidFill>
                  <a:schemeClr val="bg1"/>
                </a:solidFill>
                <a:effectLst/>
                <a:latin typeface="+mj-lt"/>
              </a:rPr>
              <a:t>Nulla</a:t>
            </a:r>
            <a:r>
              <a:rPr lang="en-US" sz="1400" b="0" i="0" dirty="0">
                <a:solidFill>
                  <a:schemeClr val="bg1"/>
                </a:solidFill>
                <a:effectLst/>
                <a:latin typeface="+mj-lt"/>
              </a:rPr>
              <a:t> </a:t>
            </a:r>
            <a:r>
              <a:rPr lang="en-US" sz="1400" b="0" i="0" dirty="0" err="1">
                <a:solidFill>
                  <a:schemeClr val="bg1"/>
                </a:solidFill>
                <a:effectLst/>
                <a:latin typeface="+mj-lt"/>
              </a:rPr>
              <a:t>purus</a:t>
            </a:r>
            <a:r>
              <a:rPr lang="en-US" sz="1400" b="0" i="0" dirty="0">
                <a:solidFill>
                  <a:schemeClr val="bg1"/>
                </a:solidFill>
                <a:effectLst/>
                <a:latin typeface="+mj-lt"/>
              </a:rPr>
              <a:t> </a:t>
            </a:r>
            <a:r>
              <a:rPr lang="en-US" sz="1400" b="0" i="0" dirty="0" err="1">
                <a:solidFill>
                  <a:schemeClr val="bg1"/>
                </a:solidFill>
                <a:effectLst/>
                <a:latin typeface="+mj-lt"/>
              </a:rPr>
              <a:t>urna</a:t>
            </a:r>
            <a:r>
              <a:rPr lang="en-US" sz="1400" b="0" i="0" dirty="0">
                <a:solidFill>
                  <a:schemeClr val="bg1"/>
                </a:solidFill>
                <a:effectLst/>
                <a:latin typeface="+mj-lt"/>
              </a:rPr>
              <a:t>, </a:t>
            </a:r>
            <a:r>
              <a:rPr lang="en-US" sz="1400" b="0" i="0" dirty="0" err="1">
                <a:solidFill>
                  <a:schemeClr val="bg1"/>
                </a:solidFill>
                <a:effectLst/>
                <a:latin typeface="+mj-lt"/>
              </a:rPr>
              <a:t>bibendum</a:t>
            </a:r>
            <a:r>
              <a:rPr lang="en-US" sz="1400" b="0" i="0" dirty="0">
                <a:solidFill>
                  <a:schemeClr val="bg1"/>
                </a:solidFill>
                <a:effectLst/>
                <a:latin typeface="+mj-lt"/>
              </a:rPr>
              <a:t> sed </a:t>
            </a:r>
            <a:r>
              <a:rPr lang="en-US" sz="1400" b="0" i="0" dirty="0" err="1">
                <a:solidFill>
                  <a:schemeClr val="bg1"/>
                </a:solidFill>
                <a:effectLst/>
                <a:latin typeface="+mj-lt"/>
              </a:rPr>
              <a:t>ultrices</a:t>
            </a:r>
            <a:r>
              <a:rPr lang="en-US" sz="1400" b="0" i="0" dirty="0">
                <a:solidFill>
                  <a:schemeClr val="bg1"/>
                </a:solidFill>
                <a:effectLst/>
                <a:latin typeface="+mj-lt"/>
              </a:rPr>
              <a:t> </a:t>
            </a:r>
            <a:r>
              <a:rPr lang="en-US" sz="1400" b="0" i="0" dirty="0" err="1">
                <a:solidFill>
                  <a:schemeClr val="bg1"/>
                </a:solidFill>
                <a:effectLst/>
                <a:latin typeface="+mj-lt"/>
              </a:rPr>
              <a:t>eget</a:t>
            </a:r>
            <a:r>
              <a:rPr lang="en-US" sz="1400" b="0" i="0" dirty="0">
                <a:solidFill>
                  <a:schemeClr val="bg1"/>
                </a:solidFill>
                <a:effectLst/>
                <a:latin typeface="+mj-lt"/>
              </a:rPr>
              <a:t>, </a:t>
            </a:r>
            <a:r>
              <a:rPr lang="en-US" sz="1400" b="0" i="0" dirty="0" err="1">
                <a:solidFill>
                  <a:schemeClr val="bg1"/>
                </a:solidFill>
                <a:effectLst/>
                <a:latin typeface="+mj-lt"/>
              </a:rPr>
              <a:t>sagittis</a:t>
            </a:r>
            <a:r>
              <a:rPr lang="en-US" sz="1400" b="0" i="0" dirty="0">
                <a:solidFill>
                  <a:schemeClr val="bg1"/>
                </a:solidFill>
                <a:effectLst/>
                <a:latin typeface="+mj-lt"/>
              </a:rPr>
              <a:t> </a:t>
            </a:r>
            <a:r>
              <a:rPr lang="en-US" sz="1400" b="0" i="0" dirty="0" err="1">
                <a:solidFill>
                  <a:schemeClr val="bg1"/>
                </a:solidFill>
                <a:effectLst/>
                <a:latin typeface="+mj-lt"/>
              </a:rPr>
              <a:t>efficitur</a:t>
            </a:r>
            <a:r>
              <a:rPr lang="en-US" sz="1400" b="0" i="0" dirty="0">
                <a:solidFill>
                  <a:schemeClr val="bg1"/>
                </a:solidFill>
                <a:effectLst/>
                <a:latin typeface="+mj-lt"/>
              </a:rPr>
              <a:t> </a:t>
            </a:r>
            <a:r>
              <a:rPr lang="en-US" sz="1400" b="0" i="0" dirty="0" err="1">
                <a:solidFill>
                  <a:schemeClr val="bg1"/>
                </a:solidFill>
                <a:effectLst/>
                <a:latin typeface="+mj-lt"/>
              </a:rPr>
              <a:t>augue</a:t>
            </a:r>
            <a:r>
              <a:rPr lang="en-US" sz="1400" b="0" i="0" dirty="0">
                <a:solidFill>
                  <a:schemeClr val="bg1"/>
                </a:solidFill>
                <a:effectLst/>
                <a:latin typeface="+mj-lt"/>
              </a:rPr>
              <a:t>. Sed </a:t>
            </a:r>
            <a:r>
              <a:rPr lang="en-US" sz="1400" b="0" i="0" dirty="0" err="1">
                <a:solidFill>
                  <a:schemeClr val="bg1"/>
                </a:solidFill>
                <a:effectLst/>
                <a:latin typeface="+mj-lt"/>
              </a:rPr>
              <a:t>elementum</a:t>
            </a:r>
            <a:r>
              <a:rPr lang="en-US" sz="1400" b="0" i="0" dirty="0">
                <a:solidFill>
                  <a:schemeClr val="bg1"/>
                </a:solidFill>
                <a:effectLst/>
                <a:latin typeface="+mj-lt"/>
              </a:rPr>
              <a:t> </a:t>
            </a:r>
            <a:r>
              <a:rPr lang="en-US" sz="1400" b="0" i="0" dirty="0" err="1">
                <a:solidFill>
                  <a:schemeClr val="bg1"/>
                </a:solidFill>
                <a:effectLst/>
                <a:latin typeface="+mj-lt"/>
              </a:rPr>
              <a:t>suscipit</a:t>
            </a:r>
            <a:r>
              <a:rPr lang="en-US" sz="1400" b="0" i="0" dirty="0">
                <a:solidFill>
                  <a:schemeClr val="bg1"/>
                </a:solidFill>
                <a:effectLst/>
                <a:latin typeface="+mj-lt"/>
              </a:rPr>
              <a:t> ipsum, id </a:t>
            </a:r>
            <a:r>
              <a:rPr lang="en-US" sz="1400" b="0" i="0" dirty="0" err="1">
                <a:solidFill>
                  <a:schemeClr val="bg1"/>
                </a:solidFill>
                <a:effectLst/>
                <a:latin typeface="+mj-lt"/>
              </a:rPr>
              <a:t>pretium</a:t>
            </a:r>
            <a:r>
              <a:rPr lang="en-US" sz="1400" b="0" i="0" dirty="0">
                <a:solidFill>
                  <a:schemeClr val="bg1"/>
                </a:solidFill>
                <a:effectLst/>
                <a:latin typeface="+mj-lt"/>
              </a:rPr>
              <a:t> </a:t>
            </a:r>
            <a:r>
              <a:rPr lang="en-US" sz="1400" b="0" i="0" dirty="0" err="1">
                <a:solidFill>
                  <a:schemeClr val="bg1"/>
                </a:solidFill>
                <a:effectLst/>
                <a:latin typeface="+mj-lt"/>
              </a:rPr>
              <a:t>nisl</a:t>
            </a:r>
            <a:r>
              <a:rPr lang="en-US" sz="1400" b="0" i="0" dirty="0">
                <a:solidFill>
                  <a:schemeClr val="bg1"/>
                </a:solidFill>
                <a:effectLst/>
                <a:latin typeface="+mj-lt"/>
              </a:rPr>
              <a:t> </a:t>
            </a:r>
            <a:r>
              <a:rPr lang="en-US" sz="1400" b="0" i="0" dirty="0" err="1">
                <a:solidFill>
                  <a:schemeClr val="bg1"/>
                </a:solidFill>
                <a:effectLst/>
                <a:latin typeface="+mj-lt"/>
              </a:rPr>
              <a:t>consectetur</a:t>
            </a:r>
            <a:r>
              <a:rPr lang="en-US" sz="1400" b="0" i="0" dirty="0">
                <a:solidFill>
                  <a:schemeClr val="bg1"/>
                </a:solidFill>
                <a:effectLst/>
                <a:latin typeface="+mj-lt"/>
              </a:rPr>
              <a:t> a. </a:t>
            </a:r>
            <a:r>
              <a:rPr lang="en-US" sz="1400" b="0" i="0" dirty="0" err="1">
                <a:solidFill>
                  <a:schemeClr val="bg1"/>
                </a:solidFill>
                <a:effectLst/>
                <a:latin typeface="+mj-lt"/>
              </a:rPr>
              <a:t>Pellentesque</a:t>
            </a:r>
            <a:r>
              <a:rPr lang="en-US" sz="1400" b="0" i="0" dirty="0">
                <a:solidFill>
                  <a:schemeClr val="bg1"/>
                </a:solidFill>
                <a:effectLst/>
                <a:latin typeface="+mj-lt"/>
              </a:rPr>
              <a:t> ac ante </a:t>
            </a:r>
            <a:r>
              <a:rPr lang="en-US" sz="1400" b="0" i="0" dirty="0" err="1">
                <a:solidFill>
                  <a:schemeClr val="bg1"/>
                </a:solidFill>
                <a:effectLst/>
                <a:latin typeface="+mj-lt"/>
              </a:rPr>
              <a:t>augue</a:t>
            </a:r>
            <a:r>
              <a:rPr lang="en-US" sz="1400" b="0" i="0" dirty="0">
                <a:solidFill>
                  <a:schemeClr val="bg1"/>
                </a:solidFill>
                <a:effectLst/>
                <a:latin typeface="+mj-lt"/>
              </a:rPr>
              <a:t>. </a:t>
            </a:r>
            <a:r>
              <a:rPr lang="en-US" sz="1400" b="0" i="0" dirty="0" err="1">
                <a:solidFill>
                  <a:schemeClr val="bg1"/>
                </a:solidFill>
                <a:effectLst/>
                <a:latin typeface="+mj-lt"/>
              </a:rPr>
              <a:t>Phasellus</a:t>
            </a:r>
            <a:r>
              <a:rPr lang="en-US" sz="1400" b="0" i="0" dirty="0">
                <a:solidFill>
                  <a:schemeClr val="bg1"/>
                </a:solidFill>
                <a:effectLst/>
                <a:latin typeface="+mj-lt"/>
              </a:rPr>
              <a:t> </a:t>
            </a:r>
            <a:r>
              <a:rPr lang="en-US" sz="1400" b="0" i="0" dirty="0" err="1">
                <a:solidFill>
                  <a:schemeClr val="bg1"/>
                </a:solidFill>
                <a:effectLst/>
                <a:latin typeface="+mj-lt"/>
              </a:rPr>
              <a:t>mollis</a:t>
            </a:r>
            <a:r>
              <a:rPr lang="en-US" sz="1400" b="0" i="0" dirty="0">
                <a:solidFill>
                  <a:schemeClr val="bg1"/>
                </a:solidFill>
                <a:effectLst/>
                <a:latin typeface="+mj-lt"/>
              </a:rPr>
              <a:t> a </a:t>
            </a:r>
            <a:r>
              <a:rPr lang="en-US" sz="1400" b="0" i="0" dirty="0" err="1">
                <a:solidFill>
                  <a:schemeClr val="bg1"/>
                </a:solidFill>
                <a:effectLst/>
                <a:latin typeface="+mj-lt"/>
              </a:rPr>
              <a:t>lacus</a:t>
            </a:r>
            <a:r>
              <a:rPr lang="en-US" sz="1400" b="0" i="0" dirty="0">
                <a:solidFill>
                  <a:schemeClr val="bg1"/>
                </a:solidFill>
                <a:effectLst/>
                <a:latin typeface="+mj-lt"/>
              </a:rPr>
              <a:t> porta </a:t>
            </a:r>
            <a:r>
              <a:rPr lang="en-US" sz="1400" b="0" i="0" dirty="0" err="1">
                <a:solidFill>
                  <a:schemeClr val="bg1"/>
                </a:solidFill>
                <a:effectLst/>
                <a:latin typeface="+mj-lt"/>
              </a:rPr>
              <a:t>consequat</a:t>
            </a:r>
            <a:r>
              <a:rPr lang="en-US" sz="1400" b="0" i="0" dirty="0">
                <a:solidFill>
                  <a:schemeClr val="bg1"/>
                </a:solidFill>
                <a:effectLst/>
                <a:latin typeface="+mj-lt"/>
              </a:rPr>
              <a:t>. Ut </a:t>
            </a:r>
            <a:r>
              <a:rPr lang="en-US" sz="1400" b="0" i="0" dirty="0" err="1">
                <a:solidFill>
                  <a:schemeClr val="bg1"/>
                </a:solidFill>
                <a:effectLst/>
                <a:latin typeface="+mj-lt"/>
              </a:rPr>
              <a:t>sapien</a:t>
            </a:r>
            <a:r>
              <a:rPr lang="en-US" sz="1400" b="0" i="0" dirty="0">
                <a:solidFill>
                  <a:schemeClr val="bg1"/>
                </a:solidFill>
                <a:effectLst/>
                <a:latin typeface="+mj-lt"/>
              </a:rPr>
              <a:t> </a:t>
            </a:r>
            <a:r>
              <a:rPr lang="en-US" sz="1400" b="0" i="0" dirty="0" err="1">
                <a:solidFill>
                  <a:schemeClr val="bg1"/>
                </a:solidFill>
                <a:effectLst/>
                <a:latin typeface="+mj-lt"/>
              </a:rPr>
              <a:t>arcu</a:t>
            </a:r>
            <a:r>
              <a:rPr lang="en-US" sz="1400" b="0" i="0" dirty="0">
                <a:solidFill>
                  <a:schemeClr val="bg1"/>
                </a:solidFill>
                <a:effectLst/>
                <a:latin typeface="+mj-lt"/>
              </a:rPr>
              <a:t>, </a:t>
            </a:r>
            <a:r>
              <a:rPr lang="en-US" sz="1400" b="0" i="0" dirty="0" err="1">
                <a:solidFill>
                  <a:schemeClr val="bg1"/>
                </a:solidFill>
                <a:effectLst/>
                <a:latin typeface="+mj-lt"/>
              </a:rPr>
              <a:t>rhoncus</a:t>
            </a:r>
            <a:r>
              <a:rPr lang="en-US" sz="1400" b="0" i="0" dirty="0">
                <a:solidFill>
                  <a:schemeClr val="bg1"/>
                </a:solidFill>
                <a:effectLst/>
                <a:latin typeface="+mj-lt"/>
              </a:rPr>
              <a:t> </a:t>
            </a:r>
            <a:r>
              <a:rPr lang="en-US" sz="1400" b="0" i="0" dirty="0" err="1">
                <a:solidFill>
                  <a:schemeClr val="bg1"/>
                </a:solidFill>
                <a:effectLst/>
                <a:latin typeface="+mj-lt"/>
              </a:rPr>
              <a:t>eget</a:t>
            </a:r>
            <a:r>
              <a:rPr lang="en-US" sz="1400" b="0" i="0" dirty="0">
                <a:solidFill>
                  <a:schemeClr val="bg1"/>
                </a:solidFill>
                <a:effectLst/>
                <a:latin typeface="+mj-lt"/>
              </a:rPr>
              <a:t> </a:t>
            </a:r>
            <a:r>
              <a:rPr lang="en-US" sz="1400" b="0" i="0" dirty="0" err="1">
                <a:solidFill>
                  <a:schemeClr val="bg1"/>
                </a:solidFill>
                <a:effectLst/>
                <a:latin typeface="+mj-lt"/>
              </a:rPr>
              <a:t>feugiat</a:t>
            </a:r>
            <a:r>
              <a:rPr lang="en-US" sz="1400" b="0" i="0" dirty="0">
                <a:solidFill>
                  <a:schemeClr val="bg1"/>
                </a:solidFill>
                <a:effectLst/>
                <a:latin typeface="+mj-lt"/>
              </a:rPr>
              <a:t> sed, dictum at </a:t>
            </a:r>
            <a:r>
              <a:rPr lang="en-US" sz="1400" b="0" i="0" dirty="0" err="1">
                <a:solidFill>
                  <a:schemeClr val="bg1"/>
                </a:solidFill>
                <a:effectLst/>
                <a:latin typeface="+mj-lt"/>
              </a:rPr>
              <a:t>augue</a:t>
            </a:r>
            <a:r>
              <a:rPr lang="en-US" sz="1400" b="0" i="0" dirty="0">
                <a:solidFill>
                  <a:schemeClr val="bg1"/>
                </a:solidFill>
                <a:effectLst/>
                <a:latin typeface="+mj-lt"/>
              </a:rPr>
              <a:t>. </a:t>
            </a:r>
            <a:endParaRPr lang="en-US" sz="1400" dirty="0">
              <a:solidFill>
                <a:schemeClr val="bg1"/>
              </a:solidFill>
              <a:latin typeface="+mj-lt"/>
            </a:endParaRPr>
          </a:p>
        </p:txBody>
      </p:sp>
      <p:sp>
        <p:nvSpPr>
          <p:cNvPr id="6" name="TextBox 5">
            <a:extLst>
              <a:ext uri="{FF2B5EF4-FFF2-40B4-BE49-F238E27FC236}">
                <a16:creationId xmlns:a16="http://schemas.microsoft.com/office/drawing/2014/main" id="{58249A00-BD5C-0394-CBE5-D96C226354DE}"/>
              </a:ext>
            </a:extLst>
          </p:cNvPr>
          <p:cNvSpPr txBox="1"/>
          <p:nvPr/>
        </p:nvSpPr>
        <p:spPr>
          <a:xfrm>
            <a:off x="4716605" y="5879933"/>
            <a:ext cx="6263234" cy="923330"/>
          </a:xfrm>
          <a:prstGeom prst="rect">
            <a:avLst/>
          </a:prstGeom>
          <a:noFill/>
        </p:spPr>
        <p:txBody>
          <a:bodyPr wrap="square">
            <a:spAutoFit/>
          </a:bodyPr>
          <a:lstStyle/>
          <a:p>
            <a:r>
              <a:rPr lang="en-US" sz="1800" b="0" i="0" dirty="0" err="1">
                <a:solidFill>
                  <a:schemeClr val="bg1"/>
                </a:solidFill>
                <a:effectLst/>
                <a:latin typeface="+mj-lt"/>
              </a:rPr>
              <a:t>Phasellus</a:t>
            </a:r>
            <a:r>
              <a:rPr lang="en-US" sz="1800" b="0" i="0" dirty="0">
                <a:solidFill>
                  <a:schemeClr val="bg1"/>
                </a:solidFill>
                <a:effectLst/>
                <a:latin typeface="+mj-lt"/>
              </a:rPr>
              <a:t> </a:t>
            </a:r>
            <a:r>
              <a:rPr lang="en-US" sz="1800" b="0" i="0" dirty="0" err="1">
                <a:solidFill>
                  <a:schemeClr val="bg1"/>
                </a:solidFill>
                <a:effectLst/>
                <a:latin typeface="+mj-lt"/>
              </a:rPr>
              <a:t>rhoncus</a:t>
            </a:r>
            <a:r>
              <a:rPr lang="en-US" sz="1800" b="0" i="0" dirty="0">
                <a:solidFill>
                  <a:schemeClr val="bg1"/>
                </a:solidFill>
                <a:effectLst/>
                <a:latin typeface="+mj-lt"/>
              </a:rPr>
              <a:t> lacinia dui, non </a:t>
            </a:r>
            <a:r>
              <a:rPr lang="en-US" sz="1800" b="0" i="0" dirty="0" err="1">
                <a:solidFill>
                  <a:schemeClr val="bg1"/>
                </a:solidFill>
                <a:effectLst/>
                <a:latin typeface="+mj-lt"/>
              </a:rPr>
              <a:t>ornare</a:t>
            </a:r>
            <a:r>
              <a:rPr lang="en-US" sz="1800" b="0" i="0" dirty="0">
                <a:solidFill>
                  <a:schemeClr val="bg1"/>
                </a:solidFill>
                <a:effectLst/>
                <a:latin typeface="+mj-lt"/>
              </a:rPr>
              <a:t> </a:t>
            </a:r>
            <a:r>
              <a:rPr lang="en-US" sz="1800" b="0" i="0" dirty="0" err="1">
                <a:solidFill>
                  <a:schemeClr val="bg1"/>
                </a:solidFill>
                <a:effectLst/>
                <a:latin typeface="+mj-lt"/>
              </a:rPr>
              <a:t>sem</a:t>
            </a:r>
            <a:r>
              <a:rPr lang="en-US" sz="1800" b="0" i="0" dirty="0">
                <a:solidFill>
                  <a:schemeClr val="bg1"/>
                </a:solidFill>
                <a:effectLst/>
                <a:latin typeface="+mj-lt"/>
              </a:rPr>
              <a:t> </a:t>
            </a:r>
            <a:r>
              <a:rPr lang="en-US" sz="1800" b="0" i="0" dirty="0" err="1">
                <a:solidFill>
                  <a:schemeClr val="bg1"/>
                </a:solidFill>
                <a:effectLst/>
                <a:latin typeface="+mj-lt"/>
              </a:rPr>
              <a:t>pretium</a:t>
            </a:r>
            <a:r>
              <a:rPr lang="en-US" sz="1800" b="0" i="0" dirty="0">
                <a:solidFill>
                  <a:schemeClr val="bg1"/>
                </a:solidFill>
                <a:effectLst/>
                <a:latin typeface="+mj-lt"/>
              </a:rPr>
              <a:t> id. </a:t>
            </a:r>
            <a:r>
              <a:rPr lang="en-US" sz="1800" b="0" i="0" dirty="0" err="1">
                <a:solidFill>
                  <a:schemeClr val="bg1"/>
                </a:solidFill>
                <a:effectLst/>
                <a:latin typeface="+mj-lt"/>
              </a:rPr>
              <a:t>Curabitur</a:t>
            </a:r>
            <a:r>
              <a:rPr lang="en-US" sz="1800" b="0" i="0" dirty="0">
                <a:solidFill>
                  <a:schemeClr val="bg1"/>
                </a:solidFill>
                <a:effectLst/>
                <a:latin typeface="+mj-lt"/>
              </a:rPr>
              <a:t> </a:t>
            </a:r>
            <a:r>
              <a:rPr lang="en-US" sz="1800" b="0" i="0" dirty="0" err="1">
                <a:solidFill>
                  <a:schemeClr val="bg1"/>
                </a:solidFill>
                <a:effectLst/>
                <a:latin typeface="+mj-lt"/>
              </a:rPr>
              <a:t>consectetur</a:t>
            </a:r>
            <a:r>
              <a:rPr lang="en-US" sz="1800" b="0" i="0" dirty="0">
                <a:solidFill>
                  <a:schemeClr val="bg1"/>
                </a:solidFill>
                <a:effectLst/>
                <a:latin typeface="+mj-lt"/>
              </a:rPr>
              <a:t> dolor id </a:t>
            </a:r>
            <a:r>
              <a:rPr lang="en-US" sz="1800" b="0" i="0" dirty="0" err="1">
                <a:solidFill>
                  <a:schemeClr val="bg1"/>
                </a:solidFill>
                <a:effectLst/>
                <a:latin typeface="+mj-lt"/>
              </a:rPr>
              <a:t>orci</a:t>
            </a:r>
            <a:r>
              <a:rPr lang="en-US" sz="1800" b="0" i="0" dirty="0">
                <a:solidFill>
                  <a:schemeClr val="bg1"/>
                </a:solidFill>
                <a:effectLst/>
                <a:latin typeface="+mj-lt"/>
              </a:rPr>
              <a:t> semper, </a:t>
            </a:r>
            <a:r>
              <a:rPr lang="en-US" sz="1800" b="0" i="0" dirty="0" err="1">
                <a:solidFill>
                  <a:schemeClr val="bg1"/>
                </a:solidFill>
                <a:effectLst/>
                <a:latin typeface="+mj-lt"/>
              </a:rPr>
              <a:t>ultricies</a:t>
            </a:r>
            <a:r>
              <a:rPr lang="en-US" sz="1800" b="0" i="0" dirty="0">
                <a:solidFill>
                  <a:schemeClr val="bg1"/>
                </a:solidFill>
                <a:effectLst/>
                <a:latin typeface="+mj-lt"/>
              </a:rPr>
              <a:t> </a:t>
            </a:r>
            <a:r>
              <a:rPr lang="en-US" sz="1800" b="0" i="0" dirty="0" err="1">
                <a:solidFill>
                  <a:schemeClr val="bg1"/>
                </a:solidFill>
                <a:effectLst/>
                <a:latin typeface="+mj-lt"/>
              </a:rPr>
              <a:t>efficitur</a:t>
            </a:r>
            <a:r>
              <a:rPr lang="en-US" sz="1800" b="0" i="0" dirty="0">
                <a:solidFill>
                  <a:schemeClr val="bg1"/>
                </a:solidFill>
                <a:effectLst/>
                <a:latin typeface="+mj-lt"/>
              </a:rPr>
              <a:t> </a:t>
            </a:r>
            <a:r>
              <a:rPr lang="en-US" sz="1800" b="0" i="0" dirty="0" err="1">
                <a:solidFill>
                  <a:schemeClr val="bg1"/>
                </a:solidFill>
                <a:effectLst/>
                <a:latin typeface="+mj-lt"/>
              </a:rPr>
              <a:t>turpis</a:t>
            </a:r>
            <a:r>
              <a:rPr lang="en-US" sz="1800" b="0" i="0" dirty="0">
                <a:solidFill>
                  <a:schemeClr val="bg1"/>
                </a:solidFill>
                <a:effectLst/>
                <a:latin typeface="+mj-lt"/>
              </a:rPr>
              <a:t> pharetra.</a:t>
            </a:r>
            <a:endParaRPr lang="en-US" dirty="0"/>
          </a:p>
        </p:txBody>
      </p:sp>
      <p:pic>
        <p:nvPicPr>
          <p:cNvPr id="7" name="Graphic 6">
            <a:hlinkClick r:id="rId24" action="ppaction://hlinksldjump"/>
            <a:extLst>
              <a:ext uri="{FF2B5EF4-FFF2-40B4-BE49-F238E27FC236}">
                <a16:creationId xmlns:a16="http://schemas.microsoft.com/office/drawing/2014/main" id="{A95A1F1D-448C-FA29-F104-33FBC24DABAC}"/>
              </a:ext>
            </a:extLst>
          </p:cNvPr>
          <p:cNvPicPr>
            <a:picLocks noChangeAspect="1"/>
          </p:cNvPicPr>
          <p:nvPr/>
        </p:nvPicPr>
        <p:blipFill>
          <a:blip r:embed="rId25">
            <a:extLst>
              <a:ext uri="{28A0092B-C50C-407E-A947-70E740481C1C}">
                <a14:useLocalDpi xmlns:a14="http://schemas.microsoft.com/office/drawing/2010/main" val="0"/>
              </a:ext>
              <a:ext uri="{96DAC541-7B7A-43D3-8B79-37D633B846F1}">
                <asvg:svgBlip xmlns:asvg="http://schemas.microsoft.com/office/drawing/2016/SVG/main" r:embed="rId26"/>
              </a:ext>
            </a:extLst>
          </a:blip>
          <a:stretch>
            <a:fillRect/>
          </a:stretch>
        </p:blipFill>
        <p:spPr>
          <a:xfrm>
            <a:off x="605323" y="72868"/>
            <a:ext cx="394965" cy="394965"/>
          </a:xfrm>
          <a:prstGeom prst="rect">
            <a:avLst/>
          </a:prstGeom>
        </p:spPr>
      </p:pic>
      <p:sp>
        <p:nvSpPr>
          <p:cNvPr id="8" name="Oval 7">
            <a:hlinkClick r:id="rId24" action="ppaction://hlinksldjump"/>
            <a:extLst>
              <a:ext uri="{FF2B5EF4-FFF2-40B4-BE49-F238E27FC236}">
                <a16:creationId xmlns:a16="http://schemas.microsoft.com/office/drawing/2014/main" id="{4C97A8D8-AD47-DAC2-F767-71CC36AA6666}"/>
              </a:ext>
            </a:extLst>
          </p:cNvPr>
          <p:cNvSpPr/>
          <p:nvPr/>
        </p:nvSpPr>
        <p:spPr>
          <a:xfrm>
            <a:off x="140118" y="86573"/>
            <a:ext cx="367553" cy="367553"/>
          </a:xfrm>
          <a:prstGeom prst="ellipse">
            <a:avLst/>
          </a:prstGeom>
          <a:solidFill>
            <a:srgbClr val="6366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mj-lt"/>
              </a:rPr>
              <a:t>x</a:t>
            </a:r>
          </a:p>
        </p:txBody>
      </p:sp>
      <p:pic>
        <p:nvPicPr>
          <p:cNvPr id="9" name="Picture Placeholder 8">
            <a:extLst>
              <a:ext uri="{FF2B5EF4-FFF2-40B4-BE49-F238E27FC236}">
                <a16:creationId xmlns:a16="http://schemas.microsoft.com/office/drawing/2014/main" id="{6FF1C687-3D26-287B-9F3B-95893F7B122D}"/>
              </a:ext>
            </a:extLst>
          </p:cNvPr>
          <p:cNvPicPr>
            <a:picLocks noGrp="1" noChangeAspect="1"/>
          </p:cNvPicPr>
          <p:nvPr>
            <p:ph type="pic" sz="quarter" idx="10"/>
          </p:nvPr>
        </p:nvPicPr>
        <p:blipFill>
          <a:blip r:embed="rId27">
            <a:extLst>
              <a:ext uri="{28A0092B-C50C-407E-A947-70E740481C1C}">
                <a14:useLocalDpi xmlns:a14="http://schemas.microsoft.com/office/drawing/2010/main" val="0"/>
              </a:ext>
            </a:extLst>
          </a:blip>
          <a:srcRect l="31325" r="31325"/>
          <a:stretch>
            <a:fillRect/>
          </a:stretch>
        </p:blipFill>
        <p:spPr/>
      </p:pic>
      <p:sp>
        <p:nvSpPr>
          <p:cNvPr id="11" name="Oval 10">
            <a:hlinkClick r:id="rId28" action="ppaction://hlinksldjump"/>
            <a:extLst>
              <a:ext uri="{FF2B5EF4-FFF2-40B4-BE49-F238E27FC236}">
                <a16:creationId xmlns:a16="http://schemas.microsoft.com/office/drawing/2014/main" id="{BB001D6C-E181-95AF-9E93-CE16CA816CDA}"/>
              </a:ext>
            </a:extLst>
          </p:cNvPr>
          <p:cNvSpPr/>
          <p:nvPr/>
        </p:nvSpPr>
        <p:spPr>
          <a:xfrm>
            <a:off x="164171" y="2978414"/>
            <a:ext cx="520257" cy="520257"/>
          </a:xfrm>
          <a:prstGeom prst="ellipse">
            <a:avLst/>
          </a:prstGeom>
          <a:blipFill dpi="0" rotWithShape="1">
            <a:blip r:embed="rId29">
              <a:extLst>
                <a:ext uri="{28A0092B-C50C-407E-A947-70E740481C1C}">
                  <a14:useLocalDpi xmlns:a14="http://schemas.microsoft.com/office/drawing/2010/main" val="0"/>
                </a:ext>
              </a:extLst>
            </a:blip>
            <a:srcRect/>
            <a:stretch>
              <a:fillRect/>
            </a:stretch>
          </a:blipFill>
          <a:ln w="38100">
            <a:solidFill>
              <a:srgbClr val="1977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hlinkClick r:id="rId30" action="ppaction://hlinksldjump"/>
            <a:extLst>
              <a:ext uri="{FF2B5EF4-FFF2-40B4-BE49-F238E27FC236}">
                <a16:creationId xmlns:a16="http://schemas.microsoft.com/office/drawing/2014/main" id="{B44DA617-2377-40AD-9841-7EAFCA8B811E}"/>
              </a:ext>
            </a:extLst>
          </p:cNvPr>
          <p:cNvSpPr/>
          <p:nvPr/>
        </p:nvSpPr>
        <p:spPr>
          <a:xfrm>
            <a:off x="168274" y="3758107"/>
            <a:ext cx="520257" cy="520257"/>
          </a:xfrm>
          <a:prstGeom prst="ellipse">
            <a:avLst/>
          </a:prstGeom>
          <a:blipFill dpi="0" rotWithShape="1">
            <a:blip r:embed="rId31">
              <a:extLst>
                <a:ext uri="{28A0092B-C50C-407E-A947-70E740481C1C}">
                  <a14:useLocalDpi xmlns:a14="http://schemas.microsoft.com/office/drawing/2010/main" val="0"/>
                </a:ext>
              </a:extLst>
            </a:blip>
            <a:srcRect/>
            <a:stretch>
              <a:fillRect/>
            </a:stretch>
          </a:blipFill>
          <a:ln w="38100">
            <a:solidFill>
              <a:srgbClr val="1977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hlinkClick r:id="rId32" action="ppaction://hlinksldjump"/>
            <a:extLst>
              <a:ext uri="{FF2B5EF4-FFF2-40B4-BE49-F238E27FC236}">
                <a16:creationId xmlns:a16="http://schemas.microsoft.com/office/drawing/2014/main" id="{F50C13AA-E699-BC4C-AF47-E09E4C6DD3AB}"/>
              </a:ext>
            </a:extLst>
          </p:cNvPr>
          <p:cNvSpPr/>
          <p:nvPr/>
        </p:nvSpPr>
        <p:spPr>
          <a:xfrm>
            <a:off x="168274" y="4502386"/>
            <a:ext cx="520257" cy="520257"/>
          </a:xfrm>
          <a:prstGeom prst="ellipse">
            <a:avLst/>
          </a:prstGeom>
          <a:blipFill dpi="0" rotWithShape="1">
            <a:blip r:embed="rId33">
              <a:extLst>
                <a:ext uri="{28A0092B-C50C-407E-A947-70E740481C1C}">
                  <a14:useLocalDpi xmlns:a14="http://schemas.microsoft.com/office/drawing/2010/main" val="0"/>
                </a:ext>
              </a:extLst>
            </a:blip>
            <a:srcRect/>
            <a:stretch>
              <a:fillRect/>
            </a:stretch>
          </a:blipFill>
          <a:ln w="38100">
            <a:solidFill>
              <a:srgbClr val="1977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hlinkClick r:id="rId34" action="ppaction://hlinksldjump"/>
            <a:extLst>
              <a:ext uri="{FF2B5EF4-FFF2-40B4-BE49-F238E27FC236}">
                <a16:creationId xmlns:a16="http://schemas.microsoft.com/office/drawing/2014/main" id="{55F6C226-B4A3-046F-D0EA-DBB8C1C7D755}"/>
              </a:ext>
            </a:extLst>
          </p:cNvPr>
          <p:cNvSpPr/>
          <p:nvPr/>
        </p:nvSpPr>
        <p:spPr>
          <a:xfrm>
            <a:off x="168274" y="5172237"/>
            <a:ext cx="520257" cy="520257"/>
          </a:xfrm>
          <a:prstGeom prst="ellipse">
            <a:avLst/>
          </a:prstGeom>
          <a:blipFill dpi="0" rotWithShape="1">
            <a:blip r:embed="rId27">
              <a:extLst>
                <a:ext uri="{28A0092B-C50C-407E-A947-70E740481C1C}">
                  <a14:useLocalDpi xmlns:a14="http://schemas.microsoft.com/office/drawing/2010/main" val="0"/>
                </a:ext>
              </a:extLst>
            </a:blip>
            <a:srcRect/>
            <a:stretch>
              <a:fillRect/>
            </a:stretch>
          </a:blipFill>
          <a:ln w="38100">
            <a:solidFill>
              <a:srgbClr val="1977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68016391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 name="Rectangle 156">
            <a:extLst>
              <a:ext uri="{FF2B5EF4-FFF2-40B4-BE49-F238E27FC236}">
                <a16:creationId xmlns:a16="http://schemas.microsoft.com/office/drawing/2014/main" id="{44F9C00E-B2B5-4995-F45A-8CBBC596C0FE}"/>
              </a:ext>
            </a:extLst>
          </p:cNvPr>
          <p:cNvSpPr/>
          <p:nvPr/>
        </p:nvSpPr>
        <p:spPr>
          <a:xfrm>
            <a:off x="-7970" y="489098"/>
            <a:ext cx="3458308" cy="63689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Rounded Rectangle 243">
            <a:extLst>
              <a:ext uri="{FF2B5EF4-FFF2-40B4-BE49-F238E27FC236}">
                <a16:creationId xmlns:a16="http://schemas.microsoft.com/office/drawing/2014/main" id="{6E396088-1BD4-EFA9-86F8-A85ACA2D178E}"/>
              </a:ext>
            </a:extLst>
          </p:cNvPr>
          <p:cNvSpPr/>
          <p:nvPr/>
        </p:nvSpPr>
        <p:spPr>
          <a:xfrm>
            <a:off x="82311" y="1576095"/>
            <a:ext cx="3356283" cy="476110"/>
          </a:xfrm>
          <a:prstGeom prst="roundRect">
            <a:avLst/>
          </a:prstGeom>
          <a:solidFill>
            <a:srgbClr val="E3E6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Rounded Rectangle 158">
            <a:extLst>
              <a:ext uri="{FF2B5EF4-FFF2-40B4-BE49-F238E27FC236}">
                <a16:creationId xmlns:a16="http://schemas.microsoft.com/office/drawing/2014/main" id="{EC534CE3-A12D-B29F-2489-364AB27FA367}"/>
              </a:ext>
            </a:extLst>
          </p:cNvPr>
          <p:cNvSpPr/>
          <p:nvPr/>
        </p:nvSpPr>
        <p:spPr>
          <a:xfrm>
            <a:off x="4299216" y="2090982"/>
            <a:ext cx="7100736" cy="4708828"/>
          </a:xfrm>
          <a:prstGeom prst="roundRect">
            <a:avLst>
              <a:gd name="adj" fmla="val 87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Rectangle 180">
            <a:extLst>
              <a:ext uri="{FF2B5EF4-FFF2-40B4-BE49-F238E27FC236}">
                <a16:creationId xmlns:a16="http://schemas.microsoft.com/office/drawing/2014/main" id="{65395F88-DA37-2903-42C1-6BD9F91B514B}"/>
              </a:ext>
            </a:extLst>
          </p:cNvPr>
          <p:cNvSpPr/>
          <p:nvPr/>
        </p:nvSpPr>
        <p:spPr>
          <a:xfrm>
            <a:off x="0" y="0"/>
            <a:ext cx="12192000" cy="489098"/>
          </a:xfrm>
          <a:prstGeom prst="rect">
            <a:avLst/>
          </a:prstGeom>
          <a:solidFill>
            <a:schemeClr val="bg1"/>
          </a:solidFill>
          <a:ln>
            <a:noFill/>
          </a:ln>
          <a:effectLst>
            <a:outerShdw blurRad="172839" dir="1649998"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Freeform 4">
            <a:extLst>
              <a:ext uri="{FF2B5EF4-FFF2-40B4-BE49-F238E27FC236}">
                <a16:creationId xmlns:a16="http://schemas.microsoft.com/office/drawing/2014/main" id="{0B801E68-D581-0FA8-5284-FD147AC8F7C6}"/>
              </a:ext>
            </a:extLst>
          </p:cNvPr>
          <p:cNvSpPr/>
          <p:nvPr/>
        </p:nvSpPr>
        <p:spPr>
          <a:xfrm>
            <a:off x="6657392" y="184100"/>
            <a:ext cx="34721" cy="64282"/>
          </a:xfrm>
          <a:custGeom>
            <a:avLst/>
            <a:gdLst>
              <a:gd name="connsiteX0" fmla="*/ 184641 w 201164"/>
              <a:gd name="connsiteY0" fmla="*/ 193211 h 372429"/>
              <a:gd name="connsiteX1" fmla="*/ 186342 w 201164"/>
              <a:gd name="connsiteY1" fmla="*/ 320046 h 372429"/>
              <a:gd name="connsiteX2" fmla="*/ 78882 w 201164"/>
              <a:gd name="connsiteY2" fmla="*/ 372396 h 372429"/>
              <a:gd name="connsiteX3" fmla="*/ 78882 w 201164"/>
              <a:gd name="connsiteY3" fmla="*/ 357099 h 372429"/>
              <a:gd name="connsiteX4" fmla="*/ 62532 w 201164"/>
              <a:gd name="connsiteY4" fmla="*/ 340758 h 372429"/>
              <a:gd name="connsiteX5" fmla="*/ 51474 w 201164"/>
              <a:gd name="connsiteY5" fmla="*/ 340758 h 372429"/>
              <a:gd name="connsiteX6" fmla="*/ 158744 w 201164"/>
              <a:gd name="connsiteY6" fmla="*/ 302755 h 372429"/>
              <a:gd name="connsiteX7" fmla="*/ 156004 w 201164"/>
              <a:gd name="connsiteY7" fmla="*/ 209363 h 372429"/>
              <a:gd name="connsiteX8" fmla="*/ -35 w 201164"/>
              <a:gd name="connsiteY8" fmla="*/ 14312 h 372429"/>
              <a:gd name="connsiteX9" fmla="*/ 14142 w 201164"/>
              <a:gd name="connsiteY9" fmla="*/ 14312 h 372429"/>
              <a:gd name="connsiteX10" fmla="*/ 30303 w 201164"/>
              <a:gd name="connsiteY10" fmla="*/ -34 h 372429"/>
              <a:gd name="connsiteX11" fmla="*/ 182656 w 201164"/>
              <a:gd name="connsiteY11" fmla="*/ 189981 h 372429"/>
              <a:gd name="connsiteX12" fmla="*/ 184641 w 201164"/>
              <a:gd name="connsiteY12" fmla="*/ 193211 h 372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1164" h="372429">
                <a:moveTo>
                  <a:pt x="184641" y="193211"/>
                </a:moveTo>
                <a:cubicBezTo>
                  <a:pt x="186058" y="196251"/>
                  <a:pt x="219894" y="266652"/>
                  <a:pt x="186342" y="320046"/>
                </a:cubicBezTo>
                <a:cubicBezTo>
                  <a:pt x="167440" y="350449"/>
                  <a:pt x="131147" y="367550"/>
                  <a:pt x="78882" y="372396"/>
                </a:cubicBezTo>
                <a:lnTo>
                  <a:pt x="78882" y="357099"/>
                </a:lnTo>
                <a:cubicBezTo>
                  <a:pt x="78830" y="348059"/>
                  <a:pt x="71525" y="340758"/>
                  <a:pt x="62532" y="340758"/>
                </a:cubicBezTo>
                <a:lnTo>
                  <a:pt x="51474" y="340758"/>
                </a:lnTo>
                <a:cubicBezTo>
                  <a:pt x="106858" y="340758"/>
                  <a:pt x="142772" y="327932"/>
                  <a:pt x="158744" y="302755"/>
                </a:cubicBezTo>
                <a:cubicBezTo>
                  <a:pt x="180199" y="268647"/>
                  <a:pt x="159973" y="218483"/>
                  <a:pt x="156004" y="209363"/>
                </a:cubicBezTo>
                <a:lnTo>
                  <a:pt x="-35" y="14312"/>
                </a:lnTo>
                <a:lnTo>
                  <a:pt x="14142" y="14312"/>
                </a:lnTo>
                <a:cubicBezTo>
                  <a:pt x="22379" y="14369"/>
                  <a:pt x="29340" y="8189"/>
                  <a:pt x="30303" y="-34"/>
                </a:cubicBezTo>
                <a:lnTo>
                  <a:pt x="182656" y="189981"/>
                </a:lnTo>
                <a:cubicBezTo>
                  <a:pt x="183414" y="190995"/>
                  <a:pt x="184078" y="192076"/>
                  <a:pt x="184641" y="193211"/>
                </a:cubicBezTo>
                <a:close/>
              </a:path>
            </a:pathLst>
          </a:custGeom>
          <a:noFill/>
          <a:ln w="9451" cap="flat">
            <a:solidFill>
              <a:srgbClr val="63666A"/>
            </a:solidFill>
            <a:prstDash val="solid"/>
            <a:miter/>
          </a:ln>
        </p:spPr>
        <p:txBody>
          <a:bodyPr rtlCol="0" anchor="ctr"/>
          <a:lstStyle/>
          <a:p>
            <a:endParaRPr lang="en-US"/>
          </a:p>
        </p:txBody>
      </p:sp>
      <p:sp>
        <p:nvSpPr>
          <p:cNvPr id="6" name="Freeform 5">
            <a:extLst>
              <a:ext uri="{FF2B5EF4-FFF2-40B4-BE49-F238E27FC236}">
                <a16:creationId xmlns:a16="http://schemas.microsoft.com/office/drawing/2014/main" id="{21A4E6C8-2365-2E5B-D652-B1EB3A8560B1}"/>
              </a:ext>
            </a:extLst>
          </p:cNvPr>
          <p:cNvSpPr/>
          <p:nvPr/>
        </p:nvSpPr>
        <p:spPr>
          <a:xfrm>
            <a:off x="6487123" y="186576"/>
            <a:ext cx="199350" cy="56313"/>
          </a:xfrm>
          <a:custGeom>
            <a:avLst/>
            <a:gdLst>
              <a:gd name="connsiteX0" fmla="*/ 1142484 w 1154967"/>
              <a:gd name="connsiteY0" fmla="*/ 194826 h 326256"/>
              <a:gd name="connsiteX1" fmla="*/ 1145225 w 1154967"/>
              <a:gd name="connsiteY1" fmla="*/ 288219 h 326256"/>
              <a:gd name="connsiteX2" fmla="*/ 1037954 w 1154967"/>
              <a:gd name="connsiteY2" fmla="*/ 326222 h 326256"/>
              <a:gd name="connsiteX3" fmla="*/ 1033134 w 1154967"/>
              <a:gd name="connsiteY3" fmla="*/ 326222 h 326256"/>
              <a:gd name="connsiteX4" fmla="*/ 350099 w 1154967"/>
              <a:gd name="connsiteY4" fmla="*/ 326222 h 326256"/>
              <a:gd name="connsiteX5" fmla="*/ 113820 w 1154967"/>
              <a:gd name="connsiteY5" fmla="*/ 326222 h 326256"/>
              <a:gd name="connsiteX6" fmla="*/ 11463 w 1154967"/>
              <a:gd name="connsiteY6" fmla="*/ 289454 h 326256"/>
              <a:gd name="connsiteX7" fmla="*/ 7399 w 1154967"/>
              <a:gd name="connsiteY7" fmla="*/ 204707 h 326256"/>
              <a:gd name="connsiteX8" fmla="*/ 162399 w 1154967"/>
              <a:gd name="connsiteY8" fmla="*/ -34 h 326256"/>
              <a:gd name="connsiteX9" fmla="*/ 986445 w 1154967"/>
              <a:gd name="connsiteY9" fmla="*/ -34 h 326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54967" h="326256">
                <a:moveTo>
                  <a:pt x="1142484" y="194826"/>
                </a:moveTo>
                <a:cubicBezTo>
                  <a:pt x="1146454" y="204327"/>
                  <a:pt x="1166679" y="254111"/>
                  <a:pt x="1145225" y="288219"/>
                </a:cubicBezTo>
                <a:cubicBezTo>
                  <a:pt x="1129253" y="313586"/>
                  <a:pt x="1093338" y="326222"/>
                  <a:pt x="1037954" y="326222"/>
                </a:cubicBezTo>
                <a:lnTo>
                  <a:pt x="1033134" y="326222"/>
                </a:lnTo>
                <a:cubicBezTo>
                  <a:pt x="961305" y="325272"/>
                  <a:pt x="607832" y="325652"/>
                  <a:pt x="350099" y="326222"/>
                </a:cubicBezTo>
                <a:lnTo>
                  <a:pt x="113820" y="326222"/>
                </a:lnTo>
                <a:cubicBezTo>
                  <a:pt x="62311" y="326222"/>
                  <a:pt x="27814" y="313871"/>
                  <a:pt x="11463" y="289454"/>
                </a:cubicBezTo>
                <a:cubicBezTo>
                  <a:pt x="-9613" y="258197"/>
                  <a:pt x="4092" y="214113"/>
                  <a:pt x="7399" y="204707"/>
                </a:cubicBezTo>
                <a:lnTo>
                  <a:pt x="162399" y="-34"/>
                </a:lnTo>
                <a:lnTo>
                  <a:pt x="986445" y="-34"/>
                </a:lnTo>
                <a:close/>
              </a:path>
            </a:pathLst>
          </a:custGeom>
          <a:noFill/>
          <a:ln w="9451" cap="flat">
            <a:solidFill>
              <a:srgbClr val="63666A"/>
            </a:solidFill>
            <a:prstDash val="solid"/>
            <a:miter/>
          </a:ln>
        </p:spPr>
        <p:txBody>
          <a:bodyPr rtlCol="0" anchor="ctr"/>
          <a:lstStyle/>
          <a:p>
            <a:endParaRPr lang="en-US"/>
          </a:p>
        </p:txBody>
      </p:sp>
      <p:sp>
        <p:nvSpPr>
          <p:cNvPr id="7" name="Freeform 6">
            <a:extLst>
              <a:ext uri="{FF2B5EF4-FFF2-40B4-BE49-F238E27FC236}">
                <a16:creationId xmlns:a16="http://schemas.microsoft.com/office/drawing/2014/main" id="{EB2C76B4-5176-F19E-2794-21B842CFC8FA}"/>
              </a:ext>
            </a:extLst>
          </p:cNvPr>
          <p:cNvSpPr/>
          <p:nvPr/>
        </p:nvSpPr>
        <p:spPr>
          <a:xfrm>
            <a:off x="6618583" y="248382"/>
            <a:ext cx="52430" cy="102737"/>
          </a:xfrm>
          <a:custGeom>
            <a:avLst/>
            <a:gdLst>
              <a:gd name="connsiteX0" fmla="*/ 303725 w 303760"/>
              <a:gd name="connsiteY0" fmla="*/ -34 h 595222"/>
              <a:gd name="connsiteX1" fmla="*/ 303725 w 303760"/>
              <a:gd name="connsiteY1" fmla="*/ 578847 h 595222"/>
              <a:gd name="connsiteX2" fmla="*/ 287375 w 303760"/>
              <a:gd name="connsiteY2" fmla="*/ 595189 h 595222"/>
              <a:gd name="connsiteX3" fmla="*/ -35 w 303760"/>
              <a:gd name="connsiteY3" fmla="*/ 595189 h 595222"/>
              <a:gd name="connsiteX4" fmla="*/ 16221 w 303760"/>
              <a:gd name="connsiteY4" fmla="*/ 578847 h 595222"/>
              <a:gd name="connsiteX5" fmla="*/ 16221 w 303760"/>
              <a:gd name="connsiteY5" fmla="*/ 562411 h 595222"/>
              <a:gd name="connsiteX6" fmla="*/ 271402 w 303760"/>
              <a:gd name="connsiteY6" fmla="*/ 562411 h 595222"/>
              <a:gd name="connsiteX7" fmla="*/ 271402 w 303760"/>
              <a:gd name="connsiteY7" fmla="*/ 1011 h 595222"/>
              <a:gd name="connsiteX8" fmla="*/ 276506 w 303760"/>
              <a:gd name="connsiteY8" fmla="*/ 1011 h 595222"/>
              <a:gd name="connsiteX9" fmla="*/ 303725 w 303760"/>
              <a:gd name="connsiteY9" fmla="*/ -34 h 595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3760" h="595222">
                <a:moveTo>
                  <a:pt x="303725" y="-34"/>
                </a:moveTo>
                <a:lnTo>
                  <a:pt x="303725" y="578847"/>
                </a:lnTo>
                <a:cubicBezTo>
                  <a:pt x="303673" y="587888"/>
                  <a:pt x="296368" y="595189"/>
                  <a:pt x="287375" y="595189"/>
                </a:cubicBezTo>
                <a:lnTo>
                  <a:pt x="-35" y="595189"/>
                </a:lnTo>
                <a:cubicBezTo>
                  <a:pt x="8943" y="595189"/>
                  <a:pt x="16221" y="587872"/>
                  <a:pt x="16221" y="578847"/>
                </a:cubicBezTo>
                <a:lnTo>
                  <a:pt x="16221" y="562411"/>
                </a:lnTo>
                <a:lnTo>
                  <a:pt x="271402" y="562411"/>
                </a:lnTo>
                <a:lnTo>
                  <a:pt x="271402" y="1011"/>
                </a:lnTo>
                <a:lnTo>
                  <a:pt x="276506" y="1011"/>
                </a:lnTo>
                <a:cubicBezTo>
                  <a:pt x="285957" y="1074"/>
                  <a:pt x="295030" y="726"/>
                  <a:pt x="303725" y="-34"/>
                </a:cubicBezTo>
                <a:close/>
              </a:path>
            </a:pathLst>
          </a:custGeom>
          <a:noFill/>
          <a:ln w="9451" cap="flat">
            <a:solidFill>
              <a:srgbClr val="63666A"/>
            </a:solid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E72BE2AA-0C89-3277-B02F-17AB665EB9B4}"/>
              </a:ext>
            </a:extLst>
          </p:cNvPr>
          <p:cNvSpPr/>
          <p:nvPr/>
        </p:nvSpPr>
        <p:spPr>
          <a:xfrm>
            <a:off x="6504017" y="243003"/>
            <a:ext cx="166996" cy="5575"/>
          </a:xfrm>
          <a:custGeom>
            <a:avLst/>
            <a:gdLst>
              <a:gd name="connsiteX0" fmla="*/ 967481 w 967515"/>
              <a:gd name="connsiteY0" fmla="*/ 15832 h 32302"/>
              <a:gd name="connsiteX1" fmla="*/ 967481 w 967515"/>
              <a:gd name="connsiteY1" fmla="*/ 31128 h 32302"/>
              <a:gd name="connsiteX2" fmla="*/ 939978 w 967515"/>
              <a:gd name="connsiteY2" fmla="*/ 32268 h 32302"/>
              <a:gd name="connsiteX3" fmla="*/ 934779 w 967515"/>
              <a:gd name="connsiteY3" fmla="*/ 32268 h 32302"/>
              <a:gd name="connsiteX4" fmla="*/ 252311 w 967515"/>
              <a:gd name="connsiteY4" fmla="*/ 32268 h 32302"/>
              <a:gd name="connsiteX5" fmla="*/ 32571 w 967515"/>
              <a:gd name="connsiteY5" fmla="*/ 32268 h 32302"/>
              <a:gd name="connsiteX6" fmla="*/ 16221 w 967515"/>
              <a:gd name="connsiteY6" fmla="*/ 32268 h 32302"/>
              <a:gd name="connsiteX7" fmla="*/ -35 w 967515"/>
              <a:gd name="connsiteY7" fmla="*/ 32268 h 32302"/>
              <a:gd name="connsiteX8" fmla="*/ -35 w 967515"/>
              <a:gd name="connsiteY8" fmla="*/ 16307 h 32302"/>
              <a:gd name="connsiteX9" fmla="*/ 16221 w 967515"/>
              <a:gd name="connsiteY9" fmla="*/ -34 h 32302"/>
              <a:gd name="connsiteX10" fmla="*/ 951130 w 967515"/>
              <a:gd name="connsiteY10" fmla="*/ -34 h 32302"/>
              <a:gd name="connsiteX11" fmla="*/ 967481 w 967515"/>
              <a:gd name="connsiteY11" fmla="*/ 15832 h 3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67515" h="32302">
                <a:moveTo>
                  <a:pt x="967481" y="15832"/>
                </a:moveTo>
                <a:lnTo>
                  <a:pt x="967481" y="31128"/>
                </a:lnTo>
                <a:cubicBezTo>
                  <a:pt x="958785" y="31888"/>
                  <a:pt x="949618" y="32268"/>
                  <a:pt x="939978" y="32268"/>
                </a:cubicBezTo>
                <a:lnTo>
                  <a:pt x="934779" y="32268"/>
                </a:lnTo>
                <a:cubicBezTo>
                  <a:pt x="863234" y="31318"/>
                  <a:pt x="510139" y="32268"/>
                  <a:pt x="252311" y="32268"/>
                </a:cubicBezTo>
                <a:lnTo>
                  <a:pt x="32571" y="32268"/>
                </a:lnTo>
                <a:lnTo>
                  <a:pt x="16221" y="32268"/>
                </a:lnTo>
                <a:cubicBezTo>
                  <a:pt x="10645" y="32268"/>
                  <a:pt x="5163" y="32268"/>
                  <a:pt x="-35" y="32268"/>
                </a:cubicBezTo>
                <a:lnTo>
                  <a:pt x="-35" y="16307"/>
                </a:lnTo>
                <a:cubicBezTo>
                  <a:pt x="-35" y="7282"/>
                  <a:pt x="7243" y="-34"/>
                  <a:pt x="16221" y="-34"/>
                </a:cubicBezTo>
                <a:lnTo>
                  <a:pt x="951130" y="-34"/>
                </a:lnTo>
                <a:cubicBezTo>
                  <a:pt x="959943" y="-40"/>
                  <a:pt x="967175" y="6978"/>
                  <a:pt x="967481" y="15832"/>
                </a:cubicBezTo>
                <a:close/>
              </a:path>
            </a:pathLst>
          </a:custGeom>
          <a:noFill/>
          <a:ln w="9451" cap="flat">
            <a:solidFill>
              <a:srgbClr val="63666A"/>
            </a:solid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F34D3D33-8F7C-B0B8-550A-FD4866E5E2C2}"/>
              </a:ext>
            </a:extLst>
          </p:cNvPr>
          <p:cNvSpPr/>
          <p:nvPr/>
        </p:nvSpPr>
        <p:spPr>
          <a:xfrm>
            <a:off x="6506823" y="242860"/>
            <a:ext cx="158627" cy="61"/>
          </a:xfrm>
          <a:custGeom>
            <a:avLst/>
            <a:gdLst>
              <a:gd name="connsiteX0" fmla="*/ 918996 w 919031"/>
              <a:gd name="connsiteY0" fmla="*/ 322 h 356"/>
              <a:gd name="connsiteX1" fmla="*/ -35 w 919031"/>
              <a:gd name="connsiteY1" fmla="*/ 322 h 356"/>
              <a:gd name="connsiteX2" fmla="*/ 236244 w 919031"/>
              <a:gd name="connsiteY2" fmla="*/ 322 h 356"/>
              <a:gd name="connsiteX3" fmla="*/ 918996 w 919031"/>
              <a:gd name="connsiteY3" fmla="*/ 322 h 356"/>
            </a:gdLst>
            <a:ahLst/>
            <a:cxnLst>
              <a:cxn ang="0">
                <a:pos x="connsiteX0" y="connsiteY0"/>
              </a:cxn>
              <a:cxn ang="0">
                <a:pos x="connsiteX1" y="connsiteY1"/>
              </a:cxn>
              <a:cxn ang="0">
                <a:pos x="connsiteX2" y="connsiteY2"/>
              </a:cxn>
              <a:cxn ang="0">
                <a:pos x="connsiteX3" y="connsiteY3"/>
              </a:cxn>
            </a:cxnLst>
            <a:rect l="l" t="t" r="r" b="b"/>
            <a:pathLst>
              <a:path w="919031" h="356">
                <a:moveTo>
                  <a:pt x="918996" y="322"/>
                </a:moveTo>
                <a:lnTo>
                  <a:pt x="-35" y="322"/>
                </a:lnTo>
                <a:lnTo>
                  <a:pt x="236244" y="322"/>
                </a:lnTo>
                <a:cubicBezTo>
                  <a:pt x="493977" y="-153"/>
                  <a:pt x="847167" y="-153"/>
                  <a:pt x="918996" y="322"/>
                </a:cubicBezTo>
                <a:close/>
              </a:path>
            </a:pathLst>
          </a:custGeom>
          <a:noFill/>
          <a:ln w="9451" cap="flat">
            <a:solidFill>
              <a:srgbClr val="63666A"/>
            </a:solid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BF00EA4B-5C91-1678-F0CC-72CB57C3CC1C}"/>
              </a:ext>
            </a:extLst>
          </p:cNvPr>
          <p:cNvSpPr/>
          <p:nvPr/>
        </p:nvSpPr>
        <p:spPr>
          <a:xfrm>
            <a:off x="6509645" y="248468"/>
            <a:ext cx="155723" cy="95"/>
          </a:xfrm>
          <a:custGeom>
            <a:avLst/>
            <a:gdLst>
              <a:gd name="connsiteX0" fmla="*/ 902173 w 902207"/>
              <a:gd name="connsiteY0" fmla="*/ 514 h 548"/>
              <a:gd name="connsiteX1" fmla="*/ -35 w 902207"/>
              <a:gd name="connsiteY1" fmla="*/ 514 h 548"/>
              <a:gd name="connsiteX2" fmla="*/ 219704 w 902207"/>
              <a:gd name="connsiteY2" fmla="*/ 514 h 548"/>
              <a:gd name="connsiteX3" fmla="*/ 902173 w 902207"/>
              <a:gd name="connsiteY3" fmla="*/ 514 h 548"/>
            </a:gdLst>
            <a:ahLst/>
            <a:cxnLst>
              <a:cxn ang="0">
                <a:pos x="connsiteX0" y="connsiteY0"/>
              </a:cxn>
              <a:cxn ang="0">
                <a:pos x="connsiteX1" y="connsiteY1"/>
              </a:cxn>
              <a:cxn ang="0">
                <a:pos x="connsiteX2" y="connsiteY2"/>
              </a:cxn>
              <a:cxn ang="0">
                <a:pos x="connsiteX3" y="connsiteY3"/>
              </a:cxn>
            </a:cxnLst>
            <a:rect l="l" t="t" r="r" b="b"/>
            <a:pathLst>
              <a:path w="902207" h="548">
                <a:moveTo>
                  <a:pt x="902173" y="514"/>
                </a:moveTo>
                <a:lnTo>
                  <a:pt x="-35" y="514"/>
                </a:lnTo>
                <a:lnTo>
                  <a:pt x="219704" y="514"/>
                </a:lnTo>
                <a:cubicBezTo>
                  <a:pt x="477532" y="39"/>
                  <a:pt x="830628" y="-436"/>
                  <a:pt x="902173" y="514"/>
                </a:cubicBezTo>
                <a:close/>
              </a:path>
            </a:pathLst>
          </a:custGeom>
          <a:noFill/>
          <a:ln w="9451" cap="flat">
            <a:solidFill>
              <a:srgbClr val="63666A"/>
            </a:solid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15D89CF9-2F68-8DF7-F3BF-26FF8C4D9915}"/>
              </a:ext>
            </a:extLst>
          </p:cNvPr>
          <p:cNvSpPr/>
          <p:nvPr/>
        </p:nvSpPr>
        <p:spPr>
          <a:xfrm>
            <a:off x="6511896" y="136708"/>
            <a:ext cx="150776" cy="47441"/>
          </a:xfrm>
          <a:custGeom>
            <a:avLst/>
            <a:gdLst>
              <a:gd name="connsiteX0" fmla="*/ 873441 w 873546"/>
              <a:gd name="connsiteY0" fmla="*/ 16307 h 274857"/>
              <a:gd name="connsiteX1" fmla="*/ 873441 w 873546"/>
              <a:gd name="connsiteY1" fmla="*/ 272828 h 274857"/>
              <a:gd name="connsiteX2" fmla="*/ 873441 w 873546"/>
              <a:gd name="connsiteY2" fmla="*/ 274823 h 274857"/>
              <a:gd name="connsiteX3" fmla="*/ 859265 w 873546"/>
              <a:gd name="connsiteY3" fmla="*/ 257152 h 274857"/>
              <a:gd name="connsiteX4" fmla="*/ 841024 w 873546"/>
              <a:gd name="connsiteY4" fmla="*/ 252021 h 274857"/>
              <a:gd name="connsiteX5" fmla="*/ 841024 w 873546"/>
              <a:gd name="connsiteY5" fmla="*/ 32364 h 274857"/>
              <a:gd name="connsiteX6" fmla="*/ 32571 w 873546"/>
              <a:gd name="connsiteY6" fmla="*/ 32364 h 274857"/>
              <a:gd name="connsiteX7" fmla="*/ 32571 w 873546"/>
              <a:gd name="connsiteY7" fmla="*/ 252781 h 274857"/>
              <a:gd name="connsiteX8" fmla="*/ 28791 w 873546"/>
              <a:gd name="connsiteY8" fmla="*/ 248696 h 274857"/>
              <a:gd name="connsiteX9" fmla="*/ 6129 w 873546"/>
              <a:gd name="connsiteY9" fmla="*/ 251679 h 274857"/>
              <a:gd name="connsiteX10" fmla="*/ 6014 w 873546"/>
              <a:gd name="connsiteY10" fmla="*/ 251831 h 274857"/>
              <a:gd name="connsiteX11" fmla="*/ -35 w 873546"/>
              <a:gd name="connsiteY11" fmla="*/ 259812 h 274857"/>
              <a:gd name="connsiteX12" fmla="*/ -35 w 873546"/>
              <a:gd name="connsiteY12" fmla="*/ 16307 h 274857"/>
              <a:gd name="connsiteX13" fmla="*/ 16221 w 873546"/>
              <a:gd name="connsiteY13" fmla="*/ -34 h 274857"/>
              <a:gd name="connsiteX14" fmla="*/ 16315 w 873546"/>
              <a:gd name="connsiteY14" fmla="*/ -34 h 274857"/>
              <a:gd name="connsiteX15" fmla="*/ 857469 w 873546"/>
              <a:gd name="connsiteY15" fmla="*/ -34 h 274857"/>
              <a:gd name="connsiteX16" fmla="*/ 873441 w 873546"/>
              <a:gd name="connsiteY16" fmla="*/ 16307 h 274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73546" h="274857">
                <a:moveTo>
                  <a:pt x="873441" y="16307"/>
                </a:moveTo>
                <a:lnTo>
                  <a:pt x="873441" y="272828"/>
                </a:lnTo>
                <a:cubicBezTo>
                  <a:pt x="873534" y="273490"/>
                  <a:pt x="873534" y="274161"/>
                  <a:pt x="873441" y="274823"/>
                </a:cubicBezTo>
                <a:lnTo>
                  <a:pt x="859265" y="257152"/>
                </a:lnTo>
                <a:cubicBezTo>
                  <a:pt x="854940" y="251638"/>
                  <a:pt x="847567" y="249564"/>
                  <a:pt x="841024" y="252021"/>
                </a:cubicBezTo>
                <a:lnTo>
                  <a:pt x="841024" y="32364"/>
                </a:lnTo>
                <a:lnTo>
                  <a:pt x="32571" y="32364"/>
                </a:lnTo>
                <a:lnTo>
                  <a:pt x="32571" y="252781"/>
                </a:lnTo>
                <a:cubicBezTo>
                  <a:pt x="31568" y="251201"/>
                  <a:pt x="30287" y="249816"/>
                  <a:pt x="28791" y="248696"/>
                </a:cubicBezTo>
                <a:cubicBezTo>
                  <a:pt x="21713" y="243229"/>
                  <a:pt x="11567" y="244564"/>
                  <a:pt x="6129" y="251679"/>
                </a:cubicBezTo>
                <a:cubicBezTo>
                  <a:pt x="6090" y="251730"/>
                  <a:pt x="6052" y="251780"/>
                  <a:pt x="6014" y="251831"/>
                </a:cubicBezTo>
                <a:lnTo>
                  <a:pt x="-35" y="259812"/>
                </a:lnTo>
                <a:lnTo>
                  <a:pt x="-35" y="16307"/>
                </a:lnTo>
                <a:cubicBezTo>
                  <a:pt x="-35" y="7282"/>
                  <a:pt x="7243" y="-34"/>
                  <a:pt x="16221" y="-34"/>
                </a:cubicBezTo>
                <a:cubicBezTo>
                  <a:pt x="16252" y="-34"/>
                  <a:pt x="16284" y="-34"/>
                  <a:pt x="16315" y="-34"/>
                </a:cubicBezTo>
                <a:lnTo>
                  <a:pt x="857469" y="-34"/>
                </a:lnTo>
                <a:cubicBezTo>
                  <a:pt x="866336" y="121"/>
                  <a:pt x="873443" y="7392"/>
                  <a:pt x="873441" y="16307"/>
                </a:cubicBezTo>
                <a:close/>
              </a:path>
            </a:pathLst>
          </a:custGeom>
          <a:noFill/>
          <a:ln w="9451" cap="flat">
            <a:solidFill>
              <a:srgbClr val="63666A"/>
            </a:solid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4D12E3AC-9009-A21C-4921-CF76FA7FA6F9}"/>
              </a:ext>
            </a:extLst>
          </p:cNvPr>
          <p:cNvSpPr/>
          <p:nvPr/>
        </p:nvSpPr>
        <p:spPr>
          <a:xfrm>
            <a:off x="6655137" y="179973"/>
            <a:ext cx="7491" cy="6603"/>
          </a:xfrm>
          <a:custGeom>
            <a:avLst/>
            <a:gdLst>
              <a:gd name="connsiteX0" fmla="*/ 29191 w 43402"/>
              <a:gd name="connsiteY0" fmla="*/ 6203 h 38254"/>
              <a:gd name="connsiteX1" fmla="*/ 43368 w 43402"/>
              <a:gd name="connsiteY1" fmla="*/ 23874 h 38254"/>
              <a:gd name="connsiteX2" fmla="*/ 27206 w 43402"/>
              <a:gd name="connsiteY2" fmla="*/ 38220 h 38254"/>
              <a:gd name="connsiteX3" fmla="*/ 13029 w 43402"/>
              <a:gd name="connsiteY3" fmla="*/ 38220 h 38254"/>
              <a:gd name="connsiteX4" fmla="*/ 3578 w 43402"/>
              <a:gd name="connsiteY4" fmla="*/ 26724 h 38254"/>
              <a:gd name="connsiteX5" fmla="*/ 4145 w 43402"/>
              <a:gd name="connsiteY5" fmla="*/ 5442 h 38254"/>
              <a:gd name="connsiteX6" fmla="*/ 10666 w 43402"/>
              <a:gd name="connsiteY6" fmla="*/ 5442 h 38254"/>
              <a:gd name="connsiteX7" fmla="*/ 10666 w 43402"/>
              <a:gd name="connsiteY7" fmla="*/ 1072 h 38254"/>
              <a:gd name="connsiteX8" fmla="*/ 29191 w 43402"/>
              <a:gd name="connsiteY8" fmla="*/ 6203 h 38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402" h="38254">
                <a:moveTo>
                  <a:pt x="29191" y="6203"/>
                </a:moveTo>
                <a:lnTo>
                  <a:pt x="43368" y="23874"/>
                </a:lnTo>
                <a:cubicBezTo>
                  <a:pt x="42404" y="32097"/>
                  <a:pt x="35443" y="38277"/>
                  <a:pt x="27206" y="38220"/>
                </a:cubicBezTo>
                <a:lnTo>
                  <a:pt x="13029" y="38220"/>
                </a:lnTo>
                <a:lnTo>
                  <a:pt x="3578" y="26724"/>
                </a:lnTo>
                <a:cubicBezTo>
                  <a:pt x="-1446" y="20449"/>
                  <a:pt x="-1206" y="11438"/>
                  <a:pt x="4145" y="5442"/>
                </a:cubicBezTo>
                <a:lnTo>
                  <a:pt x="10666" y="5442"/>
                </a:lnTo>
                <a:lnTo>
                  <a:pt x="10666" y="1072"/>
                </a:lnTo>
                <a:cubicBezTo>
                  <a:pt x="17290" y="-1527"/>
                  <a:pt x="24825" y="560"/>
                  <a:pt x="29191" y="6203"/>
                </a:cubicBezTo>
                <a:close/>
              </a:path>
            </a:pathLst>
          </a:custGeom>
          <a:noFill/>
          <a:ln w="9451" cap="flat">
            <a:solidFill>
              <a:srgbClr val="63666A"/>
            </a:solid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B8CCBF0F-C7B1-D882-87C4-01853E5CC419}"/>
              </a:ext>
            </a:extLst>
          </p:cNvPr>
          <p:cNvSpPr/>
          <p:nvPr/>
        </p:nvSpPr>
        <p:spPr>
          <a:xfrm>
            <a:off x="6515159" y="180919"/>
            <a:ext cx="142281" cy="5657"/>
          </a:xfrm>
          <a:custGeom>
            <a:avLst/>
            <a:gdLst>
              <a:gd name="connsiteX0" fmla="*/ 814844 w 824330"/>
              <a:gd name="connsiteY0" fmla="*/ 21247 h 32777"/>
              <a:gd name="connsiteX1" fmla="*/ 824295 w 824330"/>
              <a:gd name="connsiteY1" fmla="*/ 32743 h 32777"/>
              <a:gd name="connsiteX2" fmla="*/ -35 w 824330"/>
              <a:gd name="connsiteY2" fmla="*/ 32743 h 32777"/>
              <a:gd name="connsiteX3" fmla="*/ 13008 w 824330"/>
              <a:gd name="connsiteY3" fmla="*/ 15452 h 32777"/>
              <a:gd name="connsiteX4" fmla="*/ 15276 w 824330"/>
              <a:gd name="connsiteY4" fmla="*/ -34 h 32777"/>
              <a:gd name="connsiteX5" fmla="*/ 815789 w 824330"/>
              <a:gd name="connsiteY5" fmla="*/ -34 h 32777"/>
              <a:gd name="connsiteX6" fmla="*/ 814844 w 824330"/>
              <a:gd name="connsiteY6" fmla="*/ 21248 h 32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4330" h="32777">
                <a:moveTo>
                  <a:pt x="814844" y="21247"/>
                </a:moveTo>
                <a:lnTo>
                  <a:pt x="824295" y="32743"/>
                </a:lnTo>
                <a:lnTo>
                  <a:pt x="-35" y="32743"/>
                </a:lnTo>
                <a:lnTo>
                  <a:pt x="13008" y="15452"/>
                </a:lnTo>
                <a:cubicBezTo>
                  <a:pt x="16385" y="11035"/>
                  <a:pt x="17244" y="5174"/>
                  <a:pt x="15276" y="-34"/>
                </a:cubicBezTo>
                <a:lnTo>
                  <a:pt x="815789" y="-34"/>
                </a:lnTo>
                <a:cubicBezTo>
                  <a:pt x="810325" y="5867"/>
                  <a:pt x="809925" y="14881"/>
                  <a:pt x="814844" y="21248"/>
                </a:cubicBezTo>
                <a:close/>
              </a:path>
            </a:pathLst>
          </a:custGeom>
          <a:noFill/>
          <a:ln w="9451" cap="flat">
            <a:solidFill>
              <a:srgbClr val="63666A"/>
            </a:solid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54154AE7-EC60-3724-56C4-19D93507C247}"/>
              </a:ext>
            </a:extLst>
          </p:cNvPr>
          <p:cNvSpPr/>
          <p:nvPr/>
        </p:nvSpPr>
        <p:spPr>
          <a:xfrm>
            <a:off x="6655972" y="180164"/>
            <a:ext cx="1060" cy="754"/>
          </a:xfrm>
          <a:custGeom>
            <a:avLst/>
            <a:gdLst>
              <a:gd name="connsiteX0" fmla="*/ 6108 w 6143"/>
              <a:gd name="connsiteY0" fmla="*/ -34 h 4370"/>
              <a:gd name="connsiteX1" fmla="*/ 6108 w 6143"/>
              <a:gd name="connsiteY1" fmla="*/ 4336 h 4370"/>
              <a:gd name="connsiteX2" fmla="*/ -35 w 6143"/>
              <a:gd name="connsiteY2" fmla="*/ 4336 h 4370"/>
              <a:gd name="connsiteX3" fmla="*/ 1855 w 6143"/>
              <a:gd name="connsiteY3" fmla="*/ 2531 h 4370"/>
              <a:gd name="connsiteX4" fmla="*/ 6108 w 6143"/>
              <a:gd name="connsiteY4" fmla="*/ -34 h 43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43" h="4370">
                <a:moveTo>
                  <a:pt x="6108" y="-34"/>
                </a:moveTo>
                <a:lnTo>
                  <a:pt x="6108" y="4336"/>
                </a:lnTo>
                <a:lnTo>
                  <a:pt x="-35" y="4336"/>
                </a:lnTo>
                <a:cubicBezTo>
                  <a:pt x="524" y="3664"/>
                  <a:pt x="1159" y="3058"/>
                  <a:pt x="1855" y="2531"/>
                </a:cubicBezTo>
                <a:cubicBezTo>
                  <a:pt x="3131" y="1459"/>
                  <a:pt x="4566" y="593"/>
                  <a:pt x="6108" y="-34"/>
                </a:cubicBezTo>
                <a:close/>
              </a:path>
            </a:pathLst>
          </a:custGeom>
          <a:noFill/>
          <a:ln w="9451" cap="flat">
            <a:solidFill>
              <a:srgbClr val="63666A"/>
            </a:solid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8AC7063-C781-2E5E-989D-BD87DA650AC4}"/>
              </a:ext>
            </a:extLst>
          </p:cNvPr>
          <p:cNvSpPr/>
          <p:nvPr/>
        </p:nvSpPr>
        <p:spPr>
          <a:xfrm>
            <a:off x="6517525" y="142300"/>
            <a:ext cx="139508" cy="38619"/>
          </a:xfrm>
          <a:custGeom>
            <a:avLst/>
            <a:gdLst>
              <a:gd name="connsiteX0" fmla="*/ 808228 w 808263"/>
              <a:gd name="connsiteY0" fmla="*/ -34 h 223743"/>
              <a:gd name="connsiteX1" fmla="*/ 808228 w 808263"/>
              <a:gd name="connsiteY1" fmla="*/ 219338 h 223743"/>
              <a:gd name="connsiteX2" fmla="*/ 803597 w 808263"/>
              <a:gd name="connsiteY2" fmla="*/ 221904 h 223743"/>
              <a:gd name="connsiteX3" fmla="*/ 801707 w 808263"/>
              <a:gd name="connsiteY3" fmla="*/ 223709 h 223743"/>
              <a:gd name="connsiteX4" fmla="*/ 1572 w 808263"/>
              <a:gd name="connsiteY4" fmla="*/ 223709 h 223743"/>
              <a:gd name="connsiteX5" fmla="*/ -35 w 808263"/>
              <a:gd name="connsiteY5" fmla="*/ 220384 h 223743"/>
              <a:gd name="connsiteX6" fmla="*/ -35 w 808263"/>
              <a:gd name="connsiteY6" fmla="*/ -34 h 223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8263" h="223743">
                <a:moveTo>
                  <a:pt x="808228" y="-34"/>
                </a:moveTo>
                <a:lnTo>
                  <a:pt x="808228" y="219338"/>
                </a:lnTo>
                <a:cubicBezTo>
                  <a:pt x="806554" y="219929"/>
                  <a:pt x="804988" y="220796"/>
                  <a:pt x="803597" y="221904"/>
                </a:cubicBezTo>
                <a:cubicBezTo>
                  <a:pt x="802901" y="222431"/>
                  <a:pt x="802267" y="223037"/>
                  <a:pt x="801707" y="223709"/>
                </a:cubicBezTo>
                <a:lnTo>
                  <a:pt x="1572" y="223709"/>
                </a:lnTo>
                <a:cubicBezTo>
                  <a:pt x="1190" y="222532"/>
                  <a:pt x="650" y="221413"/>
                  <a:pt x="-35" y="220384"/>
                </a:cubicBezTo>
                <a:lnTo>
                  <a:pt x="-35" y="-34"/>
                </a:lnTo>
                <a:close/>
              </a:path>
            </a:pathLst>
          </a:custGeom>
          <a:noFill/>
          <a:ln w="9451" cap="flat">
            <a:solidFill>
              <a:srgbClr val="63666A"/>
            </a:solid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8A79644B-D8F0-77BA-F422-A569260456B8}"/>
              </a:ext>
            </a:extLst>
          </p:cNvPr>
          <p:cNvSpPr/>
          <p:nvPr/>
        </p:nvSpPr>
        <p:spPr>
          <a:xfrm>
            <a:off x="6558682" y="345462"/>
            <a:ext cx="62707" cy="5657"/>
          </a:xfrm>
          <a:custGeom>
            <a:avLst/>
            <a:gdLst>
              <a:gd name="connsiteX0" fmla="*/ 363268 w 363302"/>
              <a:gd name="connsiteY0" fmla="*/ -34 h 32777"/>
              <a:gd name="connsiteX1" fmla="*/ 363268 w 363302"/>
              <a:gd name="connsiteY1" fmla="*/ 16402 h 32777"/>
              <a:gd name="connsiteX2" fmla="*/ 347012 w 363302"/>
              <a:gd name="connsiteY2" fmla="*/ 32743 h 32777"/>
              <a:gd name="connsiteX3" fmla="*/ 16221 w 363302"/>
              <a:gd name="connsiteY3" fmla="*/ 32743 h 32777"/>
              <a:gd name="connsiteX4" fmla="*/ -35 w 363302"/>
              <a:gd name="connsiteY4" fmla="*/ 16402 h 32777"/>
              <a:gd name="connsiteX5" fmla="*/ -35 w 363302"/>
              <a:gd name="connsiteY5" fmla="*/ -34 h 32777"/>
              <a:gd name="connsiteX6" fmla="*/ 363268 w 363302"/>
              <a:gd name="connsiteY6" fmla="*/ -34 h 32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3302" h="32777">
                <a:moveTo>
                  <a:pt x="363268" y="-34"/>
                </a:moveTo>
                <a:lnTo>
                  <a:pt x="363268" y="16402"/>
                </a:lnTo>
                <a:cubicBezTo>
                  <a:pt x="363268" y="25427"/>
                  <a:pt x="355990" y="32743"/>
                  <a:pt x="347012" y="32743"/>
                </a:cubicBezTo>
                <a:lnTo>
                  <a:pt x="16221" y="32743"/>
                </a:lnTo>
                <a:cubicBezTo>
                  <a:pt x="7243" y="32743"/>
                  <a:pt x="-35" y="25427"/>
                  <a:pt x="-35" y="16402"/>
                </a:cubicBezTo>
                <a:lnTo>
                  <a:pt x="-35" y="-34"/>
                </a:lnTo>
                <a:lnTo>
                  <a:pt x="363268" y="-34"/>
                </a:lnTo>
                <a:close/>
              </a:path>
            </a:pathLst>
          </a:custGeom>
          <a:noFill/>
          <a:ln w="9451" cap="flat">
            <a:solidFill>
              <a:srgbClr val="63666A"/>
            </a:solid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66A4846B-B21E-0AD3-BC7F-034B1E7B34A4}"/>
              </a:ext>
            </a:extLst>
          </p:cNvPr>
          <p:cNvSpPr/>
          <p:nvPr/>
        </p:nvSpPr>
        <p:spPr>
          <a:xfrm>
            <a:off x="6558731" y="265797"/>
            <a:ext cx="62658" cy="79664"/>
          </a:xfrm>
          <a:custGeom>
            <a:avLst/>
            <a:gdLst>
              <a:gd name="connsiteX0" fmla="*/ 362984 w 363019"/>
              <a:gd name="connsiteY0" fmla="*/ 16117 h 461547"/>
              <a:gd name="connsiteX1" fmla="*/ 362984 w 363019"/>
              <a:gd name="connsiteY1" fmla="*/ 461513 h 461547"/>
              <a:gd name="connsiteX2" fmla="*/ 330378 w 363019"/>
              <a:gd name="connsiteY2" fmla="*/ 461513 h 461547"/>
              <a:gd name="connsiteX3" fmla="*/ 330378 w 363019"/>
              <a:gd name="connsiteY3" fmla="*/ 32458 h 461547"/>
              <a:gd name="connsiteX4" fmla="*/ 32571 w 363019"/>
              <a:gd name="connsiteY4" fmla="*/ 32458 h 461547"/>
              <a:gd name="connsiteX5" fmla="*/ 32571 w 363019"/>
              <a:gd name="connsiteY5" fmla="*/ 461513 h 461547"/>
              <a:gd name="connsiteX6" fmla="*/ -35 w 363019"/>
              <a:gd name="connsiteY6" fmla="*/ 461513 h 461547"/>
              <a:gd name="connsiteX7" fmla="*/ -35 w 363019"/>
              <a:gd name="connsiteY7" fmla="*/ 16117 h 461547"/>
              <a:gd name="connsiteX8" fmla="*/ 16221 w 363019"/>
              <a:gd name="connsiteY8" fmla="*/ -34 h 461547"/>
              <a:gd name="connsiteX9" fmla="*/ 347012 w 363019"/>
              <a:gd name="connsiteY9" fmla="*/ -34 h 461547"/>
              <a:gd name="connsiteX10" fmla="*/ 362984 w 363019"/>
              <a:gd name="connsiteY10" fmla="*/ 16117 h 461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63019" h="461547">
                <a:moveTo>
                  <a:pt x="362984" y="16117"/>
                </a:moveTo>
                <a:lnTo>
                  <a:pt x="362984" y="461513"/>
                </a:lnTo>
                <a:lnTo>
                  <a:pt x="330378" y="461513"/>
                </a:lnTo>
                <a:lnTo>
                  <a:pt x="330378" y="32458"/>
                </a:lnTo>
                <a:lnTo>
                  <a:pt x="32571" y="32458"/>
                </a:lnTo>
                <a:lnTo>
                  <a:pt x="32571" y="461513"/>
                </a:lnTo>
                <a:lnTo>
                  <a:pt x="-35" y="461513"/>
                </a:lnTo>
                <a:lnTo>
                  <a:pt x="-35" y="16117"/>
                </a:lnTo>
                <a:cubicBezTo>
                  <a:pt x="119" y="7188"/>
                  <a:pt x="7337" y="16"/>
                  <a:pt x="16221" y="-34"/>
                </a:cubicBezTo>
                <a:lnTo>
                  <a:pt x="347012" y="-34"/>
                </a:lnTo>
                <a:cubicBezTo>
                  <a:pt x="355785" y="168"/>
                  <a:pt x="362834" y="7297"/>
                  <a:pt x="362984" y="16117"/>
                </a:cubicBezTo>
                <a:close/>
              </a:path>
            </a:pathLst>
          </a:custGeom>
          <a:noFill/>
          <a:ln w="9451" cap="flat">
            <a:solidFill>
              <a:srgbClr val="63666A"/>
            </a:solid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E2912560-749D-BA4E-9AB4-734FCEC4F331}"/>
              </a:ext>
            </a:extLst>
          </p:cNvPr>
          <p:cNvSpPr/>
          <p:nvPr/>
        </p:nvSpPr>
        <p:spPr>
          <a:xfrm>
            <a:off x="6564359" y="271406"/>
            <a:ext cx="51402" cy="74056"/>
          </a:xfrm>
          <a:custGeom>
            <a:avLst/>
            <a:gdLst>
              <a:gd name="connsiteX0" fmla="*/ 0 w 297806"/>
              <a:gd name="connsiteY0" fmla="*/ 0 h 429054"/>
              <a:gd name="connsiteX1" fmla="*/ 297806 w 297806"/>
              <a:gd name="connsiteY1" fmla="*/ 0 h 429054"/>
              <a:gd name="connsiteX2" fmla="*/ 297806 w 297806"/>
              <a:gd name="connsiteY2" fmla="*/ 429055 h 429054"/>
              <a:gd name="connsiteX3" fmla="*/ 0 w 297806"/>
              <a:gd name="connsiteY3" fmla="*/ 429055 h 429054"/>
            </a:gdLst>
            <a:ahLst/>
            <a:cxnLst>
              <a:cxn ang="0">
                <a:pos x="connsiteX0" y="connsiteY0"/>
              </a:cxn>
              <a:cxn ang="0">
                <a:pos x="connsiteX1" y="connsiteY1"/>
              </a:cxn>
              <a:cxn ang="0">
                <a:pos x="connsiteX2" y="connsiteY2"/>
              </a:cxn>
              <a:cxn ang="0">
                <a:pos x="connsiteX3" y="connsiteY3"/>
              </a:cxn>
            </a:cxnLst>
            <a:rect l="l" t="t" r="r" b="b"/>
            <a:pathLst>
              <a:path w="297806" h="429054">
                <a:moveTo>
                  <a:pt x="0" y="0"/>
                </a:moveTo>
                <a:lnTo>
                  <a:pt x="297806" y="0"/>
                </a:lnTo>
                <a:lnTo>
                  <a:pt x="297806" y="429055"/>
                </a:lnTo>
                <a:lnTo>
                  <a:pt x="0" y="429055"/>
                </a:lnTo>
                <a:close/>
              </a:path>
            </a:pathLst>
          </a:custGeom>
          <a:noFill/>
          <a:ln w="9451" cap="flat">
            <a:solidFill>
              <a:srgbClr val="63666A"/>
            </a:solid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E5C6EA3-4AA8-462A-358F-6FDF78321398}"/>
              </a:ext>
            </a:extLst>
          </p:cNvPr>
          <p:cNvSpPr/>
          <p:nvPr/>
        </p:nvSpPr>
        <p:spPr>
          <a:xfrm>
            <a:off x="6504017" y="248497"/>
            <a:ext cx="57519" cy="102573"/>
          </a:xfrm>
          <a:custGeom>
            <a:avLst/>
            <a:gdLst>
              <a:gd name="connsiteX0" fmla="*/ 333213 w 333248"/>
              <a:gd name="connsiteY0" fmla="*/ 594239 h 594272"/>
              <a:gd name="connsiteX1" fmla="*/ 16221 w 333248"/>
              <a:gd name="connsiteY1" fmla="*/ 594239 h 594272"/>
              <a:gd name="connsiteX2" fmla="*/ -35 w 333248"/>
              <a:gd name="connsiteY2" fmla="*/ 577897 h 594272"/>
              <a:gd name="connsiteX3" fmla="*/ -35 w 333248"/>
              <a:gd name="connsiteY3" fmla="*/ -34 h 594272"/>
              <a:gd name="connsiteX4" fmla="*/ 16221 w 333248"/>
              <a:gd name="connsiteY4" fmla="*/ -34 h 594272"/>
              <a:gd name="connsiteX5" fmla="*/ 32571 w 333248"/>
              <a:gd name="connsiteY5" fmla="*/ -34 h 594272"/>
              <a:gd name="connsiteX6" fmla="*/ 32571 w 333248"/>
              <a:gd name="connsiteY6" fmla="*/ 561366 h 594272"/>
              <a:gd name="connsiteX7" fmla="*/ 316957 w 333248"/>
              <a:gd name="connsiteY7" fmla="*/ 561366 h 594272"/>
              <a:gd name="connsiteX8" fmla="*/ 316957 w 333248"/>
              <a:gd name="connsiteY8" fmla="*/ 577802 h 594272"/>
              <a:gd name="connsiteX9" fmla="*/ 333118 w 333248"/>
              <a:gd name="connsiteY9" fmla="*/ 594238 h 594272"/>
              <a:gd name="connsiteX10" fmla="*/ 333213 w 333248"/>
              <a:gd name="connsiteY10" fmla="*/ 594239 h 594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3248" h="594272">
                <a:moveTo>
                  <a:pt x="333213" y="594239"/>
                </a:moveTo>
                <a:lnTo>
                  <a:pt x="16221" y="594239"/>
                </a:lnTo>
                <a:cubicBezTo>
                  <a:pt x="7243" y="594239"/>
                  <a:pt x="-35" y="586922"/>
                  <a:pt x="-35" y="577897"/>
                </a:cubicBezTo>
                <a:lnTo>
                  <a:pt x="-35" y="-34"/>
                </a:lnTo>
                <a:cubicBezTo>
                  <a:pt x="5163" y="-34"/>
                  <a:pt x="10645" y="-34"/>
                  <a:pt x="16221" y="-34"/>
                </a:cubicBezTo>
                <a:lnTo>
                  <a:pt x="32571" y="-34"/>
                </a:lnTo>
                <a:lnTo>
                  <a:pt x="32571" y="561366"/>
                </a:lnTo>
                <a:lnTo>
                  <a:pt x="316957" y="561366"/>
                </a:lnTo>
                <a:lnTo>
                  <a:pt x="316957" y="577802"/>
                </a:lnTo>
                <a:cubicBezTo>
                  <a:pt x="316905" y="586827"/>
                  <a:pt x="324140" y="594186"/>
                  <a:pt x="333118" y="594238"/>
                </a:cubicBezTo>
                <a:cubicBezTo>
                  <a:pt x="333150" y="594238"/>
                  <a:pt x="333181" y="594239"/>
                  <a:pt x="333213" y="594239"/>
                </a:cubicBezTo>
                <a:close/>
              </a:path>
            </a:pathLst>
          </a:custGeom>
          <a:noFill/>
          <a:ln w="9451" cap="flat">
            <a:solidFill>
              <a:srgbClr val="63666A"/>
            </a:solid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24E99EE6-465A-6ED3-2A5C-E1F9AEE36B47}"/>
              </a:ext>
            </a:extLst>
          </p:cNvPr>
          <p:cNvSpPr/>
          <p:nvPr/>
        </p:nvSpPr>
        <p:spPr>
          <a:xfrm>
            <a:off x="6511896" y="179059"/>
            <a:ext cx="6085" cy="7517"/>
          </a:xfrm>
          <a:custGeom>
            <a:avLst/>
            <a:gdLst>
              <a:gd name="connsiteX0" fmla="*/ 34178 w 35254"/>
              <a:gd name="connsiteY0" fmla="*/ 10741 h 43553"/>
              <a:gd name="connsiteX1" fmla="*/ 31910 w 35254"/>
              <a:gd name="connsiteY1" fmla="*/ 26228 h 43553"/>
              <a:gd name="connsiteX2" fmla="*/ 18867 w 35254"/>
              <a:gd name="connsiteY2" fmla="*/ 43519 h 43553"/>
              <a:gd name="connsiteX3" fmla="*/ 16315 w 35254"/>
              <a:gd name="connsiteY3" fmla="*/ 43519 h 43553"/>
              <a:gd name="connsiteX4" fmla="*/ -35 w 35254"/>
              <a:gd name="connsiteY4" fmla="*/ 27463 h 43553"/>
              <a:gd name="connsiteX5" fmla="*/ -35 w 35254"/>
              <a:gd name="connsiteY5" fmla="*/ 14447 h 43553"/>
              <a:gd name="connsiteX6" fmla="*/ 6014 w 35254"/>
              <a:gd name="connsiteY6" fmla="*/ 6466 h 43553"/>
              <a:gd name="connsiteX7" fmla="*/ 28640 w 35254"/>
              <a:gd name="connsiteY7" fmla="*/ 3215 h 43553"/>
              <a:gd name="connsiteX8" fmla="*/ 28791 w 35254"/>
              <a:gd name="connsiteY8" fmla="*/ 3331 h 43553"/>
              <a:gd name="connsiteX9" fmla="*/ 32571 w 35254"/>
              <a:gd name="connsiteY9" fmla="*/ 7416 h 43553"/>
              <a:gd name="connsiteX10" fmla="*/ 32571 w 35254"/>
              <a:gd name="connsiteY10" fmla="*/ 10741 h 43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5254" h="43553">
                <a:moveTo>
                  <a:pt x="34178" y="10741"/>
                </a:moveTo>
                <a:cubicBezTo>
                  <a:pt x="36146" y="15950"/>
                  <a:pt x="35287" y="21811"/>
                  <a:pt x="31910" y="26228"/>
                </a:cubicBezTo>
                <a:lnTo>
                  <a:pt x="18867" y="43519"/>
                </a:lnTo>
                <a:lnTo>
                  <a:pt x="16315" y="43519"/>
                </a:lnTo>
                <a:cubicBezTo>
                  <a:pt x="7410" y="43573"/>
                  <a:pt x="120" y="36413"/>
                  <a:pt x="-35" y="27463"/>
                </a:cubicBezTo>
                <a:lnTo>
                  <a:pt x="-35" y="14447"/>
                </a:lnTo>
                <a:lnTo>
                  <a:pt x="6014" y="6466"/>
                </a:lnTo>
                <a:cubicBezTo>
                  <a:pt x="11369" y="-712"/>
                  <a:pt x="21499" y="-2168"/>
                  <a:pt x="28640" y="3215"/>
                </a:cubicBezTo>
                <a:cubicBezTo>
                  <a:pt x="28690" y="3254"/>
                  <a:pt x="28741" y="3292"/>
                  <a:pt x="28791" y="3331"/>
                </a:cubicBezTo>
                <a:cubicBezTo>
                  <a:pt x="30287" y="4451"/>
                  <a:pt x="31568" y="5836"/>
                  <a:pt x="32571" y="7416"/>
                </a:cubicBezTo>
                <a:lnTo>
                  <a:pt x="32571" y="10741"/>
                </a:lnTo>
                <a:close/>
              </a:path>
            </a:pathLst>
          </a:custGeom>
          <a:noFill/>
          <a:ln w="9451" cap="flat">
            <a:solidFill>
              <a:srgbClr val="63666A"/>
            </a:solid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64C8F2C4-A12E-A625-C2BA-6BC3177BB45B}"/>
              </a:ext>
            </a:extLst>
          </p:cNvPr>
          <p:cNvSpPr/>
          <p:nvPr/>
        </p:nvSpPr>
        <p:spPr>
          <a:xfrm>
            <a:off x="6517525" y="180345"/>
            <a:ext cx="277" cy="574"/>
          </a:xfrm>
          <a:custGeom>
            <a:avLst/>
            <a:gdLst>
              <a:gd name="connsiteX0" fmla="*/ 1572 w 1606"/>
              <a:gd name="connsiteY0" fmla="*/ 3291 h 3325"/>
              <a:gd name="connsiteX1" fmla="*/ -35 w 1606"/>
              <a:gd name="connsiteY1" fmla="*/ 3291 h 3325"/>
              <a:gd name="connsiteX2" fmla="*/ -35 w 1606"/>
              <a:gd name="connsiteY2" fmla="*/ -34 h 3325"/>
              <a:gd name="connsiteX3" fmla="*/ 1572 w 1606"/>
              <a:gd name="connsiteY3" fmla="*/ 3291 h 3325"/>
            </a:gdLst>
            <a:ahLst/>
            <a:cxnLst>
              <a:cxn ang="0">
                <a:pos x="connsiteX0" y="connsiteY0"/>
              </a:cxn>
              <a:cxn ang="0">
                <a:pos x="connsiteX1" y="connsiteY1"/>
              </a:cxn>
              <a:cxn ang="0">
                <a:pos x="connsiteX2" y="connsiteY2"/>
              </a:cxn>
              <a:cxn ang="0">
                <a:pos x="connsiteX3" y="connsiteY3"/>
              </a:cxn>
            </a:cxnLst>
            <a:rect l="l" t="t" r="r" b="b"/>
            <a:pathLst>
              <a:path w="1606" h="3325">
                <a:moveTo>
                  <a:pt x="1572" y="3291"/>
                </a:moveTo>
                <a:lnTo>
                  <a:pt x="-35" y="3291"/>
                </a:lnTo>
                <a:lnTo>
                  <a:pt x="-35" y="-34"/>
                </a:lnTo>
                <a:cubicBezTo>
                  <a:pt x="650" y="995"/>
                  <a:pt x="1190" y="2114"/>
                  <a:pt x="1572" y="3291"/>
                </a:cubicBezTo>
                <a:close/>
              </a:path>
            </a:pathLst>
          </a:custGeom>
          <a:noFill/>
          <a:ln w="9451" cap="flat">
            <a:solidFill>
              <a:srgbClr val="63666A"/>
            </a:solid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24A0B54C-6557-E56D-F26E-FB4F7C12BCCA}"/>
              </a:ext>
            </a:extLst>
          </p:cNvPr>
          <p:cNvSpPr/>
          <p:nvPr/>
        </p:nvSpPr>
        <p:spPr>
          <a:xfrm>
            <a:off x="6481520" y="181558"/>
            <a:ext cx="33639" cy="66939"/>
          </a:xfrm>
          <a:custGeom>
            <a:avLst/>
            <a:gdLst>
              <a:gd name="connsiteX0" fmla="*/ 194858 w 194893"/>
              <a:gd name="connsiteY0" fmla="*/ 29038 h 387821"/>
              <a:gd name="connsiteX1" fmla="*/ 40143 w 194893"/>
              <a:gd name="connsiteY1" fmla="*/ 233970 h 387821"/>
              <a:gd name="connsiteX2" fmla="*/ 44207 w 194893"/>
              <a:gd name="connsiteY2" fmla="*/ 318716 h 387821"/>
              <a:gd name="connsiteX3" fmla="*/ 146563 w 194893"/>
              <a:gd name="connsiteY3" fmla="*/ 355484 h 387821"/>
              <a:gd name="connsiteX4" fmla="*/ 130307 w 194893"/>
              <a:gd name="connsiteY4" fmla="*/ 371826 h 387821"/>
              <a:gd name="connsiteX5" fmla="*/ 130307 w 194893"/>
              <a:gd name="connsiteY5" fmla="*/ 387787 h 387821"/>
              <a:gd name="connsiteX6" fmla="*/ 16893 w 194893"/>
              <a:gd name="connsiteY6" fmla="*/ 336863 h 387821"/>
              <a:gd name="connsiteX7" fmla="*/ 10466 w 194893"/>
              <a:gd name="connsiteY7" fmla="*/ 219813 h 387821"/>
              <a:gd name="connsiteX8" fmla="*/ 12546 w 194893"/>
              <a:gd name="connsiteY8" fmla="*/ 216108 h 387821"/>
              <a:gd name="connsiteX9" fmla="*/ 175956 w 194893"/>
              <a:gd name="connsiteY9" fmla="*/ -34 h 387821"/>
              <a:gd name="connsiteX10" fmla="*/ 175956 w 194893"/>
              <a:gd name="connsiteY10" fmla="*/ 12982 h 387821"/>
              <a:gd name="connsiteX11" fmla="*/ 192212 w 194893"/>
              <a:gd name="connsiteY11" fmla="*/ 29323 h 387821"/>
              <a:gd name="connsiteX12" fmla="*/ 192307 w 194893"/>
              <a:gd name="connsiteY12" fmla="*/ 29323 h 387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94893" h="387821">
                <a:moveTo>
                  <a:pt x="194858" y="29038"/>
                </a:moveTo>
                <a:lnTo>
                  <a:pt x="40143" y="233970"/>
                </a:lnTo>
                <a:cubicBezTo>
                  <a:pt x="36835" y="243470"/>
                  <a:pt x="23131" y="287459"/>
                  <a:pt x="44207" y="318716"/>
                </a:cubicBezTo>
                <a:cubicBezTo>
                  <a:pt x="60557" y="343133"/>
                  <a:pt x="95054" y="355484"/>
                  <a:pt x="146563" y="355484"/>
                </a:cubicBezTo>
                <a:cubicBezTo>
                  <a:pt x="137585" y="355484"/>
                  <a:pt x="130307" y="362801"/>
                  <a:pt x="130307" y="371826"/>
                </a:cubicBezTo>
                <a:lnTo>
                  <a:pt x="130307" y="387787"/>
                </a:lnTo>
                <a:cubicBezTo>
                  <a:pt x="75868" y="385032"/>
                  <a:pt x="37875" y="367930"/>
                  <a:pt x="16893" y="336863"/>
                </a:cubicBezTo>
                <a:cubicBezTo>
                  <a:pt x="-16281" y="287269"/>
                  <a:pt x="9332" y="222854"/>
                  <a:pt x="10466" y="219813"/>
                </a:cubicBezTo>
                <a:cubicBezTo>
                  <a:pt x="10971" y="218481"/>
                  <a:pt x="11672" y="217232"/>
                  <a:pt x="12546" y="216108"/>
                </a:cubicBezTo>
                <a:lnTo>
                  <a:pt x="175956" y="-34"/>
                </a:lnTo>
                <a:lnTo>
                  <a:pt x="175956" y="12982"/>
                </a:lnTo>
                <a:cubicBezTo>
                  <a:pt x="175956" y="22007"/>
                  <a:pt x="183234" y="29323"/>
                  <a:pt x="192212" y="29323"/>
                </a:cubicBezTo>
                <a:cubicBezTo>
                  <a:pt x="192243" y="29323"/>
                  <a:pt x="192275" y="29323"/>
                  <a:pt x="192307" y="29323"/>
                </a:cubicBezTo>
                <a:close/>
              </a:path>
            </a:pathLst>
          </a:custGeom>
          <a:noFill/>
          <a:ln w="9451" cap="flat">
            <a:solidFill>
              <a:srgbClr val="63666A"/>
            </a:solidFill>
            <a:prstDash val="solid"/>
            <a:miter/>
          </a:ln>
        </p:spPr>
        <p:txBody>
          <a:bodyPr rtlCol="0" anchor="ctr"/>
          <a:lstStyle/>
          <a:p>
            <a:endParaRPr lang="en-US"/>
          </a:p>
        </p:txBody>
      </p:sp>
      <p:sp>
        <p:nvSpPr>
          <p:cNvPr id="31" name="Graphic 29">
            <a:hlinkClick r:id="rId3" action="ppaction://hlinksldjump"/>
            <a:extLst>
              <a:ext uri="{FF2B5EF4-FFF2-40B4-BE49-F238E27FC236}">
                <a16:creationId xmlns:a16="http://schemas.microsoft.com/office/drawing/2014/main" id="{DDB4B326-2D36-1476-D5CE-E20715BE08B4}"/>
              </a:ext>
            </a:extLst>
          </p:cNvPr>
          <p:cNvSpPr/>
          <p:nvPr/>
        </p:nvSpPr>
        <p:spPr>
          <a:xfrm>
            <a:off x="4306125" y="131465"/>
            <a:ext cx="197694" cy="209515"/>
          </a:xfrm>
          <a:custGeom>
            <a:avLst/>
            <a:gdLst>
              <a:gd name="connsiteX0" fmla="*/ 192330 w 197694"/>
              <a:gd name="connsiteY0" fmla="*/ 110689 h 209515"/>
              <a:gd name="connsiteX1" fmla="*/ 174651 w 197694"/>
              <a:gd name="connsiteY1" fmla="*/ 110689 h 209515"/>
              <a:gd name="connsiteX2" fmla="*/ 174651 w 197694"/>
              <a:gd name="connsiteY2" fmla="*/ 205066 h 209515"/>
              <a:gd name="connsiteX3" fmla="*/ 170354 w 197694"/>
              <a:gd name="connsiteY3" fmla="*/ 209469 h 209515"/>
              <a:gd name="connsiteX4" fmla="*/ 170216 w 197694"/>
              <a:gd name="connsiteY4" fmla="*/ 209469 h 209515"/>
              <a:gd name="connsiteX5" fmla="*/ 128938 w 197694"/>
              <a:gd name="connsiteY5" fmla="*/ 209469 h 209515"/>
              <a:gd name="connsiteX6" fmla="*/ 124523 w 197694"/>
              <a:gd name="connsiteY6" fmla="*/ 205184 h 209515"/>
              <a:gd name="connsiteX7" fmla="*/ 124523 w 197694"/>
              <a:gd name="connsiteY7" fmla="*/ 205066 h 209515"/>
              <a:gd name="connsiteX8" fmla="*/ 124523 w 197694"/>
              <a:gd name="connsiteY8" fmla="*/ 147824 h 209515"/>
              <a:gd name="connsiteX9" fmla="*/ 119581 w 197694"/>
              <a:gd name="connsiteY9" fmla="*/ 142856 h 209515"/>
              <a:gd name="connsiteX10" fmla="*/ 119542 w 197694"/>
              <a:gd name="connsiteY10" fmla="*/ 142856 h 209515"/>
              <a:gd name="connsiteX11" fmla="*/ 77639 w 197694"/>
              <a:gd name="connsiteY11" fmla="*/ 142856 h 209515"/>
              <a:gd name="connsiteX12" fmla="*/ 72658 w 197694"/>
              <a:gd name="connsiteY12" fmla="*/ 147785 h 209515"/>
              <a:gd name="connsiteX13" fmla="*/ 72658 w 197694"/>
              <a:gd name="connsiteY13" fmla="*/ 147824 h 209515"/>
              <a:gd name="connsiteX14" fmla="*/ 72658 w 197694"/>
              <a:gd name="connsiteY14" fmla="*/ 205066 h 209515"/>
              <a:gd name="connsiteX15" fmla="*/ 68361 w 197694"/>
              <a:gd name="connsiteY15" fmla="*/ 209469 h 209515"/>
              <a:gd name="connsiteX16" fmla="*/ 68243 w 197694"/>
              <a:gd name="connsiteY16" fmla="*/ 209469 h 209515"/>
              <a:gd name="connsiteX17" fmla="*/ 27043 w 197694"/>
              <a:gd name="connsiteY17" fmla="*/ 209469 h 209515"/>
              <a:gd name="connsiteX18" fmla="*/ 22609 w 197694"/>
              <a:gd name="connsiteY18" fmla="*/ 205164 h 209515"/>
              <a:gd name="connsiteX19" fmla="*/ 22608 w 197694"/>
              <a:gd name="connsiteY19" fmla="*/ 205066 h 209515"/>
              <a:gd name="connsiteX20" fmla="*/ 22608 w 197694"/>
              <a:gd name="connsiteY20" fmla="*/ 110689 h 209515"/>
              <a:gd name="connsiteX21" fmla="*/ 5027 w 197694"/>
              <a:gd name="connsiteY21" fmla="*/ 110689 h 209515"/>
              <a:gd name="connsiteX22" fmla="*/ -49 w 197694"/>
              <a:gd name="connsiteY22" fmla="*/ 105619 h 209515"/>
              <a:gd name="connsiteX23" fmla="*/ 1256 w 197694"/>
              <a:gd name="connsiteY23" fmla="*/ 102233 h 209515"/>
              <a:gd name="connsiteX24" fmla="*/ 95025 w 197694"/>
              <a:gd name="connsiteY24" fmla="*/ 1621 h 209515"/>
              <a:gd name="connsiteX25" fmla="*/ 102086 w 197694"/>
              <a:gd name="connsiteY25" fmla="*/ 1221 h 209515"/>
              <a:gd name="connsiteX26" fmla="*/ 102488 w 197694"/>
              <a:gd name="connsiteY26" fmla="*/ 1621 h 209515"/>
              <a:gd name="connsiteX27" fmla="*/ 196257 w 197694"/>
              <a:gd name="connsiteY27" fmla="*/ 102233 h 209515"/>
              <a:gd name="connsiteX28" fmla="*/ 196091 w 197694"/>
              <a:gd name="connsiteY28" fmla="*/ 109312 h 209515"/>
              <a:gd name="connsiteX29" fmla="*/ 192330 w 197694"/>
              <a:gd name="connsiteY29" fmla="*/ 110689 h 209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97694" h="209515">
                <a:moveTo>
                  <a:pt x="192330" y="110689"/>
                </a:moveTo>
                <a:lnTo>
                  <a:pt x="174651" y="110689"/>
                </a:lnTo>
                <a:lnTo>
                  <a:pt x="174651" y="205066"/>
                </a:lnTo>
                <a:cubicBezTo>
                  <a:pt x="174684" y="207465"/>
                  <a:pt x="172760" y="209437"/>
                  <a:pt x="170354" y="209469"/>
                </a:cubicBezTo>
                <a:cubicBezTo>
                  <a:pt x="170308" y="209470"/>
                  <a:pt x="170262" y="209470"/>
                  <a:pt x="170216" y="209469"/>
                </a:cubicBezTo>
                <a:lnTo>
                  <a:pt x="128938" y="209469"/>
                </a:lnTo>
                <a:cubicBezTo>
                  <a:pt x="126533" y="209502"/>
                  <a:pt x="124556" y="207583"/>
                  <a:pt x="124523" y="205184"/>
                </a:cubicBezTo>
                <a:cubicBezTo>
                  <a:pt x="124523" y="205144"/>
                  <a:pt x="124523" y="205105"/>
                  <a:pt x="124523" y="205066"/>
                </a:cubicBezTo>
                <a:lnTo>
                  <a:pt x="124523" y="147824"/>
                </a:lnTo>
                <a:cubicBezTo>
                  <a:pt x="124534" y="145091"/>
                  <a:pt x="122322" y="142866"/>
                  <a:pt x="119581" y="142856"/>
                </a:cubicBezTo>
                <a:cubicBezTo>
                  <a:pt x="119568" y="142856"/>
                  <a:pt x="119555" y="142856"/>
                  <a:pt x="119542" y="142856"/>
                </a:cubicBezTo>
                <a:lnTo>
                  <a:pt x="77639" y="142856"/>
                </a:lnTo>
                <a:cubicBezTo>
                  <a:pt x="74899" y="142845"/>
                  <a:pt x="72668" y="145052"/>
                  <a:pt x="72658" y="147785"/>
                </a:cubicBezTo>
                <a:cubicBezTo>
                  <a:pt x="72657" y="147798"/>
                  <a:pt x="72657" y="147811"/>
                  <a:pt x="72658" y="147824"/>
                </a:cubicBezTo>
                <a:lnTo>
                  <a:pt x="72658" y="205066"/>
                </a:lnTo>
                <a:cubicBezTo>
                  <a:pt x="72690" y="207465"/>
                  <a:pt x="70766" y="209437"/>
                  <a:pt x="68361" y="209469"/>
                </a:cubicBezTo>
                <a:cubicBezTo>
                  <a:pt x="68321" y="209470"/>
                  <a:pt x="68282" y="209470"/>
                  <a:pt x="68243" y="209469"/>
                </a:cubicBezTo>
                <a:lnTo>
                  <a:pt x="27043" y="209469"/>
                </a:lnTo>
                <a:cubicBezTo>
                  <a:pt x="24626" y="209501"/>
                  <a:pt x="22641" y="207574"/>
                  <a:pt x="22609" y="205164"/>
                </a:cubicBezTo>
                <a:cubicBezTo>
                  <a:pt x="22608" y="205131"/>
                  <a:pt x="22608" y="205099"/>
                  <a:pt x="22608" y="205066"/>
                </a:cubicBezTo>
                <a:lnTo>
                  <a:pt x="22608" y="110689"/>
                </a:lnTo>
                <a:lnTo>
                  <a:pt x="5027" y="110689"/>
                </a:lnTo>
                <a:cubicBezTo>
                  <a:pt x="2222" y="110687"/>
                  <a:pt x="-51" y="108417"/>
                  <a:pt x="-49" y="105619"/>
                </a:cubicBezTo>
                <a:cubicBezTo>
                  <a:pt x="-48" y="104369"/>
                  <a:pt x="417" y="103162"/>
                  <a:pt x="1256" y="102233"/>
                </a:cubicBezTo>
                <a:lnTo>
                  <a:pt x="95025" y="1621"/>
                </a:lnTo>
                <a:cubicBezTo>
                  <a:pt x="96864" y="-434"/>
                  <a:pt x="100026" y="-613"/>
                  <a:pt x="102086" y="1221"/>
                </a:cubicBezTo>
                <a:cubicBezTo>
                  <a:pt x="102228" y="1347"/>
                  <a:pt x="102362" y="1480"/>
                  <a:pt x="102488" y="1621"/>
                </a:cubicBezTo>
                <a:lnTo>
                  <a:pt x="196257" y="102233"/>
                </a:lnTo>
                <a:cubicBezTo>
                  <a:pt x="198171" y="104233"/>
                  <a:pt x="198097" y="107403"/>
                  <a:pt x="196091" y="109312"/>
                </a:cubicBezTo>
                <a:cubicBezTo>
                  <a:pt x="195083" y="110272"/>
                  <a:pt x="193721" y="110770"/>
                  <a:pt x="192330" y="110689"/>
                </a:cubicBezTo>
                <a:close/>
              </a:path>
            </a:pathLst>
          </a:custGeom>
          <a:noFill/>
          <a:ln w="1868" cap="flat">
            <a:solidFill>
              <a:srgbClr val="63666A"/>
            </a:solidFill>
            <a:prstDash val="solid"/>
            <a:miter/>
          </a:ln>
        </p:spPr>
        <p:txBody>
          <a:bodyPr rtlCol="0" anchor="ctr"/>
          <a:lstStyle/>
          <a:p>
            <a:endParaRPr lang="en-US"/>
          </a:p>
        </p:txBody>
      </p:sp>
      <p:grpSp>
        <p:nvGrpSpPr>
          <p:cNvPr id="38" name="Group 37">
            <a:extLst>
              <a:ext uri="{FF2B5EF4-FFF2-40B4-BE49-F238E27FC236}">
                <a16:creationId xmlns:a16="http://schemas.microsoft.com/office/drawing/2014/main" id="{A0AF67A6-0D94-FC84-EB70-089762E01604}"/>
              </a:ext>
            </a:extLst>
          </p:cNvPr>
          <p:cNvGrpSpPr/>
          <p:nvPr/>
        </p:nvGrpSpPr>
        <p:grpSpPr>
          <a:xfrm>
            <a:off x="5394231" y="131465"/>
            <a:ext cx="212915" cy="185892"/>
            <a:chOff x="5368643" y="131465"/>
            <a:chExt cx="233639" cy="203986"/>
          </a:xfrm>
        </p:grpSpPr>
        <p:sp>
          <p:nvSpPr>
            <p:cNvPr id="35" name="Freeform 34">
              <a:hlinkClick r:id="rId4" action="ppaction://hlinksldjump"/>
              <a:extLst>
                <a:ext uri="{FF2B5EF4-FFF2-40B4-BE49-F238E27FC236}">
                  <a16:creationId xmlns:a16="http://schemas.microsoft.com/office/drawing/2014/main" id="{19FAA5D5-B455-FA46-C16B-C6CAD5452F84}"/>
                </a:ext>
              </a:extLst>
            </p:cNvPr>
            <p:cNvSpPr/>
            <p:nvPr/>
          </p:nvSpPr>
          <p:spPr>
            <a:xfrm>
              <a:off x="5368643" y="131465"/>
              <a:ext cx="233639" cy="172357"/>
            </a:xfrm>
            <a:custGeom>
              <a:avLst/>
              <a:gdLst>
                <a:gd name="connsiteX0" fmla="*/ 206765 w 233639"/>
                <a:gd name="connsiteY0" fmla="*/ 172285 h 172357"/>
                <a:gd name="connsiteX1" fmla="*/ 26796 w 233639"/>
                <a:gd name="connsiteY1" fmla="*/ 172285 h 172357"/>
                <a:gd name="connsiteX2" fmla="*/ -40 w 233639"/>
                <a:gd name="connsiteY2" fmla="*/ 145449 h 172357"/>
                <a:gd name="connsiteX3" fmla="*/ -40 w 233639"/>
                <a:gd name="connsiteY3" fmla="*/ 26763 h 172357"/>
                <a:gd name="connsiteX4" fmla="*/ 26796 w 233639"/>
                <a:gd name="connsiteY4" fmla="*/ -73 h 172357"/>
                <a:gd name="connsiteX5" fmla="*/ 206765 w 233639"/>
                <a:gd name="connsiteY5" fmla="*/ -73 h 172357"/>
                <a:gd name="connsiteX6" fmla="*/ 233600 w 233639"/>
                <a:gd name="connsiteY6" fmla="*/ 26763 h 172357"/>
                <a:gd name="connsiteX7" fmla="*/ 233600 w 233639"/>
                <a:gd name="connsiteY7" fmla="*/ 145449 h 172357"/>
                <a:gd name="connsiteX8" fmla="*/ 206765 w 233639"/>
                <a:gd name="connsiteY8" fmla="*/ 172285 h 172357"/>
                <a:gd name="connsiteX9" fmla="*/ 26796 w 233639"/>
                <a:gd name="connsiteY9" fmla="*/ 14248 h 172357"/>
                <a:gd name="connsiteX10" fmla="*/ 14256 w 233639"/>
                <a:gd name="connsiteY10" fmla="*/ 26763 h 172357"/>
                <a:gd name="connsiteX11" fmla="*/ 14256 w 233639"/>
                <a:gd name="connsiteY11" fmla="*/ 145449 h 172357"/>
                <a:gd name="connsiteX12" fmla="*/ 26796 w 233639"/>
                <a:gd name="connsiteY12" fmla="*/ 157989 h 172357"/>
                <a:gd name="connsiteX13" fmla="*/ 206765 w 233639"/>
                <a:gd name="connsiteY13" fmla="*/ 157989 h 172357"/>
                <a:gd name="connsiteX14" fmla="*/ 219280 w 233639"/>
                <a:gd name="connsiteY14" fmla="*/ 145449 h 172357"/>
                <a:gd name="connsiteX15" fmla="*/ 219280 w 233639"/>
                <a:gd name="connsiteY15" fmla="*/ 26763 h 172357"/>
                <a:gd name="connsiteX16" fmla="*/ 206765 w 233639"/>
                <a:gd name="connsiteY16" fmla="*/ 14248 h 172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33639" h="172357">
                  <a:moveTo>
                    <a:pt x="206765" y="172285"/>
                  </a:moveTo>
                  <a:lnTo>
                    <a:pt x="26796" y="172285"/>
                  </a:lnTo>
                  <a:cubicBezTo>
                    <a:pt x="11975" y="172285"/>
                    <a:pt x="-40" y="160270"/>
                    <a:pt x="-40" y="145449"/>
                  </a:cubicBezTo>
                  <a:lnTo>
                    <a:pt x="-40" y="26763"/>
                  </a:lnTo>
                  <a:cubicBezTo>
                    <a:pt x="-40" y="11942"/>
                    <a:pt x="11975" y="-73"/>
                    <a:pt x="26796" y="-73"/>
                  </a:cubicBezTo>
                  <a:lnTo>
                    <a:pt x="206765" y="-73"/>
                  </a:lnTo>
                  <a:cubicBezTo>
                    <a:pt x="221586" y="-73"/>
                    <a:pt x="233600" y="11942"/>
                    <a:pt x="233600" y="26763"/>
                  </a:cubicBezTo>
                  <a:lnTo>
                    <a:pt x="233600" y="145449"/>
                  </a:lnTo>
                  <a:cubicBezTo>
                    <a:pt x="233600" y="160270"/>
                    <a:pt x="221586" y="172285"/>
                    <a:pt x="206765" y="172285"/>
                  </a:cubicBezTo>
                  <a:close/>
                  <a:moveTo>
                    <a:pt x="26796" y="14248"/>
                  </a:moveTo>
                  <a:cubicBezTo>
                    <a:pt x="19880" y="14248"/>
                    <a:pt x="14270" y="19847"/>
                    <a:pt x="14256" y="26763"/>
                  </a:cubicBezTo>
                  <a:lnTo>
                    <a:pt x="14256" y="145449"/>
                  </a:lnTo>
                  <a:cubicBezTo>
                    <a:pt x="14270" y="152369"/>
                    <a:pt x="19876" y="157975"/>
                    <a:pt x="26796" y="157989"/>
                  </a:cubicBezTo>
                  <a:lnTo>
                    <a:pt x="206765" y="157989"/>
                  </a:lnTo>
                  <a:cubicBezTo>
                    <a:pt x="213680" y="157975"/>
                    <a:pt x="219280" y="152365"/>
                    <a:pt x="219280" y="145449"/>
                  </a:cubicBezTo>
                  <a:lnTo>
                    <a:pt x="219280" y="26763"/>
                  </a:lnTo>
                  <a:cubicBezTo>
                    <a:pt x="219280" y="19851"/>
                    <a:pt x="213677" y="14248"/>
                    <a:pt x="206765" y="14248"/>
                  </a:cubicBezTo>
                  <a:close/>
                </a:path>
              </a:pathLst>
            </a:custGeom>
            <a:solidFill>
              <a:srgbClr val="1977F2"/>
            </a:solidFill>
            <a:ln w="2381" cap="flat">
              <a:solidFill>
                <a:srgbClr val="1977F2"/>
              </a:solidFill>
              <a:prstDash val="solid"/>
              <a:miter/>
            </a:ln>
          </p:spPr>
          <p:txBody>
            <a:bodyPr rtlCol="0" anchor="ctr"/>
            <a:lstStyle/>
            <a:p>
              <a:endParaRPr lang="en-US"/>
            </a:p>
          </p:txBody>
        </p:sp>
        <p:sp>
          <p:nvSpPr>
            <p:cNvPr id="36" name="Freeform 35">
              <a:extLst>
                <a:ext uri="{FF2B5EF4-FFF2-40B4-BE49-F238E27FC236}">
                  <a16:creationId xmlns:a16="http://schemas.microsoft.com/office/drawing/2014/main" id="{025B1C47-E28D-671D-CD91-E601928B05D5}"/>
                </a:ext>
              </a:extLst>
            </p:cNvPr>
            <p:cNvSpPr/>
            <p:nvPr/>
          </p:nvSpPr>
          <p:spPr>
            <a:xfrm>
              <a:off x="5423677" y="321106"/>
              <a:ext cx="117156" cy="14345"/>
            </a:xfrm>
            <a:custGeom>
              <a:avLst/>
              <a:gdLst>
                <a:gd name="connsiteX0" fmla="*/ 109526 w 117156"/>
                <a:gd name="connsiteY0" fmla="*/ 14260 h 14345"/>
                <a:gd name="connsiteX1" fmla="*/ 7551 w 117156"/>
                <a:gd name="connsiteY1" fmla="*/ 14260 h 14345"/>
                <a:gd name="connsiteX2" fmla="*/ -27 w 117156"/>
                <a:gd name="connsiteY2" fmla="*/ 7518 h 14345"/>
                <a:gd name="connsiteX3" fmla="*/ 6715 w 117156"/>
                <a:gd name="connsiteY3" fmla="*/ -60 h 14345"/>
                <a:gd name="connsiteX4" fmla="*/ 7551 w 117156"/>
                <a:gd name="connsiteY4" fmla="*/ -60 h 14345"/>
                <a:gd name="connsiteX5" fmla="*/ 109526 w 117156"/>
                <a:gd name="connsiteY5" fmla="*/ -60 h 14345"/>
                <a:gd name="connsiteX6" fmla="*/ 117104 w 117156"/>
                <a:gd name="connsiteY6" fmla="*/ 6682 h 14345"/>
                <a:gd name="connsiteX7" fmla="*/ 110362 w 117156"/>
                <a:gd name="connsiteY7" fmla="*/ 14260 h 14345"/>
                <a:gd name="connsiteX8" fmla="*/ 109526 w 117156"/>
                <a:gd name="connsiteY8" fmla="*/ 14260 h 1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156" h="14345">
                  <a:moveTo>
                    <a:pt x="109526" y="14260"/>
                  </a:moveTo>
                  <a:lnTo>
                    <a:pt x="7551" y="14260"/>
                  </a:lnTo>
                  <a:cubicBezTo>
                    <a:pt x="3597" y="14491"/>
                    <a:pt x="204" y="11473"/>
                    <a:pt x="-27" y="7518"/>
                  </a:cubicBezTo>
                  <a:cubicBezTo>
                    <a:pt x="-258" y="3564"/>
                    <a:pt x="2760" y="171"/>
                    <a:pt x="6715" y="-60"/>
                  </a:cubicBezTo>
                  <a:cubicBezTo>
                    <a:pt x="6993" y="-76"/>
                    <a:pt x="7273" y="-76"/>
                    <a:pt x="7551" y="-60"/>
                  </a:cubicBezTo>
                  <a:lnTo>
                    <a:pt x="109526" y="-60"/>
                  </a:lnTo>
                  <a:cubicBezTo>
                    <a:pt x="113481" y="-291"/>
                    <a:pt x="116873" y="2727"/>
                    <a:pt x="117104" y="6682"/>
                  </a:cubicBezTo>
                  <a:cubicBezTo>
                    <a:pt x="117335" y="10636"/>
                    <a:pt x="114317" y="14029"/>
                    <a:pt x="110362" y="14260"/>
                  </a:cubicBezTo>
                  <a:cubicBezTo>
                    <a:pt x="110084" y="14277"/>
                    <a:pt x="109805" y="14277"/>
                    <a:pt x="109526" y="14260"/>
                  </a:cubicBezTo>
                  <a:close/>
                </a:path>
              </a:pathLst>
            </a:custGeom>
            <a:solidFill>
              <a:srgbClr val="1977F2"/>
            </a:solidFill>
            <a:ln w="2381" cap="flat">
              <a:solidFill>
                <a:srgbClr val="1977F2"/>
              </a:solid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37393F17-B01E-D355-0C94-7DCB1F2DCB1F}"/>
                </a:ext>
              </a:extLst>
            </p:cNvPr>
            <p:cNvSpPr/>
            <p:nvPr/>
          </p:nvSpPr>
          <p:spPr>
            <a:xfrm>
              <a:off x="5462275" y="189141"/>
              <a:ext cx="49711" cy="57004"/>
            </a:xfrm>
            <a:custGeom>
              <a:avLst/>
              <a:gdLst>
                <a:gd name="connsiteX0" fmla="*/ 49021 w 49711"/>
                <a:gd name="connsiteY0" fmla="*/ 27320 h 57004"/>
                <a:gd name="connsiteX1" fmla="*/ 1888 w 49711"/>
                <a:gd name="connsiteY1" fmla="*/ 94 h 57004"/>
                <a:gd name="connsiteX2" fmla="*/ 127 w 49711"/>
                <a:gd name="connsiteY2" fmla="*/ 586 h 57004"/>
                <a:gd name="connsiteX3" fmla="*/ -40 w 49711"/>
                <a:gd name="connsiteY3" fmla="*/ 1216 h 57004"/>
                <a:gd name="connsiteX4" fmla="*/ -40 w 49711"/>
                <a:gd name="connsiteY4" fmla="*/ 55644 h 57004"/>
                <a:gd name="connsiteX5" fmla="*/ 1258 w 49711"/>
                <a:gd name="connsiteY5" fmla="*/ 56932 h 57004"/>
                <a:gd name="connsiteX6" fmla="*/ 1888 w 49711"/>
                <a:gd name="connsiteY6" fmla="*/ 56766 h 57004"/>
                <a:gd name="connsiteX7" fmla="*/ 49021 w 49711"/>
                <a:gd name="connsiteY7" fmla="*/ 29564 h 57004"/>
                <a:gd name="connsiteX8" fmla="*/ 49501 w 49711"/>
                <a:gd name="connsiteY8" fmla="*/ 27800 h 57004"/>
                <a:gd name="connsiteX9" fmla="*/ 49021 w 49711"/>
                <a:gd name="connsiteY9" fmla="*/ 27320 h 57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9711" h="57004">
                  <a:moveTo>
                    <a:pt x="49021" y="27320"/>
                  </a:moveTo>
                  <a:lnTo>
                    <a:pt x="1888" y="94"/>
                  </a:lnTo>
                  <a:cubicBezTo>
                    <a:pt x="1265" y="-256"/>
                    <a:pt x="477" y="-36"/>
                    <a:pt x="127" y="586"/>
                  </a:cubicBezTo>
                  <a:cubicBezTo>
                    <a:pt x="18" y="779"/>
                    <a:pt x="-39" y="995"/>
                    <a:pt x="-40" y="1216"/>
                  </a:cubicBezTo>
                  <a:lnTo>
                    <a:pt x="-40" y="55644"/>
                  </a:lnTo>
                  <a:cubicBezTo>
                    <a:pt x="-37" y="56358"/>
                    <a:pt x="544" y="56934"/>
                    <a:pt x="1258" y="56932"/>
                  </a:cubicBezTo>
                  <a:cubicBezTo>
                    <a:pt x="1478" y="56931"/>
                    <a:pt x="1695" y="56874"/>
                    <a:pt x="1888" y="56766"/>
                  </a:cubicBezTo>
                  <a:lnTo>
                    <a:pt x="49021" y="29564"/>
                  </a:lnTo>
                  <a:cubicBezTo>
                    <a:pt x="49640" y="29210"/>
                    <a:pt x="49855" y="28420"/>
                    <a:pt x="49501" y="27800"/>
                  </a:cubicBezTo>
                  <a:cubicBezTo>
                    <a:pt x="49386" y="27600"/>
                    <a:pt x="49220" y="27434"/>
                    <a:pt x="49021" y="27320"/>
                  </a:cubicBezTo>
                  <a:close/>
                </a:path>
              </a:pathLst>
            </a:custGeom>
            <a:solidFill>
              <a:srgbClr val="1977F2"/>
            </a:solidFill>
            <a:ln w="2381" cap="flat">
              <a:solidFill>
                <a:srgbClr val="1977F2"/>
              </a:solidFill>
              <a:prstDash val="solid"/>
              <a:miter/>
            </a:ln>
          </p:spPr>
          <p:txBody>
            <a:bodyPr rtlCol="0" anchor="ctr"/>
            <a:lstStyle/>
            <a:p>
              <a:endParaRPr lang="en-US"/>
            </a:p>
          </p:txBody>
        </p:sp>
      </p:grpSp>
      <p:grpSp>
        <p:nvGrpSpPr>
          <p:cNvPr id="45" name="Group 44">
            <a:extLst>
              <a:ext uri="{FF2B5EF4-FFF2-40B4-BE49-F238E27FC236}">
                <a16:creationId xmlns:a16="http://schemas.microsoft.com/office/drawing/2014/main" id="{C1C89D51-DA19-FAD8-4DEE-59E5134D4D89}"/>
              </a:ext>
            </a:extLst>
          </p:cNvPr>
          <p:cNvGrpSpPr/>
          <p:nvPr/>
        </p:nvGrpSpPr>
        <p:grpSpPr>
          <a:xfrm>
            <a:off x="7573019" y="131444"/>
            <a:ext cx="200356" cy="200336"/>
            <a:chOff x="7558427" y="131444"/>
            <a:chExt cx="200356" cy="200336"/>
          </a:xfrm>
        </p:grpSpPr>
        <p:sp>
          <p:nvSpPr>
            <p:cNvPr id="42" name="Freeform 41">
              <a:extLst>
                <a:ext uri="{FF2B5EF4-FFF2-40B4-BE49-F238E27FC236}">
                  <a16:creationId xmlns:a16="http://schemas.microsoft.com/office/drawing/2014/main" id="{A0FA5020-4AE8-5AE5-8815-B1C7AC301357}"/>
                </a:ext>
              </a:extLst>
            </p:cNvPr>
            <p:cNvSpPr/>
            <p:nvPr/>
          </p:nvSpPr>
          <p:spPr>
            <a:xfrm>
              <a:off x="7558427" y="131444"/>
              <a:ext cx="200336" cy="200336"/>
            </a:xfrm>
            <a:custGeom>
              <a:avLst/>
              <a:gdLst>
                <a:gd name="connsiteX0" fmla="*/ 187728 w 200336"/>
                <a:gd name="connsiteY0" fmla="*/ 200286 h 200336"/>
                <a:gd name="connsiteX1" fmla="*/ 12527 w 200336"/>
                <a:gd name="connsiteY1" fmla="*/ 200286 h 200336"/>
                <a:gd name="connsiteX2" fmla="*/ -51 w 200336"/>
                <a:gd name="connsiteY2" fmla="*/ 187729 h 200336"/>
                <a:gd name="connsiteX3" fmla="*/ -51 w 200336"/>
                <a:gd name="connsiteY3" fmla="*/ 12506 h 200336"/>
                <a:gd name="connsiteX4" fmla="*/ 12506 w 200336"/>
                <a:gd name="connsiteY4" fmla="*/ -51 h 200336"/>
                <a:gd name="connsiteX5" fmla="*/ 187708 w 200336"/>
                <a:gd name="connsiteY5" fmla="*/ -51 h 200336"/>
                <a:gd name="connsiteX6" fmla="*/ 200285 w 200336"/>
                <a:gd name="connsiteY6" fmla="*/ 12506 h 200336"/>
                <a:gd name="connsiteX7" fmla="*/ 200285 w 200336"/>
                <a:gd name="connsiteY7" fmla="*/ 187708 h 200336"/>
                <a:gd name="connsiteX8" fmla="*/ 187728 w 200336"/>
                <a:gd name="connsiteY8" fmla="*/ 200286 h 200336"/>
                <a:gd name="connsiteX9" fmla="*/ 12527 w 200336"/>
                <a:gd name="connsiteY9" fmla="*/ 12033 h 200336"/>
                <a:gd name="connsiteX10" fmla="*/ 12033 w 200336"/>
                <a:gd name="connsiteY10" fmla="*/ 12527 h 200336"/>
                <a:gd name="connsiteX11" fmla="*/ 12033 w 200336"/>
                <a:gd name="connsiteY11" fmla="*/ 187729 h 200336"/>
                <a:gd name="connsiteX12" fmla="*/ 187728 w 200336"/>
                <a:gd name="connsiteY12" fmla="*/ 188222 h 200336"/>
                <a:gd name="connsiteX13" fmla="*/ 188222 w 200336"/>
                <a:gd name="connsiteY13" fmla="*/ 12506 h 200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0336" h="200336">
                  <a:moveTo>
                    <a:pt x="187728" y="200286"/>
                  </a:moveTo>
                  <a:lnTo>
                    <a:pt x="12527" y="200286"/>
                  </a:lnTo>
                  <a:cubicBezTo>
                    <a:pt x="5588" y="200286"/>
                    <a:pt x="-40" y="194667"/>
                    <a:pt x="-51" y="187729"/>
                  </a:cubicBezTo>
                  <a:lnTo>
                    <a:pt x="-51" y="12506"/>
                  </a:lnTo>
                  <a:cubicBezTo>
                    <a:pt x="-40" y="5576"/>
                    <a:pt x="5576" y="-40"/>
                    <a:pt x="12506" y="-51"/>
                  </a:cubicBezTo>
                  <a:lnTo>
                    <a:pt x="187708" y="-51"/>
                  </a:lnTo>
                  <a:cubicBezTo>
                    <a:pt x="194646" y="-51"/>
                    <a:pt x="200274" y="5568"/>
                    <a:pt x="200285" y="12506"/>
                  </a:cubicBezTo>
                  <a:lnTo>
                    <a:pt x="200285" y="187708"/>
                  </a:lnTo>
                  <a:cubicBezTo>
                    <a:pt x="200285" y="194646"/>
                    <a:pt x="194667" y="200274"/>
                    <a:pt x="187728" y="200286"/>
                  </a:cubicBezTo>
                  <a:close/>
                  <a:moveTo>
                    <a:pt x="12527" y="12033"/>
                  </a:moveTo>
                  <a:cubicBezTo>
                    <a:pt x="12254" y="12033"/>
                    <a:pt x="12033" y="12254"/>
                    <a:pt x="12033" y="12527"/>
                  </a:cubicBezTo>
                  <a:lnTo>
                    <a:pt x="12033" y="187729"/>
                  </a:lnTo>
                  <a:lnTo>
                    <a:pt x="187728" y="188222"/>
                  </a:lnTo>
                  <a:lnTo>
                    <a:pt x="188222" y="12506"/>
                  </a:lnTo>
                  <a:close/>
                </a:path>
              </a:pathLst>
            </a:custGeom>
            <a:solidFill>
              <a:srgbClr val="383838"/>
            </a:solidFill>
            <a:ln w="1964" cap="flat">
              <a:solidFill>
                <a:srgbClr val="63666A"/>
              </a:solidFill>
              <a:prstDash val="solid"/>
              <a:miter/>
            </a:ln>
          </p:spPr>
          <p:txBody>
            <a:bodyPr rtlCol="0" anchor="ctr"/>
            <a:lstStyle/>
            <a:p>
              <a:endParaRPr lang="en-US"/>
            </a:p>
          </p:txBody>
        </p:sp>
        <p:sp>
          <p:nvSpPr>
            <p:cNvPr id="43" name="Freeform 42">
              <a:extLst>
                <a:ext uri="{FF2B5EF4-FFF2-40B4-BE49-F238E27FC236}">
                  <a16:creationId xmlns:a16="http://schemas.microsoft.com/office/drawing/2014/main" id="{E47CCA49-756D-6D58-B4CF-C41F8315926E}"/>
                </a:ext>
              </a:extLst>
            </p:cNvPr>
            <p:cNvSpPr/>
            <p:nvPr/>
          </p:nvSpPr>
          <p:spPr>
            <a:xfrm>
              <a:off x="7611717" y="194208"/>
              <a:ext cx="147066" cy="74807"/>
            </a:xfrm>
            <a:custGeom>
              <a:avLst/>
              <a:gdLst>
                <a:gd name="connsiteX0" fmla="*/ 70276 w 147066"/>
                <a:gd name="connsiteY0" fmla="*/ 74757 h 74807"/>
                <a:gd name="connsiteX1" fmla="*/ 9177 w 147066"/>
                <a:gd name="connsiteY1" fmla="*/ 74757 h 74807"/>
                <a:gd name="connsiteX2" fmla="*/ -51 w 147066"/>
                <a:gd name="connsiteY2" fmla="*/ 65550 h 74807"/>
                <a:gd name="connsiteX3" fmla="*/ -51 w 147066"/>
                <a:gd name="connsiteY3" fmla="*/ 9177 h 74807"/>
                <a:gd name="connsiteX4" fmla="*/ 9177 w 147066"/>
                <a:gd name="connsiteY4" fmla="*/ -51 h 74807"/>
                <a:gd name="connsiteX5" fmla="*/ 137788 w 147066"/>
                <a:gd name="connsiteY5" fmla="*/ -51 h 74807"/>
                <a:gd name="connsiteX6" fmla="*/ 147016 w 147066"/>
                <a:gd name="connsiteY6" fmla="*/ 9177 h 74807"/>
                <a:gd name="connsiteX7" fmla="*/ 147016 w 147066"/>
                <a:gd name="connsiteY7" fmla="*/ 65550 h 74807"/>
                <a:gd name="connsiteX8" fmla="*/ 134952 w 147066"/>
                <a:gd name="connsiteY8" fmla="*/ 65550 h 74807"/>
                <a:gd name="connsiteX9" fmla="*/ 134952 w 147066"/>
                <a:gd name="connsiteY9" fmla="*/ 12116 h 74807"/>
                <a:gd name="connsiteX10" fmla="*/ 11992 w 147066"/>
                <a:gd name="connsiteY10" fmla="*/ 12116 h 74807"/>
                <a:gd name="connsiteX11" fmla="*/ 11992 w 147066"/>
                <a:gd name="connsiteY11" fmla="*/ 62775 h 74807"/>
                <a:gd name="connsiteX12" fmla="*/ 70276 w 147066"/>
                <a:gd name="connsiteY12" fmla="*/ 62775 h 74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7066" h="74807">
                  <a:moveTo>
                    <a:pt x="70276" y="74757"/>
                  </a:moveTo>
                  <a:lnTo>
                    <a:pt x="9177" y="74757"/>
                  </a:lnTo>
                  <a:cubicBezTo>
                    <a:pt x="4088" y="74757"/>
                    <a:pt x="-40" y="70638"/>
                    <a:pt x="-51" y="65550"/>
                  </a:cubicBezTo>
                  <a:lnTo>
                    <a:pt x="-51" y="9177"/>
                  </a:lnTo>
                  <a:cubicBezTo>
                    <a:pt x="-40" y="4085"/>
                    <a:pt x="4085" y="-40"/>
                    <a:pt x="9177" y="-51"/>
                  </a:cubicBezTo>
                  <a:lnTo>
                    <a:pt x="137788" y="-51"/>
                  </a:lnTo>
                  <a:cubicBezTo>
                    <a:pt x="142880" y="-40"/>
                    <a:pt x="147005" y="4085"/>
                    <a:pt x="147016" y="9177"/>
                  </a:cubicBezTo>
                  <a:lnTo>
                    <a:pt x="147016" y="65550"/>
                  </a:lnTo>
                  <a:lnTo>
                    <a:pt x="134952" y="65550"/>
                  </a:lnTo>
                  <a:lnTo>
                    <a:pt x="134952" y="12116"/>
                  </a:lnTo>
                  <a:lnTo>
                    <a:pt x="11992" y="12116"/>
                  </a:lnTo>
                  <a:lnTo>
                    <a:pt x="11992" y="62775"/>
                  </a:lnTo>
                  <a:lnTo>
                    <a:pt x="70276" y="62775"/>
                  </a:lnTo>
                  <a:close/>
                </a:path>
              </a:pathLst>
            </a:custGeom>
            <a:solidFill>
              <a:srgbClr val="383838"/>
            </a:solidFill>
            <a:ln w="1964" cap="flat">
              <a:solidFill>
                <a:srgbClr val="63666A"/>
              </a:solid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F033A267-0781-B4C3-1A46-9272FE3ACFBC}"/>
                </a:ext>
              </a:extLst>
            </p:cNvPr>
            <p:cNvSpPr/>
            <p:nvPr/>
          </p:nvSpPr>
          <p:spPr>
            <a:xfrm>
              <a:off x="7679208" y="257034"/>
              <a:ext cx="12063" cy="74745"/>
            </a:xfrm>
            <a:custGeom>
              <a:avLst/>
              <a:gdLst>
                <a:gd name="connsiteX0" fmla="*/ 2785 w 12063"/>
                <a:gd name="connsiteY0" fmla="*/ 74695 h 74745"/>
                <a:gd name="connsiteX1" fmla="*/ 2785 w 12063"/>
                <a:gd name="connsiteY1" fmla="*/ 62631 h 74745"/>
                <a:gd name="connsiteX2" fmla="*/ -51 w 12063"/>
                <a:gd name="connsiteY2" fmla="*/ 65467 h 74745"/>
                <a:gd name="connsiteX3" fmla="*/ -51 w 12063"/>
                <a:gd name="connsiteY3" fmla="*/ 9095 h 74745"/>
                <a:gd name="connsiteX4" fmla="*/ 2785 w 12063"/>
                <a:gd name="connsiteY4" fmla="*/ 11931 h 74745"/>
                <a:gd name="connsiteX5" fmla="*/ 2785 w 12063"/>
                <a:gd name="connsiteY5" fmla="*/ -51 h 74745"/>
                <a:gd name="connsiteX6" fmla="*/ 12013 w 12063"/>
                <a:gd name="connsiteY6" fmla="*/ 9156 h 74745"/>
                <a:gd name="connsiteX7" fmla="*/ 12013 w 12063"/>
                <a:gd name="connsiteY7" fmla="*/ 65529 h 74745"/>
                <a:gd name="connsiteX8" fmla="*/ 2785 w 12063"/>
                <a:gd name="connsiteY8" fmla="*/ 74695 h 74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63" h="74745">
                  <a:moveTo>
                    <a:pt x="2785" y="74695"/>
                  </a:moveTo>
                  <a:lnTo>
                    <a:pt x="2785" y="62631"/>
                  </a:lnTo>
                  <a:cubicBezTo>
                    <a:pt x="1219" y="62631"/>
                    <a:pt x="-51" y="63901"/>
                    <a:pt x="-51" y="65467"/>
                  </a:cubicBezTo>
                  <a:lnTo>
                    <a:pt x="-51" y="9095"/>
                  </a:lnTo>
                  <a:cubicBezTo>
                    <a:pt x="-51" y="10661"/>
                    <a:pt x="1219" y="11931"/>
                    <a:pt x="2785" y="11931"/>
                  </a:cubicBezTo>
                  <a:lnTo>
                    <a:pt x="2785" y="-51"/>
                  </a:lnTo>
                  <a:cubicBezTo>
                    <a:pt x="7873" y="-51"/>
                    <a:pt x="12001" y="4068"/>
                    <a:pt x="12013" y="9156"/>
                  </a:cubicBezTo>
                  <a:lnTo>
                    <a:pt x="12013" y="65529"/>
                  </a:lnTo>
                  <a:cubicBezTo>
                    <a:pt x="11968" y="70597"/>
                    <a:pt x="7853" y="74684"/>
                    <a:pt x="2785" y="74695"/>
                  </a:cubicBezTo>
                  <a:close/>
                </a:path>
              </a:pathLst>
            </a:custGeom>
            <a:solidFill>
              <a:srgbClr val="383838"/>
            </a:solidFill>
            <a:ln w="1964" cap="flat">
              <a:solidFill>
                <a:srgbClr val="63666A"/>
              </a:solidFill>
              <a:prstDash val="solid"/>
              <a:miter/>
            </a:ln>
          </p:spPr>
          <p:txBody>
            <a:bodyPr rtlCol="0" anchor="ctr"/>
            <a:lstStyle/>
            <a:p>
              <a:endParaRPr lang="en-US"/>
            </a:p>
          </p:txBody>
        </p:sp>
      </p:grpSp>
      <p:pic>
        <p:nvPicPr>
          <p:cNvPr id="77" name="Graphic 76">
            <a:extLst>
              <a:ext uri="{FF2B5EF4-FFF2-40B4-BE49-F238E27FC236}">
                <a16:creationId xmlns:a16="http://schemas.microsoft.com/office/drawing/2014/main" id="{694CCC7D-9DB4-6B17-3508-345F2A4205F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3063" y="58190"/>
            <a:ext cx="346841" cy="346841"/>
          </a:xfrm>
          <a:prstGeom prst="rect">
            <a:avLst/>
          </a:prstGeom>
        </p:spPr>
      </p:pic>
      <p:grpSp>
        <p:nvGrpSpPr>
          <p:cNvPr id="92" name="Group 91">
            <a:extLst>
              <a:ext uri="{FF2B5EF4-FFF2-40B4-BE49-F238E27FC236}">
                <a16:creationId xmlns:a16="http://schemas.microsoft.com/office/drawing/2014/main" id="{AF6436B2-098D-3D8B-5C0F-646F26CF4295}"/>
              </a:ext>
            </a:extLst>
          </p:cNvPr>
          <p:cNvGrpSpPr/>
          <p:nvPr/>
        </p:nvGrpSpPr>
        <p:grpSpPr>
          <a:xfrm>
            <a:off x="10374940" y="58190"/>
            <a:ext cx="332905" cy="332905"/>
            <a:chOff x="9568115" y="69501"/>
            <a:chExt cx="332905" cy="332905"/>
          </a:xfrm>
        </p:grpSpPr>
        <p:sp>
          <p:nvSpPr>
            <p:cNvPr id="78" name="Oval 77">
              <a:extLst>
                <a:ext uri="{FF2B5EF4-FFF2-40B4-BE49-F238E27FC236}">
                  <a16:creationId xmlns:a16="http://schemas.microsoft.com/office/drawing/2014/main" id="{CE51C8AB-041B-8C5D-1125-006F302850EA}"/>
                </a:ext>
              </a:extLst>
            </p:cNvPr>
            <p:cNvSpPr/>
            <p:nvPr/>
          </p:nvSpPr>
          <p:spPr>
            <a:xfrm>
              <a:off x="9568115" y="69501"/>
              <a:ext cx="332905" cy="332905"/>
            </a:xfrm>
            <a:prstGeom prst="ellipse">
              <a:avLst/>
            </a:prstGeom>
            <a:solidFill>
              <a:srgbClr val="E3E6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1" name="Group 90">
              <a:extLst>
                <a:ext uri="{FF2B5EF4-FFF2-40B4-BE49-F238E27FC236}">
                  <a16:creationId xmlns:a16="http://schemas.microsoft.com/office/drawing/2014/main" id="{BFC42012-3A33-7140-5157-D452CB14A2A9}"/>
                </a:ext>
              </a:extLst>
            </p:cNvPr>
            <p:cNvGrpSpPr/>
            <p:nvPr/>
          </p:nvGrpSpPr>
          <p:grpSpPr>
            <a:xfrm>
              <a:off x="9624280" y="153369"/>
              <a:ext cx="203903" cy="163988"/>
              <a:chOff x="5695950" y="3105150"/>
              <a:chExt cx="800099" cy="643475"/>
            </a:xfrm>
            <a:solidFill>
              <a:schemeClr val="tx1">
                <a:lumMod val="85000"/>
                <a:lumOff val="15000"/>
              </a:schemeClr>
            </a:solidFill>
          </p:grpSpPr>
          <p:sp>
            <p:nvSpPr>
              <p:cNvPr id="82" name="Freeform 81">
                <a:extLst>
                  <a:ext uri="{FF2B5EF4-FFF2-40B4-BE49-F238E27FC236}">
                    <a16:creationId xmlns:a16="http://schemas.microsoft.com/office/drawing/2014/main" id="{053EAE39-A0EF-012D-CDF5-B25C63332AF5}"/>
                  </a:ext>
                </a:extLst>
              </p:cNvPr>
              <p:cNvSpPr/>
              <p:nvPr/>
            </p:nvSpPr>
            <p:spPr>
              <a:xfrm>
                <a:off x="5695950" y="3105150"/>
                <a:ext cx="180728" cy="180229"/>
              </a:xfrm>
              <a:custGeom>
                <a:avLst/>
                <a:gdLst>
                  <a:gd name="connsiteX0" fmla="*/ 180728 w 180728"/>
                  <a:gd name="connsiteY0" fmla="*/ 90115 h 180229"/>
                  <a:gd name="connsiteX1" fmla="*/ 90364 w 180728"/>
                  <a:gd name="connsiteY1" fmla="*/ 180230 h 180229"/>
                  <a:gd name="connsiteX2" fmla="*/ 0 w 180728"/>
                  <a:gd name="connsiteY2" fmla="*/ 90115 h 180229"/>
                  <a:gd name="connsiteX3" fmla="*/ 90364 w 180728"/>
                  <a:gd name="connsiteY3" fmla="*/ 0 h 180229"/>
                  <a:gd name="connsiteX4" fmla="*/ 180728 w 180728"/>
                  <a:gd name="connsiteY4" fmla="*/ 90115 h 1802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728" h="180229">
                    <a:moveTo>
                      <a:pt x="180728" y="90115"/>
                    </a:moveTo>
                    <a:cubicBezTo>
                      <a:pt x="180728" y="139884"/>
                      <a:pt x="140271" y="180230"/>
                      <a:pt x="90364" y="180230"/>
                    </a:cubicBezTo>
                    <a:cubicBezTo>
                      <a:pt x="40457" y="180230"/>
                      <a:pt x="0" y="139884"/>
                      <a:pt x="0" y="90115"/>
                    </a:cubicBezTo>
                    <a:cubicBezTo>
                      <a:pt x="0" y="40346"/>
                      <a:pt x="40457" y="0"/>
                      <a:pt x="90364" y="0"/>
                    </a:cubicBezTo>
                    <a:cubicBezTo>
                      <a:pt x="140271" y="0"/>
                      <a:pt x="180728" y="40346"/>
                      <a:pt x="180728" y="90115"/>
                    </a:cubicBezTo>
                    <a:close/>
                  </a:path>
                </a:pathLst>
              </a:custGeom>
              <a:grpFill/>
              <a:ln w="9413" cap="flat">
                <a:noFill/>
                <a:prstDash val="solid"/>
                <a:miter/>
              </a:ln>
            </p:spPr>
            <p:txBody>
              <a:bodyPr rtlCol="0" anchor="ctr"/>
              <a:lstStyle/>
              <a:p>
                <a:endParaRPr lang="en-US"/>
              </a:p>
            </p:txBody>
          </p:sp>
          <p:sp>
            <p:nvSpPr>
              <p:cNvPr id="83" name="Freeform 82">
                <a:extLst>
                  <a:ext uri="{FF2B5EF4-FFF2-40B4-BE49-F238E27FC236}">
                    <a16:creationId xmlns:a16="http://schemas.microsoft.com/office/drawing/2014/main" id="{57803E06-6DDB-2521-466E-3D2239CAEF04}"/>
                  </a:ext>
                </a:extLst>
              </p:cNvPr>
              <p:cNvSpPr/>
              <p:nvPr/>
            </p:nvSpPr>
            <p:spPr>
              <a:xfrm>
                <a:off x="6005635" y="3105150"/>
                <a:ext cx="180728" cy="180229"/>
              </a:xfrm>
              <a:custGeom>
                <a:avLst/>
                <a:gdLst>
                  <a:gd name="connsiteX0" fmla="*/ 180728 w 180728"/>
                  <a:gd name="connsiteY0" fmla="*/ 90115 h 180229"/>
                  <a:gd name="connsiteX1" fmla="*/ 90364 w 180728"/>
                  <a:gd name="connsiteY1" fmla="*/ 180230 h 180229"/>
                  <a:gd name="connsiteX2" fmla="*/ 0 w 180728"/>
                  <a:gd name="connsiteY2" fmla="*/ 90115 h 180229"/>
                  <a:gd name="connsiteX3" fmla="*/ 90364 w 180728"/>
                  <a:gd name="connsiteY3" fmla="*/ 0 h 180229"/>
                  <a:gd name="connsiteX4" fmla="*/ 180728 w 180728"/>
                  <a:gd name="connsiteY4" fmla="*/ 90115 h 1802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728" h="180229">
                    <a:moveTo>
                      <a:pt x="180728" y="90115"/>
                    </a:moveTo>
                    <a:cubicBezTo>
                      <a:pt x="180728" y="139884"/>
                      <a:pt x="140271" y="180230"/>
                      <a:pt x="90364" y="180230"/>
                    </a:cubicBezTo>
                    <a:cubicBezTo>
                      <a:pt x="40457" y="180230"/>
                      <a:pt x="0" y="139884"/>
                      <a:pt x="0" y="90115"/>
                    </a:cubicBezTo>
                    <a:cubicBezTo>
                      <a:pt x="0" y="40346"/>
                      <a:pt x="40457" y="0"/>
                      <a:pt x="90364" y="0"/>
                    </a:cubicBezTo>
                    <a:cubicBezTo>
                      <a:pt x="140271" y="0"/>
                      <a:pt x="180728" y="40346"/>
                      <a:pt x="180728" y="90115"/>
                    </a:cubicBezTo>
                    <a:close/>
                  </a:path>
                </a:pathLst>
              </a:custGeom>
              <a:grpFill/>
              <a:ln w="9413" cap="flat">
                <a:noFill/>
                <a:prstDash val="solid"/>
                <a:miter/>
              </a:ln>
            </p:spPr>
            <p:txBody>
              <a:bodyPr rtlCol="0" anchor="ctr"/>
              <a:lstStyle/>
              <a:p>
                <a:endParaRPr lang="en-US"/>
              </a:p>
            </p:txBody>
          </p:sp>
          <p:sp>
            <p:nvSpPr>
              <p:cNvPr id="84" name="Freeform 83">
                <a:extLst>
                  <a:ext uri="{FF2B5EF4-FFF2-40B4-BE49-F238E27FC236}">
                    <a16:creationId xmlns:a16="http://schemas.microsoft.com/office/drawing/2014/main" id="{0DF5408C-50FB-DA07-47A2-8810ED4FA1C1}"/>
                  </a:ext>
                </a:extLst>
              </p:cNvPr>
              <p:cNvSpPr/>
              <p:nvPr/>
            </p:nvSpPr>
            <p:spPr>
              <a:xfrm>
                <a:off x="6315321" y="3105150"/>
                <a:ext cx="180728" cy="180229"/>
              </a:xfrm>
              <a:custGeom>
                <a:avLst/>
                <a:gdLst>
                  <a:gd name="connsiteX0" fmla="*/ 180728 w 180728"/>
                  <a:gd name="connsiteY0" fmla="*/ 90115 h 180229"/>
                  <a:gd name="connsiteX1" fmla="*/ 90364 w 180728"/>
                  <a:gd name="connsiteY1" fmla="*/ 180230 h 180229"/>
                  <a:gd name="connsiteX2" fmla="*/ 0 w 180728"/>
                  <a:gd name="connsiteY2" fmla="*/ 90115 h 180229"/>
                  <a:gd name="connsiteX3" fmla="*/ 90364 w 180728"/>
                  <a:gd name="connsiteY3" fmla="*/ 0 h 180229"/>
                  <a:gd name="connsiteX4" fmla="*/ 180728 w 180728"/>
                  <a:gd name="connsiteY4" fmla="*/ 90115 h 1802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728" h="180229">
                    <a:moveTo>
                      <a:pt x="180728" y="90115"/>
                    </a:moveTo>
                    <a:cubicBezTo>
                      <a:pt x="180728" y="139884"/>
                      <a:pt x="140271" y="180230"/>
                      <a:pt x="90364" y="180230"/>
                    </a:cubicBezTo>
                    <a:cubicBezTo>
                      <a:pt x="40457" y="180230"/>
                      <a:pt x="0" y="139884"/>
                      <a:pt x="0" y="90115"/>
                    </a:cubicBezTo>
                    <a:cubicBezTo>
                      <a:pt x="0" y="40346"/>
                      <a:pt x="40457" y="0"/>
                      <a:pt x="90364" y="0"/>
                    </a:cubicBezTo>
                    <a:cubicBezTo>
                      <a:pt x="140271" y="0"/>
                      <a:pt x="180728" y="40346"/>
                      <a:pt x="180728" y="90115"/>
                    </a:cubicBezTo>
                    <a:close/>
                  </a:path>
                </a:pathLst>
              </a:custGeom>
              <a:grpFill/>
              <a:ln w="9413" cap="flat">
                <a:noFill/>
                <a:prstDash val="solid"/>
                <a:miter/>
              </a:ln>
            </p:spPr>
            <p:txBody>
              <a:bodyPr rtlCol="0" anchor="ctr"/>
              <a:lstStyle/>
              <a:p>
                <a:endParaRPr lang="en-US"/>
              </a:p>
            </p:txBody>
          </p:sp>
          <p:sp>
            <p:nvSpPr>
              <p:cNvPr id="85" name="Freeform 84">
                <a:extLst>
                  <a:ext uri="{FF2B5EF4-FFF2-40B4-BE49-F238E27FC236}">
                    <a16:creationId xmlns:a16="http://schemas.microsoft.com/office/drawing/2014/main" id="{957D7053-FD42-1627-9B52-1FF0486425DE}"/>
                  </a:ext>
                </a:extLst>
              </p:cNvPr>
              <p:cNvSpPr/>
              <p:nvPr/>
            </p:nvSpPr>
            <p:spPr>
              <a:xfrm>
                <a:off x="5695950" y="3336726"/>
                <a:ext cx="180728" cy="180229"/>
              </a:xfrm>
              <a:custGeom>
                <a:avLst/>
                <a:gdLst>
                  <a:gd name="connsiteX0" fmla="*/ 180728 w 180728"/>
                  <a:gd name="connsiteY0" fmla="*/ 90115 h 180229"/>
                  <a:gd name="connsiteX1" fmla="*/ 90364 w 180728"/>
                  <a:gd name="connsiteY1" fmla="*/ 180230 h 180229"/>
                  <a:gd name="connsiteX2" fmla="*/ 0 w 180728"/>
                  <a:gd name="connsiteY2" fmla="*/ 90115 h 180229"/>
                  <a:gd name="connsiteX3" fmla="*/ 90364 w 180728"/>
                  <a:gd name="connsiteY3" fmla="*/ 0 h 180229"/>
                  <a:gd name="connsiteX4" fmla="*/ 180728 w 180728"/>
                  <a:gd name="connsiteY4" fmla="*/ 90115 h 1802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728" h="180229">
                    <a:moveTo>
                      <a:pt x="180728" y="90115"/>
                    </a:moveTo>
                    <a:cubicBezTo>
                      <a:pt x="180728" y="139884"/>
                      <a:pt x="140271" y="180230"/>
                      <a:pt x="90364" y="180230"/>
                    </a:cubicBezTo>
                    <a:cubicBezTo>
                      <a:pt x="40457" y="180230"/>
                      <a:pt x="0" y="139884"/>
                      <a:pt x="0" y="90115"/>
                    </a:cubicBezTo>
                    <a:cubicBezTo>
                      <a:pt x="0" y="40346"/>
                      <a:pt x="40457" y="0"/>
                      <a:pt x="90364" y="0"/>
                    </a:cubicBezTo>
                    <a:cubicBezTo>
                      <a:pt x="140271" y="0"/>
                      <a:pt x="180728" y="40346"/>
                      <a:pt x="180728" y="90115"/>
                    </a:cubicBezTo>
                    <a:close/>
                  </a:path>
                </a:pathLst>
              </a:custGeom>
              <a:grpFill/>
              <a:ln w="9413" cap="flat">
                <a:noFill/>
                <a:prstDash val="solid"/>
                <a:miter/>
              </a:ln>
            </p:spPr>
            <p:txBody>
              <a:bodyPr rtlCol="0" anchor="ctr"/>
              <a:lstStyle/>
              <a:p>
                <a:endParaRPr lang="en-US"/>
              </a:p>
            </p:txBody>
          </p:sp>
          <p:sp>
            <p:nvSpPr>
              <p:cNvPr id="86" name="Freeform 85">
                <a:extLst>
                  <a:ext uri="{FF2B5EF4-FFF2-40B4-BE49-F238E27FC236}">
                    <a16:creationId xmlns:a16="http://schemas.microsoft.com/office/drawing/2014/main" id="{3BBCDB10-BBC8-05C6-5BE6-C256DB693F40}"/>
                  </a:ext>
                </a:extLst>
              </p:cNvPr>
              <p:cNvSpPr/>
              <p:nvPr/>
            </p:nvSpPr>
            <p:spPr>
              <a:xfrm>
                <a:off x="6005635" y="3336726"/>
                <a:ext cx="180728" cy="180229"/>
              </a:xfrm>
              <a:custGeom>
                <a:avLst/>
                <a:gdLst>
                  <a:gd name="connsiteX0" fmla="*/ 180728 w 180728"/>
                  <a:gd name="connsiteY0" fmla="*/ 90115 h 180229"/>
                  <a:gd name="connsiteX1" fmla="*/ 90364 w 180728"/>
                  <a:gd name="connsiteY1" fmla="*/ 180230 h 180229"/>
                  <a:gd name="connsiteX2" fmla="*/ 0 w 180728"/>
                  <a:gd name="connsiteY2" fmla="*/ 90115 h 180229"/>
                  <a:gd name="connsiteX3" fmla="*/ 90364 w 180728"/>
                  <a:gd name="connsiteY3" fmla="*/ 0 h 180229"/>
                  <a:gd name="connsiteX4" fmla="*/ 180728 w 180728"/>
                  <a:gd name="connsiteY4" fmla="*/ 90115 h 1802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728" h="180229">
                    <a:moveTo>
                      <a:pt x="180728" y="90115"/>
                    </a:moveTo>
                    <a:cubicBezTo>
                      <a:pt x="180728" y="139884"/>
                      <a:pt x="140271" y="180230"/>
                      <a:pt x="90364" y="180230"/>
                    </a:cubicBezTo>
                    <a:cubicBezTo>
                      <a:pt x="40457" y="180230"/>
                      <a:pt x="0" y="139884"/>
                      <a:pt x="0" y="90115"/>
                    </a:cubicBezTo>
                    <a:cubicBezTo>
                      <a:pt x="0" y="40346"/>
                      <a:pt x="40457" y="0"/>
                      <a:pt x="90364" y="0"/>
                    </a:cubicBezTo>
                    <a:cubicBezTo>
                      <a:pt x="140271" y="0"/>
                      <a:pt x="180728" y="40346"/>
                      <a:pt x="180728" y="90115"/>
                    </a:cubicBezTo>
                    <a:close/>
                  </a:path>
                </a:pathLst>
              </a:custGeom>
              <a:grpFill/>
              <a:ln w="9413" cap="flat">
                <a:noFill/>
                <a:prstDash val="solid"/>
                <a:miter/>
              </a:ln>
            </p:spPr>
            <p:txBody>
              <a:bodyPr rtlCol="0" anchor="ctr"/>
              <a:lstStyle/>
              <a:p>
                <a:endParaRPr lang="en-US"/>
              </a:p>
            </p:txBody>
          </p:sp>
          <p:sp>
            <p:nvSpPr>
              <p:cNvPr id="87" name="Freeform 86">
                <a:extLst>
                  <a:ext uri="{FF2B5EF4-FFF2-40B4-BE49-F238E27FC236}">
                    <a16:creationId xmlns:a16="http://schemas.microsoft.com/office/drawing/2014/main" id="{5915D83D-C437-263B-5CAD-F772D4E5E7CD}"/>
                  </a:ext>
                </a:extLst>
              </p:cNvPr>
              <p:cNvSpPr/>
              <p:nvPr/>
            </p:nvSpPr>
            <p:spPr>
              <a:xfrm>
                <a:off x="6315321" y="3336726"/>
                <a:ext cx="180728" cy="180229"/>
              </a:xfrm>
              <a:custGeom>
                <a:avLst/>
                <a:gdLst>
                  <a:gd name="connsiteX0" fmla="*/ 180728 w 180728"/>
                  <a:gd name="connsiteY0" fmla="*/ 90115 h 180229"/>
                  <a:gd name="connsiteX1" fmla="*/ 90364 w 180728"/>
                  <a:gd name="connsiteY1" fmla="*/ 180230 h 180229"/>
                  <a:gd name="connsiteX2" fmla="*/ 0 w 180728"/>
                  <a:gd name="connsiteY2" fmla="*/ 90115 h 180229"/>
                  <a:gd name="connsiteX3" fmla="*/ 90364 w 180728"/>
                  <a:gd name="connsiteY3" fmla="*/ 0 h 180229"/>
                  <a:gd name="connsiteX4" fmla="*/ 180728 w 180728"/>
                  <a:gd name="connsiteY4" fmla="*/ 90115 h 1802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728" h="180229">
                    <a:moveTo>
                      <a:pt x="180728" y="90115"/>
                    </a:moveTo>
                    <a:cubicBezTo>
                      <a:pt x="180728" y="139884"/>
                      <a:pt x="140271" y="180230"/>
                      <a:pt x="90364" y="180230"/>
                    </a:cubicBezTo>
                    <a:cubicBezTo>
                      <a:pt x="40457" y="180230"/>
                      <a:pt x="0" y="139884"/>
                      <a:pt x="0" y="90115"/>
                    </a:cubicBezTo>
                    <a:cubicBezTo>
                      <a:pt x="0" y="40346"/>
                      <a:pt x="40457" y="0"/>
                      <a:pt x="90364" y="0"/>
                    </a:cubicBezTo>
                    <a:cubicBezTo>
                      <a:pt x="140271" y="0"/>
                      <a:pt x="180728" y="40346"/>
                      <a:pt x="180728" y="90115"/>
                    </a:cubicBezTo>
                    <a:close/>
                  </a:path>
                </a:pathLst>
              </a:custGeom>
              <a:grpFill/>
              <a:ln w="9413" cap="flat">
                <a:noFill/>
                <a:prstDash val="solid"/>
                <a:miter/>
              </a:ln>
            </p:spPr>
            <p:txBody>
              <a:bodyPr rtlCol="0" anchor="ctr"/>
              <a:lstStyle/>
              <a:p>
                <a:endParaRPr lang="en-US"/>
              </a:p>
            </p:txBody>
          </p:sp>
          <p:sp>
            <p:nvSpPr>
              <p:cNvPr id="88" name="Freeform 87">
                <a:extLst>
                  <a:ext uri="{FF2B5EF4-FFF2-40B4-BE49-F238E27FC236}">
                    <a16:creationId xmlns:a16="http://schemas.microsoft.com/office/drawing/2014/main" id="{B926BCC4-E60B-61BC-717B-EE5A2C8B97B6}"/>
                  </a:ext>
                </a:extLst>
              </p:cNvPr>
              <p:cNvSpPr/>
              <p:nvPr/>
            </p:nvSpPr>
            <p:spPr>
              <a:xfrm>
                <a:off x="5695950" y="3568396"/>
                <a:ext cx="180728" cy="180229"/>
              </a:xfrm>
              <a:custGeom>
                <a:avLst/>
                <a:gdLst>
                  <a:gd name="connsiteX0" fmla="*/ 180728 w 180728"/>
                  <a:gd name="connsiteY0" fmla="*/ 90115 h 180229"/>
                  <a:gd name="connsiteX1" fmla="*/ 90364 w 180728"/>
                  <a:gd name="connsiteY1" fmla="*/ 180230 h 180229"/>
                  <a:gd name="connsiteX2" fmla="*/ 0 w 180728"/>
                  <a:gd name="connsiteY2" fmla="*/ 90115 h 180229"/>
                  <a:gd name="connsiteX3" fmla="*/ 90364 w 180728"/>
                  <a:gd name="connsiteY3" fmla="*/ 0 h 180229"/>
                  <a:gd name="connsiteX4" fmla="*/ 180728 w 180728"/>
                  <a:gd name="connsiteY4" fmla="*/ 90115 h 1802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728" h="180229">
                    <a:moveTo>
                      <a:pt x="180728" y="90115"/>
                    </a:moveTo>
                    <a:cubicBezTo>
                      <a:pt x="180728" y="139884"/>
                      <a:pt x="140271" y="180230"/>
                      <a:pt x="90364" y="180230"/>
                    </a:cubicBezTo>
                    <a:cubicBezTo>
                      <a:pt x="40457" y="180230"/>
                      <a:pt x="0" y="139884"/>
                      <a:pt x="0" y="90115"/>
                    </a:cubicBezTo>
                    <a:cubicBezTo>
                      <a:pt x="0" y="40346"/>
                      <a:pt x="40457" y="0"/>
                      <a:pt x="90364" y="0"/>
                    </a:cubicBezTo>
                    <a:cubicBezTo>
                      <a:pt x="140271" y="0"/>
                      <a:pt x="180728" y="40346"/>
                      <a:pt x="180728" y="90115"/>
                    </a:cubicBezTo>
                    <a:close/>
                  </a:path>
                </a:pathLst>
              </a:custGeom>
              <a:grpFill/>
              <a:ln w="9413" cap="flat">
                <a:noFill/>
                <a:prstDash val="solid"/>
                <a:miter/>
              </a:ln>
            </p:spPr>
            <p:txBody>
              <a:bodyPr rtlCol="0" anchor="ctr"/>
              <a:lstStyle/>
              <a:p>
                <a:endParaRPr lang="en-US"/>
              </a:p>
            </p:txBody>
          </p:sp>
          <p:sp>
            <p:nvSpPr>
              <p:cNvPr id="89" name="Freeform 88">
                <a:extLst>
                  <a:ext uri="{FF2B5EF4-FFF2-40B4-BE49-F238E27FC236}">
                    <a16:creationId xmlns:a16="http://schemas.microsoft.com/office/drawing/2014/main" id="{D3FBD108-F803-725C-1794-ED0B1D1FD2DB}"/>
                  </a:ext>
                </a:extLst>
              </p:cNvPr>
              <p:cNvSpPr/>
              <p:nvPr/>
            </p:nvSpPr>
            <p:spPr>
              <a:xfrm>
                <a:off x="6005635" y="3568396"/>
                <a:ext cx="180728" cy="180229"/>
              </a:xfrm>
              <a:custGeom>
                <a:avLst/>
                <a:gdLst>
                  <a:gd name="connsiteX0" fmla="*/ 180728 w 180728"/>
                  <a:gd name="connsiteY0" fmla="*/ 90115 h 180229"/>
                  <a:gd name="connsiteX1" fmla="*/ 90364 w 180728"/>
                  <a:gd name="connsiteY1" fmla="*/ 180230 h 180229"/>
                  <a:gd name="connsiteX2" fmla="*/ 0 w 180728"/>
                  <a:gd name="connsiteY2" fmla="*/ 90115 h 180229"/>
                  <a:gd name="connsiteX3" fmla="*/ 90364 w 180728"/>
                  <a:gd name="connsiteY3" fmla="*/ 0 h 180229"/>
                  <a:gd name="connsiteX4" fmla="*/ 180728 w 180728"/>
                  <a:gd name="connsiteY4" fmla="*/ 90115 h 1802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728" h="180229">
                    <a:moveTo>
                      <a:pt x="180728" y="90115"/>
                    </a:moveTo>
                    <a:cubicBezTo>
                      <a:pt x="180728" y="139884"/>
                      <a:pt x="140271" y="180230"/>
                      <a:pt x="90364" y="180230"/>
                    </a:cubicBezTo>
                    <a:cubicBezTo>
                      <a:pt x="40457" y="180230"/>
                      <a:pt x="0" y="139884"/>
                      <a:pt x="0" y="90115"/>
                    </a:cubicBezTo>
                    <a:cubicBezTo>
                      <a:pt x="0" y="40346"/>
                      <a:pt x="40457" y="0"/>
                      <a:pt x="90364" y="0"/>
                    </a:cubicBezTo>
                    <a:cubicBezTo>
                      <a:pt x="140271" y="0"/>
                      <a:pt x="180728" y="40346"/>
                      <a:pt x="180728" y="90115"/>
                    </a:cubicBezTo>
                    <a:close/>
                  </a:path>
                </a:pathLst>
              </a:custGeom>
              <a:grpFill/>
              <a:ln w="9413" cap="flat">
                <a:noFill/>
                <a:prstDash val="solid"/>
                <a:miter/>
              </a:ln>
            </p:spPr>
            <p:txBody>
              <a:bodyPr rtlCol="0" anchor="ctr"/>
              <a:lstStyle/>
              <a:p>
                <a:endParaRPr lang="en-US"/>
              </a:p>
            </p:txBody>
          </p:sp>
          <p:sp>
            <p:nvSpPr>
              <p:cNvPr id="90" name="Freeform 89">
                <a:extLst>
                  <a:ext uri="{FF2B5EF4-FFF2-40B4-BE49-F238E27FC236}">
                    <a16:creationId xmlns:a16="http://schemas.microsoft.com/office/drawing/2014/main" id="{1EEB991E-6481-8BF2-60FC-131CF4931B18}"/>
                  </a:ext>
                </a:extLst>
              </p:cNvPr>
              <p:cNvSpPr/>
              <p:nvPr/>
            </p:nvSpPr>
            <p:spPr>
              <a:xfrm>
                <a:off x="6315321" y="3568396"/>
                <a:ext cx="180728" cy="180229"/>
              </a:xfrm>
              <a:custGeom>
                <a:avLst/>
                <a:gdLst>
                  <a:gd name="connsiteX0" fmla="*/ 180728 w 180728"/>
                  <a:gd name="connsiteY0" fmla="*/ 90115 h 180229"/>
                  <a:gd name="connsiteX1" fmla="*/ 90364 w 180728"/>
                  <a:gd name="connsiteY1" fmla="*/ 180230 h 180229"/>
                  <a:gd name="connsiteX2" fmla="*/ 0 w 180728"/>
                  <a:gd name="connsiteY2" fmla="*/ 90115 h 180229"/>
                  <a:gd name="connsiteX3" fmla="*/ 90364 w 180728"/>
                  <a:gd name="connsiteY3" fmla="*/ 0 h 180229"/>
                  <a:gd name="connsiteX4" fmla="*/ 180728 w 180728"/>
                  <a:gd name="connsiteY4" fmla="*/ 90115 h 1802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728" h="180229">
                    <a:moveTo>
                      <a:pt x="180728" y="90115"/>
                    </a:moveTo>
                    <a:cubicBezTo>
                      <a:pt x="180728" y="139884"/>
                      <a:pt x="140271" y="180230"/>
                      <a:pt x="90364" y="180230"/>
                    </a:cubicBezTo>
                    <a:cubicBezTo>
                      <a:pt x="40457" y="180230"/>
                      <a:pt x="0" y="139884"/>
                      <a:pt x="0" y="90115"/>
                    </a:cubicBezTo>
                    <a:cubicBezTo>
                      <a:pt x="0" y="40346"/>
                      <a:pt x="40457" y="0"/>
                      <a:pt x="90364" y="0"/>
                    </a:cubicBezTo>
                    <a:cubicBezTo>
                      <a:pt x="140271" y="0"/>
                      <a:pt x="180728" y="40346"/>
                      <a:pt x="180728" y="90115"/>
                    </a:cubicBezTo>
                    <a:close/>
                  </a:path>
                </a:pathLst>
              </a:custGeom>
              <a:grpFill/>
              <a:ln w="9413" cap="flat">
                <a:noFill/>
                <a:prstDash val="solid"/>
                <a:miter/>
              </a:ln>
            </p:spPr>
            <p:txBody>
              <a:bodyPr rtlCol="0" anchor="ctr"/>
              <a:lstStyle/>
              <a:p>
                <a:endParaRPr lang="en-US"/>
              </a:p>
            </p:txBody>
          </p:sp>
        </p:grpSp>
      </p:grpSp>
      <p:grpSp>
        <p:nvGrpSpPr>
          <p:cNvPr id="103" name="Group 102">
            <a:extLst>
              <a:ext uri="{FF2B5EF4-FFF2-40B4-BE49-F238E27FC236}">
                <a16:creationId xmlns:a16="http://schemas.microsoft.com/office/drawing/2014/main" id="{EA67E6C5-E800-9554-C7D1-4F133E25F28A}"/>
              </a:ext>
            </a:extLst>
          </p:cNvPr>
          <p:cNvGrpSpPr/>
          <p:nvPr/>
        </p:nvGrpSpPr>
        <p:grpSpPr>
          <a:xfrm>
            <a:off x="10822821" y="69501"/>
            <a:ext cx="332905" cy="332905"/>
            <a:chOff x="8730525" y="150904"/>
            <a:chExt cx="332905" cy="332905"/>
          </a:xfrm>
        </p:grpSpPr>
        <p:sp>
          <p:nvSpPr>
            <p:cNvPr id="93" name="Oval 92">
              <a:extLst>
                <a:ext uri="{FF2B5EF4-FFF2-40B4-BE49-F238E27FC236}">
                  <a16:creationId xmlns:a16="http://schemas.microsoft.com/office/drawing/2014/main" id="{1DFB0F85-5D90-2A85-1027-8D09DE776667}"/>
                </a:ext>
              </a:extLst>
            </p:cNvPr>
            <p:cNvSpPr/>
            <p:nvPr/>
          </p:nvSpPr>
          <p:spPr>
            <a:xfrm>
              <a:off x="8730525" y="150904"/>
              <a:ext cx="332905" cy="332905"/>
            </a:xfrm>
            <a:prstGeom prst="ellipse">
              <a:avLst/>
            </a:prstGeom>
            <a:solidFill>
              <a:srgbClr val="E3E6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28112ACA-B1D3-99FA-4A6C-98589153512F}"/>
                </a:ext>
              </a:extLst>
            </p:cNvPr>
            <p:cNvGrpSpPr/>
            <p:nvPr/>
          </p:nvGrpSpPr>
          <p:grpSpPr>
            <a:xfrm>
              <a:off x="8794240" y="227445"/>
              <a:ext cx="203739" cy="193605"/>
              <a:chOff x="7557774" y="2425700"/>
              <a:chExt cx="1038243" cy="986601"/>
            </a:xfrm>
          </p:grpSpPr>
          <p:sp>
            <p:nvSpPr>
              <p:cNvPr id="97" name="Freeform 96">
                <a:extLst>
                  <a:ext uri="{FF2B5EF4-FFF2-40B4-BE49-F238E27FC236}">
                    <a16:creationId xmlns:a16="http://schemas.microsoft.com/office/drawing/2014/main" id="{9B2DD2A0-9C19-EB60-459F-6D633A93B9E0}"/>
                  </a:ext>
                </a:extLst>
              </p:cNvPr>
              <p:cNvSpPr/>
              <p:nvPr/>
            </p:nvSpPr>
            <p:spPr>
              <a:xfrm>
                <a:off x="7557774" y="2425700"/>
                <a:ext cx="1038243" cy="986601"/>
              </a:xfrm>
              <a:custGeom>
                <a:avLst/>
                <a:gdLst>
                  <a:gd name="connsiteX0" fmla="*/ 1038615 w 1038243"/>
                  <a:gd name="connsiteY0" fmla="*/ 473174 h 986601"/>
                  <a:gd name="connsiteX1" fmla="*/ 519446 w 1038243"/>
                  <a:gd name="connsiteY1" fmla="*/ 946674 h 986601"/>
                  <a:gd name="connsiteX2" fmla="*/ 348322 w 1038243"/>
                  <a:gd name="connsiteY2" fmla="*/ 920237 h 986601"/>
                  <a:gd name="connsiteX3" fmla="*/ 339386 w 1038243"/>
                  <a:gd name="connsiteY3" fmla="*/ 927749 h 986601"/>
                  <a:gd name="connsiteX4" fmla="*/ 219599 w 1038243"/>
                  <a:gd name="connsiteY4" fmla="*/ 984239 h 986601"/>
                  <a:gd name="connsiteX5" fmla="*/ 187217 w 1038243"/>
                  <a:gd name="connsiteY5" fmla="*/ 972573 h 986601"/>
                  <a:gd name="connsiteX6" fmla="*/ 184995 w 1038243"/>
                  <a:gd name="connsiteY6" fmla="*/ 960083 h 986601"/>
                  <a:gd name="connsiteX7" fmla="*/ 194501 w 1038243"/>
                  <a:gd name="connsiteY7" fmla="*/ 842160 h 986601"/>
                  <a:gd name="connsiteX8" fmla="*/ 371 w 1038243"/>
                  <a:gd name="connsiteY8" fmla="*/ 473174 h 986601"/>
                  <a:gd name="connsiteX9" fmla="*/ 519446 w 1038243"/>
                  <a:gd name="connsiteY9" fmla="*/ -42 h 986601"/>
                  <a:gd name="connsiteX10" fmla="*/ 1038615 w 1038243"/>
                  <a:gd name="connsiteY10" fmla="*/ 473174 h 986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38243" h="986601">
                    <a:moveTo>
                      <a:pt x="1038615" y="473174"/>
                    </a:moveTo>
                    <a:cubicBezTo>
                      <a:pt x="1038615" y="734602"/>
                      <a:pt x="806173" y="946674"/>
                      <a:pt x="519446" y="946674"/>
                    </a:cubicBezTo>
                    <a:cubicBezTo>
                      <a:pt x="461379" y="946800"/>
                      <a:pt x="403646" y="937881"/>
                      <a:pt x="348322" y="920237"/>
                    </a:cubicBezTo>
                    <a:cubicBezTo>
                      <a:pt x="346065" y="923492"/>
                      <a:pt x="342980" y="926086"/>
                      <a:pt x="339386" y="927749"/>
                    </a:cubicBezTo>
                    <a:lnTo>
                      <a:pt x="219599" y="984239"/>
                    </a:lnTo>
                    <a:cubicBezTo>
                      <a:pt x="207437" y="989962"/>
                      <a:pt x="192939" y="984739"/>
                      <a:pt x="187217" y="972573"/>
                    </a:cubicBezTo>
                    <a:cubicBezTo>
                      <a:pt x="185386" y="968679"/>
                      <a:pt x="184619" y="964370"/>
                      <a:pt x="184995" y="960083"/>
                    </a:cubicBezTo>
                    <a:lnTo>
                      <a:pt x="194501" y="842160"/>
                    </a:lnTo>
                    <a:cubicBezTo>
                      <a:pt x="76236" y="756000"/>
                      <a:pt x="371" y="622860"/>
                      <a:pt x="371" y="473174"/>
                    </a:cubicBezTo>
                    <a:cubicBezTo>
                      <a:pt x="371" y="211555"/>
                      <a:pt x="232719" y="-42"/>
                      <a:pt x="519446" y="-42"/>
                    </a:cubicBezTo>
                    <a:cubicBezTo>
                      <a:pt x="806173" y="-42"/>
                      <a:pt x="1038615" y="211555"/>
                      <a:pt x="1038615" y="473174"/>
                    </a:cubicBezTo>
                    <a:close/>
                  </a:path>
                </a:pathLst>
              </a:custGeom>
              <a:solidFill>
                <a:srgbClr val="363636"/>
              </a:solidFill>
              <a:ln w="9507" cap="flat">
                <a:noFill/>
                <a:prstDash val="solid"/>
                <a:miter/>
              </a:ln>
            </p:spPr>
            <p:txBody>
              <a:bodyPr rtlCol="0" anchor="ctr"/>
              <a:lstStyle/>
              <a:p>
                <a:endParaRPr lang="en-US"/>
              </a:p>
            </p:txBody>
          </p:sp>
          <p:sp>
            <p:nvSpPr>
              <p:cNvPr id="98" name="Freeform 97">
                <a:extLst>
                  <a:ext uri="{FF2B5EF4-FFF2-40B4-BE49-F238E27FC236}">
                    <a16:creationId xmlns:a16="http://schemas.microsoft.com/office/drawing/2014/main" id="{39202AFC-85A9-52D5-F593-E48BCEE5D46E}"/>
                  </a:ext>
                </a:extLst>
              </p:cNvPr>
              <p:cNvSpPr/>
              <p:nvPr/>
            </p:nvSpPr>
            <p:spPr>
              <a:xfrm>
                <a:off x="7749549" y="2758833"/>
                <a:ext cx="655123" cy="320830"/>
              </a:xfrm>
              <a:custGeom>
                <a:avLst/>
                <a:gdLst>
                  <a:gd name="connsiteX0" fmla="*/ 345353 w 655123"/>
                  <a:gd name="connsiteY0" fmla="*/ 276127 h 320830"/>
                  <a:gd name="connsiteX1" fmla="*/ 249619 w 655123"/>
                  <a:gd name="connsiteY1" fmla="*/ 181598 h 320830"/>
                  <a:gd name="connsiteX2" fmla="*/ 207599 w 655123"/>
                  <a:gd name="connsiteY2" fmla="*/ 180362 h 320830"/>
                  <a:gd name="connsiteX3" fmla="*/ 56345 w 655123"/>
                  <a:gd name="connsiteY3" fmla="*/ 312455 h 320830"/>
                  <a:gd name="connsiteX4" fmla="*/ 10237 w 655123"/>
                  <a:gd name="connsiteY4" fmla="*/ 310934 h 320830"/>
                  <a:gd name="connsiteX5" fmla="*/ 10237 w 655123"/>
                  <a:gd name="connsiteY5" fmla="*/ 310934 h 320830"/>
                  <a:gd name="connsiteX6" fmla="*/ 9286 w 655123"/>
                  <a:gd name="connsiteY6" fmla="*/ 264145 h 320830"/>
                  <a:gd name="connsiteX7" fmla="*/ 208930 w 655123"/>
                  <a:gd name="connsiteY7" fmla="*/ 47223 h 320830"/>
                  <a:gd name="connsiteX8" fmla="*/ 307926 w 655123"/>
                  <a:gd name="connsiteY8" fmla="*/ 42970 h 320830"/>
                  <a:gd name="connsiteX9" fmla="*/ 310083 w 655123"/>
                  <a:gd name="connsiteY9" fmla="*/ 45036 h 320830"/>
                  <a:gd name="connsiteX10" fmla="*/ 405151 w 655123"/>
                  <a:gd name="connsiteY10" fmla="*/ 140135 h 320830"/>
                  <a:gd name="connsiteX11" fmla="*/ 447362 w 655123"/>
                  <a:gd name="connsiteY11" fmla="*/ 141466 h 320830"/>
                  <a:gd name="connsiteX12" fmla="*/ 599472 w 655123"/>
                  <a:gd name="connsiteY12" fmla="*/ 8327 h 320830"/>
                  <a:gd name="connsiteX13" fmla="*/ 645580 w 655123"/>
                  <a:gd name="connsiteY13" fmla="*/ 9849 h 320830"/>
                  <a:gd name="connsiteX14" fmla="*/ 645580 w 655123"/>
                  <a:gd name="connsiteY14" fmla="*/ 9849 h 320830"/>
                  <a:gd name="connsiteX15" fmla="*/ 646626 w 655123"/>
                  <a:gd name="connsiteY15" fmla="*/ 56638 h 320830"/>
                  <a:gd name="connsiteX16" fmla="*/ 446982 w 655123"/>
                  <a:gd name="connsiteY16" fmla="*/ 273940 h 320830"/>
                  <a:gd name="connsiteX17" fmla="*/ 348007 w 655123"/>
                  <a:gd name="connsiteY17" fmla="*/ 278670 h 320830"/>
                  <a:gd name="connsiteX18" fmla="*/ 345353 w 655123"/>
                  <a:gd name="connsiteY18" fmla="*/ 276127 h 320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55123" h="320830">
                    <a:moveTo>
                      <a:pt x="345353" y="276127"/>
                    </a:moveTo>
                    <a:lnTo>
                      <a:pt x="249619" y="181598"/>
                    </a:lnTo>
                    <a:cubicBezTo>
                      <a:pt x="238094" y="170249"/>
                      <a:pt x="219771" y="169710"/>
                      <a:pt x="207599" y="180362"/>
                    </a:cubicBezTo>
                    <a:lnTo>
                      <a:pt x="56345" y="312455"/>
                    </a:lnTo>
                    <a:cubicBezTo>
                      <a:pt x="42957" y="324128"/>
                      <a:pt x="22826" y="323464"/>
                      <a:pt x="10237" y="310934"/>
                    </a:cubicBezTo>
                    <a:lnTo>
                      <a:pt x="10237" y="310934"/>
                    </a:lnTo>
                    <a:cubicBezTo>
                      <a:pt x="-2540" y="298102"/>
                      <a:pt x="-2959" y="277485"/>
                      <a:pt x="9286" y="264145"/>
                    </a:cubicBezTo>
                    <a:lnTo>
                      <a:pt x="208930" y="47223"/>
                    </a:lnTo>
                    <a:cubicBezTo>
                      <a:pt x="235093" y="18702"/>
                      <a:pt x="279415" y="16798"/>
                      <a:pt x="307926" y="42970"/>
                    </a:cubicBezTo>
                    <a:cubicBezTo>
                      <a:pt x="308660" y="43643"/>
                      <a:pt x="309379" y="44332"/>
                      <a:pt x="310083" y="45036"/>
                    </a:cubicBezTo>
                    <a:lnTo>
                      <a:pt x="405151" y="140135"/>
                    </a:lnTo>
                    <a:cubicBezTo>
                      <a:pt x="416695" y="151584"/>
                      <a:pt x="435120" y="152165"/>
                      <a:pt x="447362" y="141466"/>
                    </a:cubicBezTo>
                    <a:lnTo>
                      <a:pt x="599472" y="8327"/>
                    </a:lnTo>
                    <a:cubicBezTo>
                      <a:pt x="612843" y="-3393"/>
                      <a:pt x="633010" y="-2727"/>
                      <a:pt x="645580" y="9849"/>
                    </a:cubicBezTo>
                    <a:lnTo>
                      <a:pt x="645580" y="9849"/>
                    </a:lnTo>
                    <a:cubicBezTo>
                      <a:pt x="658384" y="22655"/>
                      <a:pt x="658844" y="43272"/>
                      <a:pt x="646626" y="56638"/>
                    </a:cubicBezTo>
                    <a:lnTo>
                      <a:pt x="446982" y="273940"/>
                    </a:lnTo>
                    <a:cubicBezTo>
                      <a:pt x="420956" y="302586"/>
                      <a:pt x="376644" y="304704"/>
                      <a:pt x="348007" y="278670"/>
                    </a:cubicBezTo>
                    <a:cubicBezTo>
                      <a:pt x="347100" y="277846"/>
                      <a:pt x="346215" y="276998"/>
                      <a:pt x="345353" y="276127"/>
                    </a:cubicBezTo>
                    <a:close/>
                  </a:path>
                </a:pathLst>
              </a:custGeom>
              <a:solidFill>
                <a:srgbClr val="FFFFFF"/>
              </a:solidFill>
              <a:ln w="9507" cap="flat">
                <a:noFill/>
                <a:prstDash val="solid"/>
                <a:miter/>
              </a:ln>
            </p:spPr>
            <p:txBody>
              <a:bodyPr rtlCol="0" anchor="ctr"/>
              <a:lstStyle/>
              <a:p>
                <a:endParaRPr lang="en-US"/>
              </a:p>
            </p:txBody>
          </p:sp>
        </p:grpSp>
      </p:grpSp>
      <p:grpSp>
        <p:nvGrpSpPr>
          <p:cNvPr id="128" name="Group 127">
            <a:extLst>
              <a:ext uri="{FF2B5EF4-FFF2-40B4-BE49-F238E27FC236}">
                <a16:creationId xmlns:a16="http://schemas.microsoft.com/office/drawing/2014/main" id="{77927868-A742-00BD-88A2-E27C2F5E2E98}"/>
              </a:ext>
            </a:extLst>
          </p:cNvPr>
          <p:cNvGrpSpPr/>
          <p:nvPr/>
        </p:nvGrpSpPr>
        <p:grpSpPr>
          <a:xfrm>
            <a:off x="11270702" y="65157"/>
            <a:ext cx="332905" cy="332905"/>
            <a:chOff x="11270702" y="65157"/>
            <a:chExt cx="332905" cy="332905"/>
          </a:xfrm>
        </p:grpSpPr>
        <p:sp>
          <p:nvSpPr>
            <p:cNvPr id="104" name="Oval 103">
              <a:extLst>
                <a:ext uri="{FF2B5EF4-FFF2-40B4-BE49-F238E27FC236}">
                  <a16:creationId xmlns:a16="http://schemas.microsoft.com/office/drawing/2014/main" id="{77E4F052-11DF-4974-2DE9-F11308360DB9}"/>
                </a:ext>
              </a:extLst>
            </p:cNvPr>
            <p:cNvSpPr/>
            <p:nvPr/>
          </p:nvSpPr>
          <p:spPr>
            <a:xfrm>
              <a:off x="11270702" y="65157"/>
              <a:ext cx="332905" cy="332905"/>
            </a:xfrm>
            <a:prstGeom prst="ellipse">
              <a:avLst/>
            </a:prstGeom>
            <a:solidFill>
              <a:srgbClr val="E3E6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7" name="Group 126">
              <a:extLst>
                <a:ext uri="{FF2B5EF4-FFF2-40B4-BE49-F238E27FC236}">
                  <a16:creationId xmlns:a16="http://schemas.microsoft.com/office/drawing/2014/main" id="{8E5B28CC-5D85-AF8E-A286-D8E8DF50F4B5}"/>
                </a:ext>
              </a:extLst>
            </p:cNvPr>
            <p:cNvGrpSpPr/>
            <p:nvPr/>
          </p:nvGrpSpPr>
          <p:grpSpPr>
            <a:xfrm>
              <a:off x="11336597" y="130594"/>
              <a:ext cx="193130" cy="216003"/>
              <a:chOff x="5677241" y="2958392"/>
              <a:chExt cx="835839" cy="934829"/>
            </a:xfrm>
            <a:solidFill>
              <a:schemeClr val="tx1">
                <a:lumMod val="85000"/>
                <a:lumOff val="15000"/>
              </a:schemeClr>
            </a:solidFill>
          </p:grpSpPr>
          <p:sp>
            <p:nvSpPr>
              <p:cNvPr id="108" name="Freeform 107">
                <a:extLst>
                  <a:ext uri="{FF2B5EF4-FFF2-40B4-BE49-F238E27FC236}">
                    <a16:creationId xmlns:a16="http://schemas.microsoft.com/office/drawing/2014/main" id="{0B6021C9-4A36-4DFB-A9D3-9177BF84FB79}"/>
                  </a:ext>
                </a:extLst>
              </p:cNvPr>
              <p:cNvSpPr/>
              <p:nvPr/>
            </p:nvSpPr>
            <p:spPr>
              <a:xfrm>
                <a:off x="5951434" y="3735811"/>
                <a:ext cx="201450" cy="104560"/>
              </a:xfrm>
              <a:custGeom>
                <a:avLst/>
                <a:gdLst>
                  <a:gd name="connsiteX0" fmla="*/ 201395 w 201450"/>
                  <a:gd name="connsiteY0" fmla="*/ -37 h 104560"/>
                  <a:gd name="connsiteX1" fmla="*/ 201395 w 201450"/>
                  <a:gd name="connsiteY1" fmla="*/ 3286 h 104560"/>
                  <a:gd name="connsiteX2" fmla="*/ 99538 w 201450"/>
                  <a:gd name="connsiteY2" fmla="*/ 104521 h 104560"/>
                  <a:gd name="connsiteX3" fmla="*/ -56 w 201450"/>
                  <a:gd name="connsiteY3" fmla="*/ 15722 h 104560"/>
                </a:gdLst>
                <a:ahLst/>
                <a:cxnLst>
                  <a:cxn ang="0">
                    <a:pos x="connsiteX0" y="connsiteY0"/>
                  </a:cxn>
                  <a:cxn ang="0">
                    <a:pos x="connsiteX1" y="connsiteY1"/>
                  </a:cxn>
                  <a:cxn ang="0">
                    <a:pos x="connsiteX2" y="connsiteY2"/>
                  </a:cxn>
                  <a:cxn ang="0">
                    <a:pos x="connsiteX3" y="connsiteY3"/>
                  </a:cxn>
                </a:cxnLst>
                <a:rect l="l" t="t" r="r" b="b"/>
                <a:pathLst>
                  <a:path w="201450" h="104560">
                    <a:moveTo>
                      <a:pt x="201395" y="-37"/>
                    </a:moveTo>
                    <a:cubicBezTo>
                      <a:pt x="201395" y="1008"/>
                      <a:pt x="201395" y="2147"/>
                      <a:pt x="201395" y="3286"/>
                    </a:cubicBezTo>
                    <a:cubicBezTo>
                      <a:pt x="201002" y="59592"/>
                      <a:pt x="155399" y="104917"/>
                      <a:pt x="99538" y="104521"/>
                    </a:cubicBezTo>
                    <a:cubicBezTo>
                      <a:pt x="48990" y="104163"/>
                      <a:pt x="6465" y="66247"/>
                      <a:pt x="-56" y="15722"/>
                    </a:cubicBezTo>
                    <a:close/>
                  </a:path>
                </a:pathLst>
              </a:custGeom>
              <a:grpFill/>
              <a:ln w="9418" cap="flat">
                <a:solidFill>
                  <a:schemeClr val="tx1">
                    <a:lumMod val="85000"/>
                    <a:lumOff val="15000"/>
                  </a:schemeClr>
                </a:solidFill>
                <a:prstDash val="solid"/>
                <a:miter/>
              </a:ln>
            </p:spPr>
            <p:txBody>
              <a:bodyPr rtlCol="0" anchor="ctr"/>
              <a:lstStyle/>
              <a:p>
                <a:endParaRPr lang="en-US"/>
              </a:p>
            </p:txBody>
          </p:sp>
          <p:sp>
            <p:nvSpPr>
              <p:cNvPr id="109" name="Freeform 108">
                <a:extLst>
                  <a:ext uri="{FF2B5EF4-FFF2-40B4-BE49-F238E27FC236}">
                    <a16:creationId xmlns:a16="http://schemas.microsoft.com/office/drawing/2014/main" id="{2E136DFF-8708-C717-531F-6012E6A4FC7F}"/>
                  </a:ext>
                </a:extLst>
              </p:cNvPr>
              <p:cNvSpPr/>
              <p:nvPr/>
            </p:nvSpPr>
            <p:spPr>
              <a:xfrm>
                <a:off x="5732191" y="3130303"/>
                <a:ext cx="725607" cy="580799"/>
              </a:xfrm>
              <a:custGeom>
                <a:avLst/>
                <a:gdLst>
                  <a:gd name="connsiteX0" fmla="*/ 725498 w 725607"/>
                  <a:gd name="connsiteY0" fmla="*/ 509878 h 580799"/>
                  <a:gd name="connsiteX1" fmla="*/ 711371 w 725607"/>
                  <a:gd name="connsiteY1" fmla="*/ 526870 h 580799"/>
                  <a:gd name="connsiteX2" fmla="*/ 464526 w 725607"/>
                  <a:gd name="connsiteY2" fmla="*/ 545856 h 580799"/>
                  <a:gd name="connsiteX3" fmla="*/ 17172 w 725607"/>
                  <a:gd name="connsiteY3" fmla="*/ 580695 h 580799"/>
                  <a:gd name="connsiteX4" fmla="*/ 5776 w 725607"/>
                  <a:gd name="connsiteY4" fmla="*/ 576993 h 580799"/>
                  <a:gd name="connsiteX5" fmla="*/ 314 w 725607"/>
                  <a:gd name="connsiteY5" fmla="*/ 566171 h 580799"/>
                  <a:gd name="connsiteX6" fmla="*/ 40811 w 725607"/>
                  <a:gd name="connsiteY6" fmla="*/ 458996 h 580799"/>
                  <a:gd name="connsiteX7" fmla="*/ 46367 w 725607"/>
                  <a:gd name="connsiteY7" fmla="*/ 454154 h 580799"/>
                  <a:gd name="connsiteX8" fmla="*/ 110975 w 725607"/>
                  <a:gd name="connsiteY8" fmla="*/ 295907 h 580799"/>
                  <a:gd name="connsiteX9" fmla="*/ 108055 w 725607"/>
                  <a:gd name="connsiteY9" fmla="*/ 257935 h 580799"/>
                  <a:gd name="connsiteX10" fmla="*/ 326220 w 725607"/>
                  <a:gd name="connsiteY10" fmla="*/ 841 h 580799"/>
                  <a:gd name="connsiteX11" fmla="*/ 327117 w 725607"/>
                  <a:gd name="connsiteY11" fmla="*/ 772 h 580799"/>
                  <a:gd name="connsiteX12" fmla="*/ 397281 w 725607"/>
                  <a:gd name="connsiteY12" fmla="*/ 5708 h 580799"/>
                  <a:gd name="connsiteX13" fmla="*/ 414516 w 725607"/>
                  <a:gd name="connsiteY13" fmla="*/ 10170 h 580799"/>
                  <a:gd name="connsiteX14" fmla="*/ 415270 w 725607"/>
                  <a:gd name="connsiteY14" fmla="*/ 10170 h 580799"/>
                  <a:gd name="connsiteX15" fmla="*/ 582345 w 725607"/>
                  <a:gd name="connsiteY15" fmla="*/ 221483 h 580799"/>
                  <a:gd name="connsiteX16" fmla="*/ 585547 w 725607"/>
                  <a:gd name="connsiteY16" fmla="*/ 263441 h 580799"/>
                  <a:gd name="connsiteX17" fmla="*/ 667577 w 725607"/>
                  <a:gd name="connsiteY17" fmla="*/ 405835 h 580799"/>
                  <a:gd name="connsiteX18" fmla="*/ 725215 w 725607"/>
                  <a:gd name="connsiteY18" fmla="*/ 506271 h 580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25607" h="580799">
                    <a:moveTo>
                      <a:pt x="725498" y="509878"/>
                    </a:moveTo>
                    <a:cubicBezTo>
                      <a:pt x="726206" y="518488"/>
                      <a:pt x="719905" y="526067"/>
                      <a:pt x="711371" y="526870"/>
                    </a:cubicBezTo>
                    <a:lnTo>
                      <a:pt x="464526" y="545856"/>
                    </a:lnTo>
                    <a:lnTo>
                      <a:pt x="17172" y="580695"/>
                    </a:lnTo>
                    <a:cubicBezTo>
                      <a:pt x="13030" y="581089"/>
                      <a:pt x="8910" y="579750"/>
                      <a:pt x="5776" y="576993"/>
                    </a:cubicBezTo>
                    <a:cubicBezTo>
                      <a:pt x="2586" y="574273"/>
                      <a:pt x="617" y="570372"/>
                      <a:pt x="314" y="566171"/>
                    </a:cubicBezTo>
                    <a:cubicBezTo>
                      <a:pt x="-2636" y="526158"/>
                      <a:pt x="12201" y="486893"/>
                      <a:pt x="40811" y="458996"/>
                    </a:cubicBezTo>
                    <a:lnTo>
                      <a:pt x="46367" y="454154"/>
                    </a:lnTo>
                    <a:cubicBezTo>
                      <a:pt x="91603" y="414733"/>
                      <a:pt x="115581" y="356003"/>
                      <a:pt x="110975" y="295907"/>
                    </a:cubicBezTo>
                    <a:lnTo>
                      <a:pt x="108055" y="257935"/>
                    </a:lnTo>
                    <a:cubicBezTo>
                      <a:pt x="97866" y="126217"/>
                      <a:pt x="195541" y="11112"/>
                      <a:pt x="326220" y="841"/>
                    </a:cubicBezTo>
                    <a:cubicBezTo>
                      <a:pt x="326519" y="817"/>
                      <a:pt x="326818" y="794"/>
                      <a:pt x="327117" y="772"/>
                    </a:cubicBezTo>
                    <a:cubicBezTo>
                      <a:pt x="350618" y="-1209"/>
                      <a:pt x="374281" y="456"/>
                      <a:pt x="397281" y="5708"/>
                    </a:cubicBezTo>
                    <a:cubicBezTo>
                      <a:pt x="403026" y="6942"/>
                      <a:pt x="408771" y="8461"/>
                      <a:pt x="414516" y="10170"/>
                    </a:cubicBezTo>
                    <a:lnTo>
                      <a:pt x="415270" y="10170"/>
                    </a:lnTo>
                    <a:cubicBezTo>
                      <a:pt x="508472" y="39719"/>
                      <a:pt x="574566" y="123314"/>
                      <a:pt x="582345" y="221483"/>
                    </a:cubicBezTo>
                    <a:lnTo>
                      <a:pt x="585547" y="263441"/>
                    </a:lnTo>
                    <a:cubicBezTo>
                      <a:pt x="589808" y="321065"/>
                      <a:pt x="620039" y="373541"/>
                      <a:pt x="667577" y="405835"/>
                    </a:cubicBezTo>
                    <a:cubicBezTo>
                      <a:pt x="700833" y="428840"/>
                      <a:pt x="722011" y="465744"/>
                      <a:pt x="725215" y="506271"/>
                    </a:cubicBezTo>
                    <a:close/>
                  </a:path>
                </a:pathLst>
              </a:custGeom>
              <a:grpFill/>
              <a:ln w="9418" cap="flat">
                <a:solidFill>
                  <a:schemeClr val="tx1">
                    <a:lumMod val="85000"/>
                    <a:lumOff val="15000"/>
                  </a:schemeClr>
                </a:solidFill>
                <a:prstDash val="solid"/>
                <a:miter/>
              </a:ln>
            </p:spPr>
            <p:txBody>
              <a:bodyPr rtlCol="0" anchor="ctr"/>
              <a:lstStyle/>
              <a:p>
                <a:endParaRPr lang="en-US"/>
              </a:p>
            </p:txBody>
          </p:sp>
          <p:sp>
            <p:nvSpPr>
              <p:cNvPr id="110" name="Freeform 109">
                <a:extLst>
                  <a:ext uri="{FF2B5EF4-FFF2-40B4-BE49-F238E27FC236}">
                    <a16:creationId xmlns:a16="http://schemas.microsoft.com/office/drawing/2014/main" id="{9CC40A89-E9EC-BCBB-94AA-F0A38B791C73}"/>
                  </a:ext>
                </a:extLst>
              </p:cNvPr>
              <p:cNvSpPr/>
              <p:nvPr/>
            </p:nvSpPr>
            <p:spPr>
              <a:xfrm>
                <a:off x="6147516" y="3093899"/>
                <a:ext cx="365564" cy="637829"/>
              </a:xfrm>
              <a:custGeom>
                <a:avLst/>
                <a:gdLst>
                  <a:gd name="connsiteX0" fmla="*/ 365268 w 365564"/>
                  <a:gd name="connsiteY0" fmla="*/ 541725 h 637829"/>
                  <a:gd name="connsiteX1" fmla="*/ 300381 w 365564"/>
                  <a:gd name="connsiteY1" fmla="*/ 618807 h 637829"/>
                  <a:gd name="connsiteX2" fmla="*/ 300378 w 365564"/>
                  <a:gd name="connsiteY2" fmla="*/ 618807 h 637829"/>
                  <a:gd name="connsiteX3" fmla="*/ 60314 w 365564"/>
                  <a:gd name="connsiteY3" fmla="*/ 637793 h 637829"/>
                  <a:gd name="connsiteX4" fmla="*/ 55134 w 365564"/>
                  <a:gd name="connsiteY4" fmla="*/ 605138 h 637829"/>
                  <a:gd name="connsiteX5" fmla="*/ 49200 w 365564"/>
                  <a:gd name="connsiteY5" fmla="*/ 582829 h 637829"/>
                  <a:gd name="connsiteX6" fmla="*/ 296046 w 365564"/>
                  <a:gd name="connsiteY6" fmla="*/ 563843 h 637829"/>
                  <a:gd name="connsiteX7" fmla="*/ 310172 w 365564"/>
                  <a:gd name="connsiteY7" fmla="*/ 546851 h 637829"/>
                  <a:gd name="connsiteX8" fmla="*/ 310172 w 365564"/>
                  <a:gd name="connsiteY8" fmla="*/ 542959 h 637829"/>
                  <a:gd name="connsiteX9" fmla="*/ 252534 w 365564"/>
                  <a:gd name="connsiteY9" fmla="*/ 441954 h 637829"/>
                  <a:gd name="connsiteX10" fmla="*/ 170504 w 365564"/>
                  <a:gd name="connsiteY10" fmla="*/ 299560 h 637829"/>
                  <a:gd name="connsiteX11" fmla="*/ 167019 w 365564"/>
                  <a:gd name="connsiteY11" fmla="*/ 257886 h 637829"/>
                  <a:gd name="connsiteX12" fmla="*/ -56 w 365564"/>
                  <a:gd name="connsiteY12" fmla="*/ 47238 h 637829"/>
                  <a:gd name="connsiteX13" fmla="*/ 37616 w 365564"/>
                  <a:gd name="connsiteY13" fmla="*/ 58345 h 637829"/>
                  <a:gd name="connsiteX14" fmla="*/ 33001 w 365564"/>
                  <a:gd name="connsiteY14" fmla="*/ -37 h 637829"/>
                  <a:gd name="connsiteX15" fmla="*/ 222114 w 365564"/>
                  <a:gd name="connsiteY15" fmla="*/ 253140 h 637829"/>
                  <a:gd name="connsiteX16" fmla="*/ 225317 w 365564"/>
                  <a:gd name="connsiteY16" fmla="*/ 295004 h 637829"/>
                  <a:gd name="connsiteX17" fmla="*/ 283331 w 365564"/>
                  <a:gd name="connsiteY17" fmla="*/ 395344 h 637829"/>
                  <a:gd name="connsiteX18" fmla="*/ 364985 w 365564"/>
                  <a:gd name="connsiteY18" fmla="*/ 537738 h 637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5564" h="637829">
                    <a:moveTo>
                      <a:pt x="365268" y="541725"/>
                    </a:moveTo>
                    <a:cubicBezTo>
                      <a:pt x="368467" y="581071"/>
                      <a:pt x="339416" y="615582"/>
                      <a:pt x="300381" y="618807"/>
                    </a:cubicBezTo>
                    <a:cubicBezTo>
                      <a:pt x="300380" y="618807"/>
                      <a:pt x="300379" y="618807"/>
                      <a:pt x="300378" y="618807"/>
                    </a:cubicBezTo>
                    <a:lnTo>
                      <a:pt x="60314" y="637793"/>
                    </a:lnTo>
                    <a:cubicBezTo>
                      <a:pt x="59840" y="626743"/>
                      <a:pt x="58102" y="615785"/>
                      <a:pt x="55134" y="605138"/>
                    </a:cubicBezTo>
                    <a:lnTo>
                      <a:pt x="49200" y="582829"/>
                    </a:lnTo>
                    <a:lnTo>
                      <a:pt x="296046" y="563843"/>
                    </a:lnTo>
                    <a:cubicBezTo>
                      <a:pt x="304580" y="563040"/>
                      <a:pt x="310881" y="555461"/>
                      <a:pt x="310172" y="546851"/>
                    </a:cubicBezTo>
                    <a:lnTo>
                      <a:pt x="310172" y="542959"/>
                    </a:lnTo>
                    <a:cubicBezTo>
                      <a:pt x="307134" y="502227"/>
                      <a:pt x="285937" y="465081"/>
                      <a:pt x="252534" y="441954"/>
                    </a:cubicBezTo>
                    <a:cubicBezTo>
                      <a:pt x="204996" y="409660"/>
                      <a:pt x="174766" y="357184"/>
                      <a:pt x="170504" y="299560"/>
                    </a:cubicBezTo>
                    <a:lnTo>
                      <a:pt x="167019" y="257886"/>
                    </a:lnTo>
                    <a:cubicBezTo>
                      <a:pt x="158984" y="159967"/>
                      <a:pt x="92938" y="76696"/>
                      <a:pt x="-56" y="47238"/>
                    </a:cubicBezTo>
                    <a:lnTo>
                      <a:pt x="37616" y="58345"/>
                    </a:lnTo>
                    <a:lnTo>
                      <a:pt x="33001" y="-37"/>
                    </a:lnTo>
                    <a:cubicBezTo>
                      <a:pt x="139198" y="40541"/>
                      <a:pt x="212782" y="139053"/>
                      <a:pt x="222114" y="253140"/>
                    </a:cubicBezTo>
                    <a:lnTo>
                      <a:pt x="225317" y="295004"/>
                    </a:lnTo>
                    <a:cubicBezTo>
                      <a:pt x="228366" y="335648"/>
                      <a:pt x="249751" y="372634"/>
                      <a:pt x="283331" y="395344"/>
                    </a:cubicBezTo>
                    <a:cubicBezTo>
                      <a:pt x="330591" y="427846"/>
                      <a:pt x="360634" y="480237"/>
                      <a:pt x="364985" y="537738"/>
                    </a:cubicBezTo>
                    <a:close/>
                  </a:path>
                </a:pathLst>
              </a:custGeom>
              <a:grpFill/>
              <a:ln w="9418" cap="flat">
                <a:solidFill>
                  <a:schemeClr val="tx1">
                    <a:lumMod val="85000"/>
                    <a:lumOff val="15000"/>
                  </a:schemeClr>
                </a:solidFill>
                <a:prstDash val="solid"/>
                <a:miter/>
              </a:ln>
            </p:spPr>
            <p:txBody>
              <a:bodyPr rtlCol="0" anchor="ctr"/>
              <a:lstStyle/>
              <a:p>
                <a:endParaRPr lang="en-US"/>
              </a:p>
            </p:txBody>
          </p:sp>
          <p:sp>
            <p:nvSpPr>
              <p:cNvPr id="111" name="Freeform 110">
                <a:extLst>
                  <a:ext uri="{FF2B5EF4-FFF2-40B4-BE49-F238E27FC236}">
                    <a16:creationId xmlns:a16="http://schemas.microsoft.com/office/drawing/2014/main" id="{2FFA9BE4-3D97-B4C6-EB23-C0F7195453C6}"/>
                  </a:ext>
                </a:extLst>
              </p:cNvPr>
              <p:cNvSpPr/>
              <p:nvPr/>
            </p:nvSpPr>
            <p:spPr>
              <a:xfrm>
                <a:off x="5895584" y="3676480"/>
                <a:ext cx="312300" cy="79266"/>
              </a:xfrm>
              <a:custGeom>
                <a:avLst/>
                <a:gdLst>
                  <a:gd name="connsiteX0" fmla="*/ 312245 w 312300"/>
                  <a:gd name="connsiteY0" fmla="*/ 55022 h 79266"/>
                  <a:gd name="connsiteX1" fmla="*/ 887 w 312300"/>
                  <a:gd name="connsiteY1" fmla="*/ 79229 h 79266"/>
                  <a:gd name="connsiteX2" fmla="*/ -55 w 312300"/>
                  <a:gd name="connsiteY2" fmla="*/ 62617 h 79266"/>
                  <a:gd name="connsiteX3" fmla="*/ 604 w 312300"/>
                  <a:gd name="connsiteY3" fmla="*/ 48187 h 79266"/>
                  <a:gd name="connsiteX4" fmla="*/ 2300 w 312300"/>
                  <a:gd name="connsiteY4" fmla="*/ 24265 h 79266"/>
                  <a:gd name="connsiteX5" fmla="*/ 26033 w 312300"/>
                  <a:gd name="connsiteY5" fmla="*/ 21512 h 79266"/>
                  <a:gd name="connsiteX6" fmla="*/ 301226 w 312300"/>
                  <a:gd name="connsiteY6" fmla="*/ -37 h 79266"/>
                  <a:gd name="connsiteX7" fmla="*/ 307159 w 312300"/>
                  <a:gd name="connsiteY7" fmla="*/ 22272 h 79266"/>
                  <a:gd name="connsiteX8" fmla="*/ 312245 w 312300"/>
                  <a:gd name="connsiteY8" fmla="*/ 55022 h 79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300" h="79266">
                    <a:moveTo>
                      <a:pt x="312245" y="55022"/>
                    </a:moveTo>
                    <a:lnTo>
                      <a:pt x="887" y="79229"/>
                    </a:lnTo>
                    <a:cubicBezTo>
                      <a:pt x="242" y="73716"/>
                      <a:pt x="-73" y="68168"/>
                      <a:pt x="-55" y="62617"/>
                    </a:cubicBezTo>
                    <a:cubicBezTo>
                      <a:pt x="-55" y="57680"/>
                      <a:pt x="-55" y="53124"/>
                      <a:pt x="604" y="48187"/>
                    </a:cubicBezTo>
                    <a:lnTo>
                      <a:pt x="2300" y="24265"/>
                    </a:lnTo>
                    <a:lnTo>
                      <a:pt x="26033" y="21512"/>
                    </a:lnTo>
                    <a:lnTo>
                      <a:pt x="301226" y="-37"/>
                    </a:lnTo>
                    <a:lnTo>
                      <a:pt x="307159" y="22272"/>
                    </a:lnTo>
                    <a:cubicBezTo>
                      <a:pt x="310103" y="32954"/>
                      <a:pt x="311810" y="43944"/>
                      <a:pt x="312245" y="55022"/>
                    </a:cubicBezTo>
                    <a:close/>
                  </a:path>
                </a:pathLst>
              </a:custGeom>
              <a:grpFill/>
              <a:ln w="9418" cap="flat">
                <a:solidFill>
                  <a:schemeClr val="tx1">
                    <a:lumMod val="85000"/>
                    <a:lumOff val="15000"/>
                  </a:schemeClr>
                </a:solidFill>
                <a:prstDash val="solid"/>
                <a:miter/>
              </a:ln>
            </p:spPr>
            <p:txBody>
              <a:bodyPr rtlCol="0" anchor="ctr"/>
              <a:lstStyle/>
              <a:p>
                <a:endParaRPr lang="en-US"/>
              </a:p>
            </p:txBody>
          </p:sp>
          <p:sp>
            <p:nvSpPr>
              <p:cNvPr id="112" name="Freeform 111">
                <a:extLst>
                  <a:ext uri="{FF2B5EF4-FFF2-40B4-BE49-F238E27FC236}">
                    <a16:creationId xmlns:a16="http://schemas.microsoft.com/office/drawing/2014/main" id="{C0A5832C-CD2D-BCD8-2297-64994880ECFC}"/>
                  </a:ext>
                </a:extLst>
              </p:cNvPr>
              <p:cNvSpPr/>
              <p:nvPr/>
            </p:nvSpPr>
            <p:spPr>
              <a:xfrm>
                <a:off x="5923368" y="3075008"/>
                <a:ext cx="261914" cy="103947"/>
              </a:xfrm>
              <a:custGeom>
                <a:avLst/>
                <a:gdLst>
                  <a:gd name="connsiteX0" fmla="*/ 257243 w 261914"/>
                  <a:gd name="connsiteY0" fmla="*/ 18380 h 103947"/>
                  <a:gd name="connsiteX1" fmla="*/ 261858 w 261914"/>
                  <a:gd name="connsiteY1" fmla="*/ 76761 h 103947"/>
                  <a:gd name="connsiteX2" fmla="*/ 224186 w 261914"/>
                  <a:gd name="connsiteY2" fmla="*/ 65654 h 103947"/>
                  <a:gd name="connsiteX3" fmla="*/ 223433 w 261914"/>
                  <a:gd name="connsiteY3" fmla="*/ 65654 h 103947"/>
                  <a:gd name="connsiteX4" fmla="*/ 223433 w 261914"/>
                  <a:gd name="connsiteY4" fmla="*/ 65654 h 103947"/>
                  <a:gd name="connsiteX5" fmla="*/ 206669 w 261914"/>
                  <a:gd name="connsiteY5" fmla="*/ 61383 h 103947"/>
                  <a:gd name="connsiteX6" fmla="*/ 136505 w 261914"/>
                  <a:gd name="connsiteY6" fmla="*/ 56446 h 103947"/>
                  <a:gd name="connsiteX7" fmla="*/ 42325 w 261914"/>
                  <a:gd name="connsiteY7" fmla="*/ 83786 h 103947"/>
                  <a:gd name="connsiteX8" fmla="*/ 4653 w 261914"/>
                  <a:gd name="connsiteY8" fmla="*/ 103911 h 103947"/>
                  <a:gd name="connsiteX9" fmla="*/ -56 w 261914"/>
                  <a:gd name="connsiteY9" fmla="*/ 43916 h 103947"/>
                  <a:gd name="connsiteX10" fmla="*/ 15861 w 261914"/>
                  <a:gd name="connsiteY10" fmla="*/ 34423 h 103947"/>
                  <a:gd name="connsiteX11" fmla="*/ 53533 w 261914"/>
                  <a:gd name="connsiteY11" fmla="*/ 17620 h 103947"/>
                  <a:gd name="connsiteX12" fmla="*/ 55134 w 261914"/>
                  <a:gd name="connsiteY12" fmla="*/ 17051 h 103947"/>
                  <a:gd name="connsiteX13" fmla="*/ 60690 w 261914"/>
                  <a:gd name="connsiteY13" fmla="*/ 15152 h 103947"/>
                  <a:gd name="connsiteX14" fmla="*/ 66247 w 261914"/>
                  <a:gd name="connsiteY14" fmla="*/ 13348 h 103947"/>
                  <a:gd name="connsiteX15" fmla="*/ 72463 w 261914"/>
                  <a:gd name="connsiteY15" fmla="*/ 11450 h 103947"/>
                  <a:gd name="connsiteX16" fmla="*/ 81881 w 261914"/>
                  <a:gd name="connsiteY16" fmla="*/ 8887 h 103947"/>
                  <a:gd name="connsiteX17" fmla="*/ 91299 w 261914"/>
                  <a:gd name="connsiteY17" fmla="*/ 6608 h 103947"/>
                  <a:gd name="connsiteX18" fmla="*/ 111076 w 261914"/>
                  <a:gd name="connsiteY18" fmla="*/ 3001 h 103947"/>
                  <a:gd name="connsiteX19" fmla="*/ 120494 w 261914"/>
                  <a:gd name="connsiteY19" fmla="*/ 1672 h 103947"/>
                  <a:gd name="connsiteX20" fmla="*/ 130477 w 261914"/>
                  <a:gd name="connsiteY20" fmla="*/ 723 h 103947"/>
                  <a:gd name="connsiteX21" fmla="*/ 142156 w 261914"/>
                  <a:gd name="connsiteY21" fmla="*/ -37 h 103947"/>
                  <a:gd name="connsiteX22" fmla="*/ 165136 w 261914"/>
                  <a:gd name="connsiteY22" fmla="*/ -37 h 103947"/>
                  <a:gd name="connsiteX23" fmla="*/ 176531 w 261914"/>
                  <a:gd name="connsiteY23" fmla="*/ 628 h 103947"/>
                  <a:gd name="connsiteX24" fmla="*/ 185102 w 261914"/>
                  <a:gd name="connsiteY24" fmla="*/ 1482 h 103947"/>
                  <a:gd name="connsiteX25" fmla="*/ 193295 w 261914"/>
                  <a:gd name="connsiteY25" fmla="*/ 2526 h 103947"/>
                  <a:gd name="connsiteX26" fmla="*/ 196874 w 261914"/>
                  <a:gd name="connsiteY26" fmla="*/ 2526 h 103947"/>
                  <a:gd name="connsiteX27" fmla="*/ 237842 w 261914"/>
                  <a:gd name="connsiteY27" fmla="*/ 12019 h 103947"/>
                  <a:gd name="connsiteX28" fmla="*/ 257243 w 261914"/>
                  <a:gd name="connsiteY28" fmla="*/ 18380 h 103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61914" h="103947">
                    <a:moveTo>
                      <a:pt x="257243" y="18380"/>
                    </a:moveTo>
                    <a:lnTo>
                      <a:pt x="261858" y="76761"/>
                    </a:lnTo>
                    <a:lnTo>
                      <a:pt x="224186" y="65654"/>
                    </a:lnTo>
                    <a:lnTo>
                      <a:pt x="223433" y="65654"/>
                    </a:lnTo>
                    <a:lnTo>
                      <a:pt x="223433" y="65654"/>
                    </a:lnTo>
                    <a:cubicBezTo>
                      <a:pt x="217876" y="64041"/>
                      <a:pt x="212226" y="62522"/>
                      <a:pt x="206669" y="61383"/>
                    </a:cubicBezTo>
                    <a:cubicBezTo>
                      <a:pt x="183669" y="56130"/>
                      <a:pt x="160006" y="54465"/>
                      <a:pt x="136505" y="56446"/>
                    </a:cubicBezTo>
                    <a:cubicBezTo>
                      <a:pt x="103571" y="58880"/>
                      <a:pt x="71499" y="68191"/>
                      <a:pt x="42325" y="83786"/>
                    </a:cubicBezTo>
                    <a:lnTo>
                      <a:pt x="4653" y="103911"/>
                    </a:lnTo>
                    <a:lnTo>
                      <a:pt x="-56" y="43916"/>
                    </a:lnTo>
                    <a:cubicBezTo>
                      <a:pt x="5124" y="40688"/>
                      <a:pt x="10398" y="37555"/>
                      <a:pt x="15861" y="34423"/>
                    </a:cubicBezTo>
                    <a:cubicBezTo>
                      <a:pt x="28002" y="27918"/>
                      <a:pt x="40591" y="22302"/>
                      <a:pt x="53533" y="17620"/>
                    </a:cubicBezTo>
                    <a:lnTo>
                      <a:pt x="55134" y="17051"/>
                    </a:lnTo>
                    <a:lnTo>
                      <a:pt x="60690" y="15152"/>
                    </a:lnTo>
                    <a:lnTo>
                      <a:pt x="66247" y="13348"/>
                    </a:lnTo>
                    <a:lnTo>
                      <a:pt x="72463" y="11450"/>
                    </a:lnTo>
                    <a:lnTo>
                      <a:pt x="81881" y="8887"/>
                    </a:lnTo>
                    <a:cubicBezTo>
                      <a:pt x="85083" y="8032"/>
                      <a:pt x="88379" y="7273"/>
                      <a:pt x="91299" y="6608"/>
                    </a:cubicBezTo>
                    <a:cubicBezTo>
                      <a:pt x="97891" y="5184"/>
                      <a:pt x="104390" y="3950"/>
                      <a:pt x="111076" y="3001"/>
                    </a:cubicBezTo>
                    <a:lnTo>
                      <a:pt x="120494" y="1672"/>
                    </a:lnTo>
                    <a:lnTo>
                      <a:pt x="130477" y="723"/>
                    </a:lnTo>
                    <a:cubicBezTo>
                      <a:pt x="134339" y="723"/>
                      <a:pt x="138294" y="153"/>
                      <a:pt x="142156" y="-37"/>
                    </a:cubicBezTo>
                    <a:cubicBezTo>
                      <a:pt x="149784" y="-37"/>
                      <a:pt x="157507" y="-37"/>
                      <a:pt x="165136" y="-37"/>
                    </a:cubicBezTo>
                    <a:lnTo>
                      <a:pt x="176531" y="628"/>
                    </a:lnTo>
                    <a:lnTo>
                      <a:pt x="185102" y="1482"/>
                    </a:lnTo>
                    <a:lnTo>
                      <a:pt x="193295" y="2526"/>
                    </a:lnTo>
                    <a:lnTo>
                      <a:pt x="196874" y="2526"/>
                    </a:lnTo>
                    <a:cubicBezTo>
                      <a:pt x="210720" y="4792"/>
                      <a:pt x="224405" y="7963"/>
                      <a:pt x="237842" y="12019"/>
                    </a:cubicBezTo>
                    <a:cubicBezTo>
                      <a:pt x="245094" y="13918"/>
                      <a:pt x="251216" y="16101"/>
                      <a:pt x="257243" y="18380"/>
                    </a:cubicBezTo>
                    <a:close/>
                  </a:path>
                </a:pathLst>
              </a:custGeom>
              <a:grpFill/>
              <a:ln w="9418" cap="flat">
                <a:solidFill>
                  <a:schemeClr val="tx1">
                    <a:lumMod val="85000"/>
                    <a:lumOff val="15000"/>
                  </a:schemeClr>
                </a:solidFill>
                <a:prstDash val="solid"/>
                <a:miter/>
              </a:ln>
            </p:spPr>
            <p:txBody>
              <a:bodyPr rtlCol="0" anchor="ctr"/>
              <a:lstStyle/>
              <a:p>
                <a:endParaRPr lang="en-US"/>
              </a:p>
            </p:txBody>
          </p:sp>
          <p:sp>
            <p:nvSpPr>
              <p:cNvPr id="113" name="Freeform 112">
                <a:extLst>
                  <a:ext uri="{FF2B5EF4-FFF2-40B4-BE49-F238E27FC236}">
                    <a16:creationId xmlns:a16="http://schemas.microsoft.com/office/drawing/2014/main" id="{425903CA-771A-D871-B393-5BCB5FC8B7E4}"/>
                  </a:ext>
                </a:extLst>
              </p:cNvPr>
              <p:cNvSpPr/>
              <p:nvPr/>
            </p:nvSpPr>
            <p:spPr>
              <a:xfrm>
                <a:off x="5921084" y="2958392"/>
                <a:ext cx="259583" cy="159429"/>
              </a:xfrm>
              <a:custGeom>
                <a:avLst/>
                <a:gdLst>
                  <a:gd name="connsiteX0" fmla="*/ 258398 w 259583"/>
                  <a:gd name="connsiteY0" fmla="*/ 121326 h 159429"/>
                  <a:gd name="connsiteX1" fmla="*/ 259528 w 259583"/>
                  <a:gd name="connsiteY1" fmla="*/ 134996 h 159429"/>
                  <a:gd name="connsiteX2" fmla="*/ 240692 w 259583"/>
                  <a:gd name="connsiteY2" fmla="*/ 128636 h 159429"/>
                  <a:gd name="connsiteX3" fmla="*/ 199724 w 259583"/>
                  <a:gd name="connsiteY3" fmla="*/ 119143 h 159429"/>
                  <a:gd name="connsiteX4" fmla="*/ 202266 w 259583"/>
                  <a:gd name="connsiteY4" fmla="*/ 119143 h 159429"/>
                  <a:gd name="connsiteX5" fmla="*/ 129465 w 259583"/>
                  <a:gd name="connsiteY5" fmla="*/ 55635 h 159429"/>
                  <a:gd name="connsiteX6" fmla="*/ 123532 w 259583"/>
                  <a:gd name="connsiteY6" fmla="*/ 55635 h 159429"/>
                  <a:gd name="connsiteX7" fmla="*/ 55440 w 259583"/>
                  <a:gd name="connsiteY7" fmla="*/ 133097 h 159429"/>
                  <a:gd name="connsiteX8" fmla="*/ 17768 w 259583"/>
                  <a:gd name="connsiteY8" fmla="*/ 149900 h 159429"/>
                  <a:gd name="connsiteX9" fmla="*/ 1852 w 259583"/>
                  <a:gd name="connsiteY9" fmla="*/ 159393 h 159429"/>
                  <a:gd name="connsiteX10" fmla="*/ 345 w 259583"/>
                  <a:gd name="connsiteY10" fmla="*/ 140407 h 159429"/>
                  <a:gd name="connsiteX11" fmla="*/ 30953 w 259583"/>
                  <a:gd name="connsiteY11" fmla="*/ 45477 h 159429"/>
                  <a:gd name="connsiteX12" fmla="*/ 119200 w 259583"/>
                  <a:gd name="connsiteY12" fmla="*/ 386 h 159429"/>
                  <a:gd name="connsiteX13" fmla="*/ 213380 w 259583"/>
                  <a:gd name="connsiteY13" fmla="*/ 30953 h 159429"/>
                  <a:gd name="connsiteX14" fmla="*/ 258398 w 259583"/>
                  <a:gd name="connsiteY14" fmla="*/ 121326 h 159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59583" h="159429">
                    <a:moveTo>
                      <a:pt x="258398" y="121326"/>
                    </a:moveTo>
                    <a:lnTo>
                      <a:pt x="259528" y="134996"/>
                    </a:lnTo>
                    <a:cubicBezTo>
                      <a:pt x="253500" y="132718"/>
                      <a:pt x="247379" y="130534"/>
                      <a:pt x="240692" y="128636"/>
                    </a:cubicBezTo>
                    <a:cubicBezTo>
                      <a:pt x="227254" y="124579"/>
                      <a:pt x="213570" y="121408"/>
                      <a:pt x="199724" y="119143"/>
                    </a:cubicBezTo>
                    <a:lnTo>
                      <a:pt x="202266" y="119143"/>
                    </a:lnTo>
                    <a:cubicBezTo>
                      <a:pt x="197178" y="82597"/>
                      <a:pt x="166077" y="55467"/>
                      <a:pt x="129465" y="55635"/>
                    </a:cubicBezTo>
                    <a:cubicBezTo>
                      <a:pt x="127456" y="55635"/>
                      <a:pt x="125479" y="55635"/>
                      <a:pt x="123532" y="55635"/>
                    </a:cubicBezTo>
                    <a:cubicBezTo>
                      <a:pt x="83752" y="58575"/>
                      <a:pt x="53546" y="92938"/>
                      <a:pt x="55440" y="133097"/>
                    </a:cubicBezTo>
                    <a:cubicBezTo>
                      <a:pt x="42499" y="137779"/>
                      <a:pt x="29909" y="143395"/>
                      <a:pt x="17768" y="149900"/>
                    </a:cubicBezTo>
                    <a:cubicBezTo>
                      <a:pt x="12306" y="152843"/>
                      <a:pt x="7032" y="155975"/>
                      <a:pt x="1852" y="159393"/>
                    </a:cubicBezTo>
                    <a:lnTo>
                      <a:pt x="345" y="140407"/>
                    </a:lnTo>
                    <a:cubicBezTo>
                      <a:pt x="-2354" y="105923"/>
                      <a:pt x="8658" y="71773"/>
                      <a:pt x="30953" y="45477"/>
                    </a:cubicBezTo>
                    <a:cubicBezTo>
                      <a:pt x="53156" y="19097"/>
                      <a:pt x="84966" y="2844"/>
                      <a:pt x="119200" y="386"/>
                    </a:cubicBezTo>
                    <a:cubicBezTo>
                      <a:pt x="153370" y="-2391"/>
                      <a:pt x="187238" y="8601"/>
                      <a:pt x="213380" y="30953"/>
                    </a:cubicBezTo>
                    <a:cubicBezTo>
                      <a:pt x="239672" y="53876"/>
                      <a:pt x="255863" y="86380"/>
                      <a:pt x="258398" y="121326"/>
                    </a:cubicBezTo>
                    <a:close/>
                  </a:path>
                </a:pathLst>
              </a:custGeom>
              <a:grpFill/>
              <a:ln w="9418" cap="flat">
                <a:solidFill>
                  <a:schemeClr val="tx1">
                    <a:lumMod val="85000"/>
                    <a:lumOff val="15000"/>
                  </a:schemeClr>
                </a:solidFill>
                <a:prstDash val="solid"/>
                <a:miter/>
              </a:ln>
            </p:spPr>
            <p:txBody>
              <a:bodyPr rtlCol="0" anchor="ctr"/>
              <a:lstStyle/>
              <a:p>
                <a:endParaRPr lang="en-US"/>
              </a:p>
            </p:txBody>
          </p:sp>
          <p:sp>
            <p:nvSpPr>
              <p:cNvPr id="114" name="Freeform 113">
                <a:extLst>
                  <a:ext uri="{FF2B5EF4-FFF2-40B4-BE49-F238E27FC236}">
                    <a16:creationId xmlns:a16="http://schemas.microsoft.com/office/drawing/2014/main" id="{712C7399-4FB5-0712-91D2-4E8E97B201C0}"/>
                  </a:ext>
                </a:extLst>
              </p:cNvPr>
              <p:cNvSpPr/>
              <p:nvPr/>
            </p:nvSpPr>
            <p:spPr>
              <a:xfrm>
                <a:off x="5896527" y="3731539"/>
                <a:ext cx="311358" cy="161682"/>
              </a:xfrm>
              <a:custGeom>
                <a:avLst/>
                <a:gdLst>
                  <a:gd name="connsiteX0" fmla="*/ -56 w 311358"/>
                  <a:gd name="connsiteY0" fmla="*/ 24170 h 161682"/>
                  <a:gd name="connsiteX1" fmla="*/ 311303 w 311358"/>
                  <a:gd name="connsiteY1" fmla="*/ -37 h 161682"/>
                  <a:gd name="connsiteX2" fmla="*/ 311303 w 311358"/>
                  <a:gd name="connsiteY2" fmla="*/ 7653 h 161682"/>
                  <a:gd name="connsiteX3" fmla="*/ 151443 w 311358"/>
                  <a:gd name="connsiteY3" fmla="*/ 161605 h 161682"/>
                  <a:gd name="connsiteX4" fmla="*/ -56 w 311358"/>
                  <a:gd name="connsiteY4" fmla="*/ 24170 h 161682"/>
                  <a:gd name="connsiteX5" fmla="*/ 55040 w 311358"/>
                  <a:gd name="connsiteY5" fmla="*/ 19993 h 161682"/>
                  <a:gd name="connsiteX6" fmla="*/ 168392 w 311358"/>
                  <a:gd name="connsiteY6" fmla="*/ 107944 h 161682"/>
                  <a:gd name="connsiteX7" fmla="*/ 256490 w 311358"/>
                  <a:gd name="connsiteY7" fmla="*/ 7558 h 161682"/>
                  <a:gd name="connsiteX8" fmla="*/ 256490 w 311358"/>
                  <a:gd name="connsiteY8" fmla="*/ 4235 h 161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1358" h="161682">
                    <a:moveTo>
                      <a:pt x="-56" y="24170"/>
                    </a:moveTo>
                    <a:lnTo>
                      <a:pt x="311303" y="-37"/>
                    </a:lnTo>
                    <a:cubicBezTo>
                      <a:pt x="311303" y="2558"/>
                      <a:pt x="311303" y="5121"/>
                      <a:pt x="311303" y="7653"/>
                    </a:cubicBezTo>
                    <a:cubicBezTo>
                      <a:pt x="309336" y="94661"/>
                      <a:pt x="237764" y="163587"/>
                      <a:pt x="151443" y="161605"/>
                    </a:cubicBezTo>
                    <a:cubicBezTo>
                      <a:pt x="74186" y="159830"/>
                      <a:pt x="9805" y="101426"/>
                      <a:pt x="-56" y="24170"/>
                    </a:cubicBezTo>
                    <a:close/>
                    <a:moveTo>
                      <a:pt x="55040" y="19993"/>
                    </a:moveTo>
                    <a:cubicBezTo>
                      <a:pt x="62246" y="75831"/>
                      <a:pt x="112995" y="115207"/>
                      <a:pt x="168392" y="107944"/>
                    </a:cubicBezTo>
                    <a:cubicBezTo>
                      <a:pt x="218518" y="101371"/>
                      <a:pt x="256135" y="58507"/>
                      <a:pt x="256490" y="7558"/>
                    </a:cubicBezTo>
                    <a:cubicBezTo>
                      <a:pt x="256490" y="6419"/>
                      <a:pt x="256490" y="5279"/>
                      <a:pt x="256490" y="4235"/>
                    </a:cubicBezTo>
                    <a:close/>
                  </a:path>
                </a:pathLst>
              </a:custGeom>
              <a:grpFill/>
              <a:ln w="9418" cap="flat">
                <a:solidFill>
                  <a:schemeClr val="tx1">
                    <a:lumMod val="85000"/>
                    <a:lumOff val="15000"/>
                  </a:schemeClr>
                </a:solidFill>
                <a:prstDash val="solid"/>
                <a:miter/>
              </a:ln>
            </p:spPr>
            <p:txBody>
              <a:bodyPr rtlCol="0" anchor="ctr"/>
              <a:lstStyle/>
              <a:p>
                <a:endParaRPr lang="en-US"/>
              </a:p>
            </p:txBody>
          </p:sp>
          <p:sp>
            <p:nvSpPr>
              <p:cNvPr id="115" name="Freeform 114">
                <a:extLst>
                  <a:ext uri="{FF2B5EF4-FFF2-40B4-BE49-F238E27FC236}">
                    <a16:creationId xmlns:a16="http://schemas.microsoft.com/office/drawing/2014/main" id="{2686A50F-3353-B791-3FB0-5B4184442B7E}"/>
                  </a:ext>
                </a:extLst>
              </p:cNvPr>
              <p:cNvSpPr/>
              <p:nvPr/>
            </p:nvSpPr>
            <p:spPr>
              <a:xfrm>
                <a:off x="6129057" y="3135858"/>
                <a:ext cx="17234" cy="4461"/>
              </a:xfrm>
              <a:custGeom>
                <a:avLst/>
                <a:gdLst>
                  <a:gd name="connsiteX0" fmla="*/ 17179 w 17234"/>
                  <a:gd name="connsiteY0" fmla="*/ 4425 h 4461"/>
                  <a:gd name="connsiteX1" fmla="*/ 17179 w 17234"/>
                  <a:gd name="connsiteY1" fmla="*/ 4425 h 4461"/>
                  <a:gd name="connsiteX2" fmla="*/ -56 w 17234"/>
                  <a:gd name="connsiteY2" fmla="*/ -37 h 4461"/>
                  <a:gd name="connsiteX3" fmla="*/ 17179 w 17234"/>
                  <a:gd name="connsiteY3" fmla="*/ 4425 h 4461"/>
                </a:gdLst>
                <a:ahLst/>
                <a:cxnLst>
                  <a:cxn ang="0">
                    <a:pos x="connsiteX0" y="connsiteY0"/>
                  </a:cxn>
                  <a:cxn ang="0">
                    <a:pos x="connsiteX1" y="connsiteY1"/>
                  </a:cxn>
                  <a:cxn ang="0">
                    <a:pos x="connsiteX2" y="connsiteY2"/>
                  </a:cxn>
                  <a:cxn ang="0">
                    <a:pos x="connsiteX3" y="connsiteY3"/>
                  </a:cxn>
                </a:cxnLst>
                <a:rect l="l" t="t" r="r" b="b"/>
                <a:pathLst>
                  <a:path w="17234" h="4461">
                    <a:moveTo>
                      <a:pt x="17179" y="4425"/>
                    </a:moveTo>
                    <a:lnTo>
                      <a:pt x="17179" y="4425"/>
                    </a:lnTo>
                    <a:cubicBezTo>
                      <a:pt x="11434" y="2716"/>
                      <a:pt x="5689" y="1197"/>
                      <a:pt x="-56" y="-37"/>
                    </a:cubicBezTo>
                    <a:cubicBezTo>
                      <a:pt x="5972" y="1292"/>
                      <a:pt x="11623" y="2811"/>
                      <a:pt x="17179" y="4425"/>
                    </a:cubicBezTo>
                    <a:close/>
                  </a:path>
                </a:pathLst>
              </a:custGeom>
              <a:grpFill/>
              <a:ln w="9418" cap="flat">
                <a:solidFill>
                  <a:schemeClr val="tx1">
                    <a:lumMod val="85000"/>
                    <a:lumOff val="15000"/>
                  </a:schemeClr>
                </a:solidFill>
                <a:prstDash val="solid"/>
                <a:miter/>
              </a:ln>
            </p:spPr>
            <p:txBody>
              <a:bodyPr rtlCol="0" anchor="ctr"/>
              <a:lstStyle/>
              <a:p>
                <a:endParaRPr lang="en-US"/>
              </a:p>
            </p:txBody>
          </p:sp>
          <p:sp>
            <p:nvSpPr>
              <p:cNvPr id="116" name="Freeform 115">
                <a:extLst>
                  <a:ext uri="{FF2B5EF4-FFF2-40B4-BE49-F238E27FC236}">
                    <a16:creationId xmlns:a16="http://schemas.microsoft.com/office/drawing/2014/main" id="{70E38CFB-1E10-F3F2-C563-485C6A30D944}"/>
                  </a:ext>
                </a:extLst>
              </p:cNvPr>
              <p:cNvSpPr/>
              <p:nvPr/>
            </p:nvSpPr>
            <p:spPr>
              <a:xfrm>
                <a:off x="6109467" y="3076337"/>
                <a:ext cx="8193" cy="1044"/>
              </a:xfrm>
              <a:custGeom>
                <a:avLst/>
                <a:gdLst>
                  <a:gd name="connsiteX0" fmla="*/ 8138 w 8193"/>
                  <a:gd name="connsiteY0" fmla="*/ 1008 h 1044"/>
                  <a:gd name="connsiteX1" fmla="*/ -56 w 8193"/>
                  <a:gd name="connsiteY1" fmla="*/ -37 h 1044"/>
                  <a:gd name="connsiteX2" fmla="*/ 8138 w 8193"/>
                  <a:gd name="connsiteY2" fmla="*/ 1008 h 1044"/>
                </a:gdLst>
                <a:ahLst/>
                <a:cxnLst>
                  <a:cxn ang="0">
                    <a:pos x="connsiteX0" y="connsiteY0"/>
                  </a:cxn>
                  <a:cxn ang="0">
                    <a:pos x="connsiteX1" y="connsiteY1"/>
                  </a:cxn>
                  <a:cxn ang="0">
                    <a:pos x="connsiteX2" y="connsiteY2"/>
                  </a:cxn>
                </a:cxnLst>
                <a:rect l="l" t="t" r="r" b="b"/>
                <a:pathLst>
                  <a:path w="8193" h="1044">
                    <a:moveTo>
                      <a:pt x="8138" y="1008"/>
                    </a:moveTo>
                    <a:lnTo>
                      <a:pt x="-56" y="-37"/>
                    </a:lnTo>
                    <a:cubicBezTo>
                      <a:pt x="2676" y="153"/>
                      <a:pt x="5407" y="153"/>
                      <a:pt x="8138" y="1008"/>
                    </a:cubicBezTo>
                    <a:close/>
                  </a:path>
                </a:pathLst>
              </a:custGeom>
              <a:grpFill/>
              <a:ln w="9418" cap="flat">
                <a:solidFill>
                  <a:schemeClr val="tx1">
                    <a:lumMod val="85000"/>
                    <a:lumOff val="15000"/>
                  </a:schemeClr>
                </a:solidFill>
                <a:prstDash val="solid"/>
                <a:miter/>
              </a:ln>
            </p:spPr>
            <p:txBody>
              <a:bodyPr rtlCol="0" anchor="ctr"/>
              <a:lstStyle/>
              <a:p>
                <a:endParaRPr lang="en-US"/>
              </a:p>
            </p:txBody>
          </p:sp>
          <p:sp>
            <p:nvSpPr>
              <p:cNvPr id="117" name="Freeform 116">
                <a:extLst>
                  <a:ext uri="{FF2B5EF4-FFF2-40B4-BE49-F238E27FC236}">
                    <a16:creationId xmlns:a16="http://schemas.microsoft.com/office/drawing/2014/main" id="{98F9E6A3-04A5-E064-3A14-571A85456F02}"/>
                  </a:ext>
                </a:extLst>
              </p:cNvPr>
              <p:cNvSpPr/>
              <p:nvPr/>
            </p:nvSpPr>
            <p:spPr>
              <a:xfrm>
                <a:off x="6089501" y="3074818"/>
                <a:ext cx="11395" cy="664"/>
              </a:xfrm>
              <a:custGeom>
                <a:avLst/>
                <a:gdLst>
                  <a:gd name="connsiteX0" fmla="*/ 11340 w 11395"/>
                  <a:gd name="connsiteY0" fmla="*/ 628 h 664"/>
                  <a:gd name="connsiteX1" fmla="*/ -56 w 11395"/>
                  <a:gd name="connsiteY1" fmla="*/ -37 h 664"/>
                  <a:gd name="connsiteX2" fmla="*/ 11340 w 11395"/>
                  <a:gd name="connsiteY2" fmla="*/ 628 h 664"/>
                </a:gdLst>
                <a:ahLst/>
                <a:cxnLst>
                  <a:cxn ang="0">
                    <a:pos x="connsiteX0" y="connsiteY0"/>
                  </a:cxn>
                  <a:cxn ang="0">
                    <a:pos x="connsiteX1" y="connsiteY1"/>
                  </a:cxn>
                  <a:cxn ang="0">
                    <a:pos x="connsiteX2" y="connsiteY2"/>
                  </a:cxn>
                </a:cxnLst>
                <a:rect l="l" t="t" r="r" b="b"/>
                <a:pathLst>
                  <a:path w="11395" h="664">
                    <a:moveTo>
                      <a:pt x="11340" y="628"/>
                    </a:moveTo>
                    <a:lnTo>
                      <a:pt x="-56" y="-37"/>
                    </a:lnTo>
                    <a:cubicBezTo>
                      <a:pt x="3712" y="58"/>
                      <a:pt x="7479" y="343"/>
                      <a:pt x="11340" y="628"/>
                    </a:cubicBezTo>
                    <a:close/>
                  </a:path>
                </a:pathLst>
              </a:custGeom>
              <a:grpFill/>
              <a:ln w="9418" cap="flat">
                <a:solidFill>
                  <a:schemeClr val="tx1">
                    <a:lumMod val="85000"/>
                    <a:lumOff val="15000"/>
                  </a:schemeClr>
                </a:solidFill>
                <a:prstDash val="solid"/>
                <a:miter/>
              </a:ln>
            </p:spPr>
            <p:txBody>
              <a:bodyPr rtlCol="0" anchor="ctr"/>
              <a:lstStyle/>
              <a:p>
                <a:endParaRPr lang="en-US"/>
              </a:p>
            </p:txBody>
          </p:sp>
          <p:sp>
            <p:nvSpPr>
              <p:cNvPr id="118" name="Freeform 117">
                <a:extLst>
                  <a:ext uri="{FF2B5EF4-FFF2-40B4-BE49-F238E27FC236}">
                    <a16:creationId xmlns:a16="http://schemas.microsoft.com/office/drawing/2014/main" id="{32B3602E-EE19-7773-C055-3DD289F6BEB7}"/>
                  </a:ext>
                </a:extLst>
              </p:cNvPr>
              <p:cNvSpPr/>
              <p:nvPr/>
            </p:nvSpPr>
            <p:spPr>
              <a:xfrm>
                <a:off x="6066521" y="3074605"/>
                <a:ext cx="22979" cy="213"/>
              </a:xfrm>
              <a:custGeom>
                <a:avLst/>
                <a:gdLst>
                  <a:gd name="connsiteX0" fmla="*/ 22924 w 22979"/>
                  <a:gd name="connsiteY0" fmla="*/ 177 h 213"/>
                  <a:gd name="connsiteX1" fmla="*/ -56 w 22979"/>
                  <a:gd name="connsiteY1" fmla="*/ 177 h 213"/>
                  <a:gd name="connsiteX2" fmla="*/ 22924 w 22979"/>
                  <a:gd name="connsiteY2" fmla="*/ 177 h 213"/>
                </a:gdLst>
                <a:ahLst/>
                <a:cxnLst>
                  <a:cxn ang="0">
                    <a:pos x="connsiteX0" y="connsiteY0"/>
                  </a:cxn>
                  <a:cxn ang="0">
                    <a:pos x="connsiteX1" y="connsiteY1"/>
                  </a:cxn>
                  <a:cxn ang="0">
                    <a:pos x="connsiteX2" y="connsiteY2"/>
                  </a:cxn>
                </a:cxnLst>
                <a:rect l="l" t="t" r="r" b="b"/>
                <a:pathLst>
                  <a:path w="22979" h="213">
                    <a:moveTo>
                      <a:pt x="22924" y="177"/>
                    </a:moveTo>
                    <a:cubicBezTo>
                      <a:pt x="15296" y="177"/>
                      <a:pt x="7573" y="177"/>
                      <a:pt x="-56" y="177"/>
                    </a:cubicBezTo>
                    <a:cubicBezTo>
                      <a:pt x="7573" y="-108"/>
                      <a:pt x="15201" y="-108"/>
                      <a:pt x="22924" y="177"/>
                    </a:cubicBezTo>
                    <a:close/>
                  </a:path>
                </a:pathLst>
              </a:custGeom>
              <a:grpFill/>
              <a:ln w="9418" cap="flat">
                <a:solidFill>
                  <a:schemeClr val="tx1">
                    <a:lumMod val="85000"/>
                    <a:lumOff val="15000"/>
                  </a:schemeClr>
                </a:solidFill>
                <a:prstDash val="solid"/>
                <a:miter/>
              </a:ln>
            </p:spPr>
            <p:txBody>
              <a:bodyPr rtlCol="0" anchor="ctr"/>
              <a:lstStyle/>
              <a:p>
                <a:endParaRPr lang="en-US"/>
              </a:p>
            </p:txBody>
          </p:sp>
          <p:sp>
            <p:nvSpPr>
              <p:cNvPr id="119" name="Freeform 118">
                <a:extLst>
                  <a:ext uri="{FF2B5EF4-FFF2-40B4-BE49-F238E27FC236}">
                    <a16:creationId xmlns:a16="http://schemas.microsoft.com/office/drawing/2014/main" id="{E5F12FC1-4E41-FA4F-C21E-7FE33B8BFFB1}"/>
                  </a:ext>
                </a:extLst>
              </p:cNvPr>
              <p:cNvSpPr/>
              <p:nvPr/>
            </p:nvSpPr>
            <p:spPr>
              <a:xfrm>
                <a:off x="6044860" y="3075578"/>
                <a:ext cx="9983" cy="949"/>
              </a:xfrm>
              <a:custGeom>
                <a:avLst/>
                <a:gdLst>
                  <a:gd name="connsiteX0" fmla="*/ 9927 w 9983"/>
                  <a:gd name="connsiteY0" fmla="*/ -37 h 949"/>
                  <a:gd name="connsiteX1" fmla="*/ -56 w 9983"/>
                  <a:gd name="connsiteY1" fmla="*/ 913 h 949"/>
                </a:gdLst>
                <a:ahLst/>
                <a:cxnLst>
                  <a:cxn ang="0">
                    <a:pos x="connsiteX0" y="connsiteY0"/>
                  </a:cxn>
                  <a:cxn ang="0">
                    <a:pos x="connsiteX1" y="connsiteY1"/>
                  </a:cxn>
                </a:cxnLst>
                <a:rect l="l" t="t" r="r" b="b"/>
                <a:pathLst>
                  <a:path w="9983" h="949">
                    <a:moveTo>
                      <a:pt x="9927" y="-37"/>
                    </a:moveTo>
                    <a:lnTo>
                      <a:pt x="-56" y="913"/>
                    </a:lnTo>
                    <a:close/>
                  </a:path>
                </a:pathLst>
              </a:custGeom>
              <a:grpFill/>
              <a:ln w="9418" cap="flat">
                <a:solidFill>
                  <a:schemeClr val="tx1">
                    <a:lumMod val="85000"/>
                    <a:lumOff val="15000"/>
                  </a:schemeClr>
                </a:solidFill>
                <a:prstDash val="solid"/>
                <a:miter/>
              </a:ln>
            </p:spPr>
            <p:txBody>
              <a:bodyPr rtlCol="0" anchor="ctr"/>
              <a:lstStyle/>
              <a:p>
                <a:endParaRPr lang="en-US"/>
              </a:p>
            </p:txBody>
          </p:sp>
          <p:sp>
            <p:nvSpPr>
              <p:cNvPr id="120" name="Freeform 119">
                <a:extLst>
                  <a:ext uri="{FF2B5EF4-FFF2-40B4-BE49-F238E27FC236}">
                    <a16:creationId xmlns:a16="http://schemas.microsoft.com/office/drawing/2014/main" id="{C104DF04-3954-3B6B-EE9A-398AE46A4763}"/>
                  </a:ext>
                </a:extLst>
              </p:cNvPr>
              <p:cNvSpPr/>
              <p:nvPr/>
            </p:nvSpPr>
            <p:spPr>
              <a:xfrm>
                <a:off x="6035442" y="3076527"/>
                <a:ext cx="9417" cy="1329"/>
              </a:xfrm>
              <a:custGeom>
                <a:avLst/>
                <a:gdLst>
                  <a:gd name="connsiteX0" fmla="*/ 9362 w 9417"/>
                  <a:gd name="connsiteY0" fmla="*/ -37 h 1329"/>
                  <a:gd name="connsiteX1" fmla="*/ -56 w 9417"/>
                  <a:gd name="connsiteY1" fmla="*/ 1292 h 1329"/>
                  <a:gd name="connsiteX2" fmla="*/ 9362 w 9417"/>
                  <a:gd name="connsiteY2" fmla="*/ -37 h 1329"/>
                </a:gdLst>
                <a:ahLst/>
                <a:cxnLst>
                  <a:cxn ang="0">
                    <a:pos x="connsiteX0" y="connsiteY0"/>
                  </a:cxn>
                  <a:cxn ang="0">
                    <a:pos x="connsiteX1" y="connsiteY1"/>
                  </a:cxn>
                  <a:cxn ang="0">
                    <a:pos x="connsiteX2" y="connsiteY2"/>
                  </a:cxn>
                </a:cxnLst>
                <a:rect l="l" t="t" r="r" b="b"/>
                <a:pathLst>
                  <a:path w="9417" h="1329">
                    <a:moveTo>
                      <a:pt x="9362" y="-37"/>
                    </a:moveTo>
                    <a:lnTo>
                      <a:pt x="-56" y="1292"/>
                    </a:lnTo>
                    <a:cubicBezTo>
                      <a:pt x="2770" y="723"/>
                      <a:pt x="6066" y="-37"/>
                      <a:pt x="9362" y="-37"/>
                    </a:cubicBezTo>
                    <a:close/>
                  </a:path>
                </a:pathLst>
              </a:custGeom>
              <a:grpFill/>
              <a:ln w="9418" cap="flat">
                <a:solidFill>
                  <a:schemeClr val="tx1">
                    <a:lumMod val="85000"/>
                    <a:lumOff val="15000"/>
                  </a:schemeClr>
                </a:solidFill>
                <a:prstDash val="solid"/>
                <a:miter/>
              </a:ln>
            </p:spPr>
            <p:txBody>
              <a:bodyPr rtlCol="0" anchor="ctr"/>
              <a:lstStyle/>
              <a:p>
                <a:endParaRPr lang="en-US"/>
              </a:p>
            </p:txBody>
          </p:sp>
          <p:sp>
            <p:nvSpPr>
              <p:cNvPr id="121" name="Freeform 120">
                <a:extLst>
                  <a:ext uri="{FF2B5EF4-FFF2-40B4-BE49-F238E27FC236}">
                    <a16:creationId xmlns:a16="http://schemas.microsoft.com/office/drawing/2014/main" id="{19C5118D-08A9-8BA7-391F-22018951DB25}"/>
                  </a:ext>
                </a:extLst>
              </p:cNvPr>
              <p:cNvSpPr/>
              <p:nvPr/>
            </p:nvSpPr>
            <p:spPr>
              <a:xfrm>
                <a:off x="6015193" y="3077856"/>
                <a:ext cx="19777" cy="3607"/>
              </a:xfrm>
              <a:custGeom>
                <a:avLst/>
                <a:gdLst>
                  <a:gd name="connsiteX0" fmla="*/ 19722 w 19777"/>
                  <a:gd name="connsiteY0" fmla="*/ -37 h 3607"/>
                  <a:gd name="connsiteX1" fmla="*/ -56 w 19777"/>
                  <a:gd name="connsiteY1" fmla="*/ 3571 h 3607"/>
                  <a:gd name="connsiteX2" fmla="*/ 19722 w 19777"/>
                  <a:gd name="connsiteY2" fmla="*/ -37 h 3607"/>
                </a:gdLst>
                <a:ahLst/>
                <a:cxnLst>
                  <a:cxn ang="0">
                    <a:pos x="connsiteX0" y="connsiteY0"/>
                  </a:cxn>
                  <a:cxn ang="0">
                    <a:pos x="connsiteX1" y="connsiteY1"/>
                  </a:cxn>
                  <a:cxn ang="0">
                    <a:pos x="connsiteX2" y="connsiteY2"/>
                  </a:cxn>
                </a:cxnLst>
                <a:rect l="l" t="t" r="r" b="b"/>
                <a:pathLst>
                  <a:path w="19777" h="3607">
                    <a:moveTo>
                      <a:pt x="19722" y="-37"/>
                    </a:moveTo>
                    <a:cubicBezTo>
                      <a:pt x="13035" y="913"/>
                      <a:pt x="6537" y="2147"/>
                      <a:pt x="-56" y="3571"/>
                    </a:cubicBezTo>
                    <a:cubicBezTo>
                      <a:pt x="6443" y="2052"/>
                      <a:pt x="13130" y="913"/>
                      <a:pt x="19722" y="-37"/>
                    </a:cubicBezTo>
                    <a:close/>
                  </a:path>
                </a:pathLst>
              </a:custGeom>
              <a:grpFill/>
              <a:ln w="9418" cap="flat">
                <a:solidFill>
                  <a:schemeClr val="tx1">
                    <a:lumMod val="85000"/>
                    <a:lumOff val="15000"/>
                  </a:schemeClr>
                </a:solidFill>
                <a:prstDash val="solid"/>
                <a:miter/>
              </a:ln>
            </p:spPr>
            <p:txBody>
              <a:bodyPr rtlCol="0" anchor="ctr"/>
              <a:lstStyle/>
              <a:p>
                <a:endParaRPr lang="en-US"/>
              </a:p>
            </p:txBody>
          </p:sp>
          <p:sp>
            <p:nvSpPr>
              <p:cNvPr id="122" name="Freeform 121">
                <a:extLst>
                  <a:ext uri="{FF2B5EF4-FFF2-40B4-BE49-F238E27FC236}">
                    <a16:creationId xmlns:a16="http://schemas.microsoft.com/office/drawing/2014/main" id="{4F9B2278-4771-5A04-9A11-B9BE1C68B512}"/>
                  </a:ext>
                </a:extLst>
              </p:cNvPr>
              <p:cNvSpPr/>
              <p:nvPr/>
            </p:nvSpPr>
            <p:spPr>
              <a:xfrm>
                <a:off x="6005775" y="3081463"/>
                <a:ext cx="9417" cy="2278"/>
              </a:xfrm>
              <a:custGeom>
                <a:avLst/>
                <a:gdLst>
                  <a:gd name="connsiteX0" fmla="*/ 9362 w 9417"/>
                  <a:gd name="connsiteY0" fmla="*/ -37 h 2278"/>
                  <a:gd name="connsiteX1" fmla="*/ -56 w 9417"/>
                  <a:gd name="connsiteY1" fmla="*/ 2242 h 2278"/>
                  <a:gd name="connsiteX2" fmla="*/ 9362 w 9417"/>
                  <a:gd name="connsiteY2" fmla="*/ -37 h 2278"/>
                </a:gdLst>
                <a:ahLst/>
                <a:cxnLst>
                  <a:cxn ang="0">
                    <a:pos x="connsiteX0" y="connsiteY0"/>
                  </a:cxn>
                  <a:cxn ang="0">
                    <a:pos x="connsiteX1" y="connsiteY1"/>
                  </a:cxn>
                  <a:cxn ang="0">
                    <a:pos x="connsiteX2" y="connsiteY2"/>
                  </a:cxn>
                </a:cxnLst>
                <a:rect l="l" t="t" r="r" b="b"/>
                <a:pathLst>
                  <a:path w="9417" h="2278">
                    <a:moveTo>
                      <a:pt x="9362" y="-37"/>
                    </a:moveTo>
                    <a:cubicBezTo>
                      <a:pt x="6160" y="628"/>
                      <a:pt x="2864" y="1387"/>
                      <a:pt x="-56" y="2242"/>
                    </a:cubicBezTo>
                    <a:cubicBezTo>
                      <a:pt x="2864" y="1387"/>
                      <a:pt x="6066" y="628"/>
                      <a:pt x="9362" y="-37"/>
                    </a:cubicBezTo>
                    <a:close/>
                  </a:path>
                </a:pathLst>
              </a:custGeom>
              <a:grpFill/>
              <a:ln w="9418" cap="flat">
                <a:solidFill>
                  <a:schemeClr val="tx1">
                    <a:lumMod val="85000"/>
                    <a:lumOff val="15000"/>
                  </a:schemeClr>
                </a:solidFill>
                <a:prstDash val="solid"/>
                <a:miter/>
              </a:ln>
            </p:spPr>
            <p:txBody>
              <a:bodyPr rtlCol="0" anchor="ctr"/>
              <a:lstStyle/>
              <a:p>
                <a:endParaRPr lang="en-US"/>
              </a:p>
            </p:txBody>
          </p:sp>
          <p:sp>
            <p:nvSpPr>
              <p:cNvPr id="123" name="Freeform 122">
                <a:extLst>
                  <a:ext uri="{FF2B5EF4-FFF2-40B4-BE49-F238E27FC236}">
                    <a16:creationId xmlns:a16="http://schemas.microsoft.com/office/drawing/2014/main" id="{1C72445A-85CC-F568-D1DF-6E4EBA2682F8}"/>
                  </a:ext>
                </a:extLst>
              </p:cNvPr>
              <p:cNvSpPr/>
              <p:nvPr/>
            </p:nvSpPr>
            <p:spPr>
              <a:xfrm>
                <a:off x="5996075" y="3083742"/>
                <a:ext cx="9417" cy="2563"/>
              </a:xfrm>
              <a:custGeom>
                <a:avLst/>
                <a:gdLst>
                  <a:gd name="connsiteX0" fmla="*/ 9362 w 9417"/>
                  <a:gd name="connsiteY0" fmla="*/ -37 h 2563"/>
                  <a:gd name="connsiteX1" fmla="*/ -56 w 9417"/>
                  <a:gd name="connsiteY1" fmla="*/ 2526 h 2563"/>
                </a:gdLst>
                <a:ahLst/>
                <a:cxnLst>
                  <a:cxn ang="0">
                    <a:pos x="connsiteX0" y="connsiteY0"/>
                  </a:cxn>
                  <a:cxn ang="0">
                    <a:pos x="connsiteX1" y="connsiteY1"/>
                  </a:cxn>
                </a:cxnLst>
                <a:rect l="l" t="t" r="r" b="b"/>
                <a:pathLst>
                  <a:path w="9417" h="2563">
                    <a:moveTo>
                      <a:pt x="9362" y="-37"/>
                    </a:moveTo>
                    <a:lnTo>
                      <a:pt x="-56" y="2526"/>
                    </a:lnTo>
                    <a:close/>
                  </a:path>
                </a:pathLst>
              </a:custGeom>
              <a:grpFill/>
              <a:ln w="9418" cap="flat">
                <a:solidFill>
                  <a:schemeClr val="tx1">
                    <a:lumMod val="85000"/>
                    <a:lumOff val="15000"/>
                  </a:schemeClr>
                </a:solidFill>
                <a:prstDash val="solid"/>
                <a:miter/>
              </a:ln>
            </p:spPr>
            <p:txBody>
              <a:bodyPr rtlCol="0" anchor="ctr"/>
              <a:lstStyle/>
              <a:p>
                <a:endParaRPr lang="en-US"/>
              </a:p>
            </p:txBody>
          </p:sp>
          <p:sp>
            <p:nvSpPr>
              <p:cNvPr id="124" name="Freeform 123">
                <a:extLst>
                  <a:ext uri="{FF2B5EF4-FFF2-40B4-BE49-F238E27FC236}">
                    <a16:creationId xmlns:a16="http://schemas.microsoft.com/office/drawing/2014/main" id="{48E21123-553C-4166-FDEF-55D17EE64C1D}"/>
                  </a:ext>
                </a:extLst>
              </p:cNvPr>
              <p:cNvSpPr/>
              <p:nvPr/>
            </p:nvSpPr>
            <p:spPr>
              <a:xfrm>
                <a:off x="5989671" y="3086020"/>
                <a:ext cx="6215" cy="1898"/>
              </a:xfrm>
              <a:custGeom>
                <a:avLst/>
                <a:gdLst>
                  <a:gd name="connsiteX0" fmla="*/ 6160 w 6215"/>
                  <a:gd name="connsiteY0" fmla="*/ -37 h 1898"/>
                  <a:gd name="connsiteX1" fmla="*/ -56 w 6215"/>
                  <a:gd name="connsiteY1" fmla="*/ 1862 h 1898"/>
                </a:gdLst>
                <a:ahLst/>
                <a:cxnLst>
                  <a:cxn ang="0">
                    <a:pos x="connsiteX0" y="connsiteY0"/>
                  </a:cxn>
                  <a:cxn ang="0">
                    <a:pos x="connsiteX1" y="connsiteY1"/>
                  </a:cxn>
                </a:cxnLst>
                <a:rect l="l" t="t" r="r" b="b"/>
                <a:pathLst>
                  <a:path w="6215" h="1898">
                    <a:moveTo>
                      <a:pt x="6160" y="-37"/>
                    </a:moveTo>
                    <a:lnTo>
                      <a:pt x="-56" y="1862"/>
                    </a:lnTo>
                    <a:close/>
                  </a:path>
                </a:pathLst>
              </a:custGeom>
              <a:grpFill/>
              <a:ln w="9418" cap="flat">
                <a:solidFill>
                  <a:schemeClr val="tx1">
                    <a:lumMod val="85000"/>
                    <a:lumOff val="15000"/>
                  </a:schemeClr>
                </a:solidFill>
                <a:prstDash val="solid"/>
                <a:miter/>
              </a:ln>
            </p:spPr>
            <p:txBody>
              <a:bodyPr rtlCol="0" anchor="ctr"/>
              <a:lstStyle/>
              <a:p>
                <a:endParaRPr lang="en-US"/>
              </a:p>
            </p:txBody>
          </p:sp>
          <p:sp>
            <p:nvSpPr>
              <p:cNvPr id="125" name="Freeform 124">
                <a:extLst>
                  <a:ext uri="{FF2B5EF4-FFF2-40B4-BE49-F238E27FC236}">
                    <a16:creationId xmlns:a16="http://schemas.microsoft.com/office/drawing/2014/main" id="{0C357CFA-01A8-0B2C-E23F-EC439348D626}"/>
                  </a:ext>
                </a:extLst>
              </p:cNvPr>
              <p:cNvSpPr/>
              <p:nvPr/>
            </p:nvSpPr>
            <p:spPr>
              <a:xfrm>
                <a:off x="5978557" y="3090007"/>
                <a:ext cx="5556" cy="1898"/>
              </a:xfrm>
              <a:custGeom>
                <a:avLst/>
                <a:gdLst>
                  <a:gd name="connsiteX0" fmla="*/ 5501 w 5556"/>
                  <a:gd name="connsiteY0" fmla="*/ -37 h 1898"/>
                  <a:gd name="connsiteX1" fmla="*/ -56 w 5556"/>
                  <a:gd name="connsiteY1" fmla="*/ 1862 h 1898"/>
                </a:gdLst>
                <a:ahLst/>
                <a:cxnLst>
                  <a:cxn ang="0">
                    <a:pos x="connsiteX0" y="connsiteY0"/>
                  </a:cxn>
                  <a:cxn ang="0">
                    <a:pos x="connsiteX1" y="connsiteY1"/>
                  </a:cxn>
                </a:cxnLst>
                <a:rect l="l" t="t" r="r" b="b"/>
                <a:pathLst>
                  <a:path w="5556" h="1898">
                    <a:moveTo>
                      <a:pt x="5501" y="-37"/>
                    </a:moveTo>
                    <a:lnTo>
                      <a:pt x="-56" y="1862"/>
                    </a:lnTo>
                    <a:close/>
                  </a:path>
                </a:pathLst>
              </a:custGeom>
              <a:grpFill/>
              <a:ln w="9418" cap="flat">
                <a:solidFill>
                  <a:schemeClr val="tx1">
                    <a:lumMod val="85000"/>
                    <a:lumOff val="15000"/>
                  </a:schemeClr>
                </a:solidFill>
                <a:prstDash val="solid"/>
                <a:miter/>
              </a:ln>
            </p:spPr>
            <p:txBody>
              <a:bodyPr rtlCol="0" anchor="ctr"/>
              <a:lstStyle/>
              <a:p>
                <a:endParaRPr lang="en-US"/>
              </a:p>
            </p:txBody>
          </p:sp>
          <p:sp>
            <p:nvSpPr>
              <p:cNvPr id="126" name="Freeform 125">
                <a:extLst>
                  <a:ext uri="{FF2B5EF4-FFF2-40B4-BE49-F238E27FC236}">
                    <a16:creationId xmlns:a16="http://schemas.microsoft.com/office/drawing/2014/main" id="{9752FE87-47DA-FA92-338D-4010B2C5C4C4}"/>
                  </a:ext>
                </a:extLst>
              </p:cNvPr>
              <p:cNvSpPr/>
              <p:nvPr/>
            </p:nvSpPr>
            <p:spPr>
              <a:xfrm>
                <a:off x="5677241" y="3118201"/>
                <a:ext cx="519248" cy="648651"/>
              </a:xfrm>
              <a:custGeom>
                <a:avLst/>
                <a:gdLst>
                  <a:gd name="connsiteX0" fmla="*/ 250875 w 519248"/>
                  <a:gd name="connsiteY0" fmla="*/ 60338 h 648651"/>
                  <a:gd name="connsiteX1" fmla="*/ 288547 w 519248"/>
                  <a:gd name="connsiteY1" fmla="*/ 40213 h 648651"/>
                  <a:gd name="connsiteX2" fmla="*/ 162723 w 519248"/>
                  <a:gd name="connsiteY2" fmla="*/ 270417 h 648651"/>
                  <a:gd name="connsiteX3" fmla="*/ 165642 w 519248"/>
                  <a:gd name="connsiteY3" fmla="*/ 308389 h 648651"/>
                  <a:gd name="connsiteX4" fmla="*/ 101035 w 519248"/>
                  <a:gd name="connsiteY4" fmla="*/ 466636 h 648651"/>
                  <a:gd name="connsiteX5" fmla="*/ 95478 w 519248"/>
                  <a:gd name="connsiteY5" fmla="*/ 471477 h 648651"/>
                  <a:gd name="connsiteX6" fmla="*/ 54981 w 519248"/>
                  <a:gd name="connsiteY6" fmla="*/ 578652 h 648651"/>
                  <a:gd name="connsiteX7" fmla="*/ 60443 w 519248"/>
                  <a:gd name="connsiteY7" fmla="*/ 589474 h 648651"/>
                  <a:gd name="connsiteX8" fmla="*/ 71839 w 519248"/>
                  <a:gd name="connsiteY8" fmla="*/ 593177 h 648651"/>
                  <a:gd name="connsiteX9" fmla="*/ 519193 w 519248"/>
                  <a:gd name="connsiteY9" fmla="*/ 558337 h 648651"/>
                  <a:gd name="connsiteX10" fmla="*/ 244000 w 519248"/>
                  <a:gd name="connsiteY10" fmla="*/ 579886 h 648651"/>
                  <a:gd name="connsiteX11" fmla="*/ 220267 w 519248"/>
                  <a:gd name="connsiteY11" fmla="*/ 582639 h 648651"/>
                  <a:gd name="connsiteX12" fmla="*/ 219231 w 519248"/>
                  <a:gd name="connsiteY12" fmla="*/ 606467 h 648651"/>
                  <a:gd name="connsiteX13" fmla="*/ 218571 w 519248"/>
                  <a:gd name="connsiteY13" fmla="*/ 620896 h 648651"/>
                  <a:gd name="connsiteX14" fmla="*/ 219513 w 519248"/>
                  <a:gd name="connsiteY14" fmla="*/ 637509 h 648651"/>
                  <a:gd name="connsiteX15" fmla="*/ 76831 w 519248"/>
                  <a:gd name="connsiteY15" fmla="*/ 648615 h 648651"/>
                  <a:gd name="connsiteX16" fmla="*/ 70992 w 519248"/>
                  <a:gd name="connsiteY16" fmla="*/ 648615 h 648651"/>
                  <a:gd name="connsiteX17" fmla="*/ 25220 w 519248"/>
                  <a:gd name="connsiteY17" fmla="*/ 631528 h 648651"/>
                  <a:gd name="connsiteX18" fmla="*/ 451 w 519248"/>
                  <a:gd name="connsiteY18" fmla="*/ 582639 h 648651"/>
                  <a:gd name="connsiteX19" fmla="*/ 65247 w 519248"/>
                  <a:gd name="connsiteY19" fmla="*/ 424107 h 648651"/>
                  <a:gd name="connsiteX20" fmla="*/ 71933 w 519248"/>
                  <a:gd name="connsiteY20" fmla="*/ 418222 h 648651"/>
                  <a:gd name="connsiteX21" fmla="*/ 111206 w 519248"/>
                  <a:gd name="connsiteY21" fmla="*/ 312281 h 648651"/>
                  <a:gd name="connsiteX22" fmla="*/ 108287 w 519248"/>
                  <a:gd name="connsiteY22" fmla="*/ 274309 h 648651"/>
                  <a:gd name="connsiteX23" fmla="*/ 246543 w 519248"/>
                  <a:gd name="connsiteY23" fmla="*/ -37 h 648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19248" h="648651">
                    <a:moveTo>
                      <a:pt x="250875" y="60338"/>
                    </a:moveTo>
                    <a:lnTo>
                      <a:pt x="288547" y="40213"/>
                    </a:lnTo>
                    <a:cubicBezTo>
                      <a:pt x="204994" y="84975"/>
                      <a:pt x="155617" y="175312"/>
                      <a:pt x="162723" y="270417"/>
                    </a:cubicBezTo>
                    <a:lnTo>
                      <a:pt x="165642" y="308389"/>
                    </a:lnTo>
                    <a:cubicBezTo>
                      <a:pt x="170249" y="368484"/>
                      <a:pt x="146271" y="427214"/>
                      <a:pt x="101035" y="466636"/>
                    </a:cubicBezTo>
                    <a:lnTo>
                      <a:pt x="95478" y="471477"/>
                    </a:lnTo>
                    <a:cubicBezTo>
                      <a:pt x="66868" y="499374"/>
                      <a:pt x="52031" y="538640"/>
                      <a:pt x="54981" y="578652"/>
                    </a:cubicBezTo>
                    <a:cubicBezTo>
                      <a:pt x="55284" y="582853"/>
                      <a:pt x="57253" y="586754"/>
                      <a:pt x="60443" y="589474"/>
                    </a:cubicBezTo>
                    <a:cubicBezTo>
                      <a:pt x="63577" y="592232"/>
                      <a:pt x="67698" y="593570"/>
                      <a:pt x="71839" y="593177"/>
                    </a:cubicBezTo>
                    <a:lnTo>
                      <a:pt x="519193" y="558337"/>
                    </a:lnTo>
                    <a:lnTo>
                      <a:pt x="244000" y="579886"/>
                    </a:lnTo>
                    <a:lnTo>
                      <a:pt x="220267" y="582639"/>
                    </a:lnTo>
                    <a:lnTo>
                      <a:pt x="219231" y="606467"/>
                    </a:lnTo>
                    <a:cubicBezTo>
                      <a:pt x="219231" y="611308"/>
                      <a:pt x="218571" y="615960"/>
                      <a:pt x="218571" y="620896"/>
                    </a:cubicBezTo>
                    <a:cubicBezTo>
                      <a:pt x="218554" y="626448"/>
                      <a:pt x="218868" y="631995"/>
                      <a:pt x="219513" y="637509"/>
                    </a:cubicBezTo>
                    <a:lnTo>
                      <a:pt x="76831" y="648615"/>
                    </a:lnTo>
                    <a:cubicBezTo>
                      <a:pt x="74853" y="648615"/>
                      <a:pt x="72969" y="648615"/>
                      <a:pt x="70992" y="648615"/>
                    </a:cubicBezTo>
                    <a:cubicBezTo>
                      <a:pt x="54200" y="648608"/>
                      <a:pt x="37965" y="642547"/>
                      <a:pt x="25220" y="631528"/>
                    </a:cubicBezTo>
                    <a:cubicBezTo>
                      <a:pt x="10871" y="619178"/>
                      <a:pt x="1964" y="601597"/>
                      <a:pt x="451" y="582639"/>
                    </a:cubicBezTo>
                    <a:cubicBezTo>
                      <a:pt x="-3912" y="522461"/>
                      <a:pt x="20095" y="463725"/>
                      <a:pt x="65247" y="424107"/>
                    </a:cubicBezTo>
                    <a:lnTo>
                      <a:pt x="71933" y="418222"/>
                    </a:lnTo>
                    <a:cubicBezTo>
                      <a:pt x="99865" y="390462"/>
                      <a:pt x="114234" y="351701"/>
                      <a:pt x="111206" y="312281"/>
                    </a:cubicBezTo>
                    <a:lnTo>
                      <a:pt x="108287" y="274309"/>
                    </a:lnTo>
                    <a:cubicBezTo>
                      <a:pt x="99929" y="164012"/>
                      <a:pt x="153246" y="58213"/>
                      <a:pt x="246543" y="-37"/>
                    </a:cubicBezTo>
                    <a:close/>
                  </a:path>
                </a:pathLst>
              </a:custGeom>
              <a:grpFill/>
              <a:ln w="9418" cap="flat">
                <a:solidFill>
                  <a:schemeClr val="tx1">
                    <a:lumMod val="85000"/>
                    <a:lumOff val="15000"/>
                  </a:schemeClr>
                </a:solidFill>
                <a:prstDash val="solid"/>
                <a:miter/>
              </a:ln>
            </p:spPr>
            <p:txBody>
              <a:bodyPr rtlCol="0" anchor="ctr"/>
              <a:lstStyle/>
              <a:p>
                <a:endParaRPr lang="en-US"/>
              </a:p>
            </p:txBody>
          </p:sp>
        </p:grpSp>
      </p:grpSp>
      <p:sp>
        <p:nvSpPr>
          <p:cNvPr id="129" name="Oval 128">
            <a:extLst>
              <a:ext uri="{FF2B5EF4-FFF2-40B4-BE49-F238E27FC236}">
                <a16:creationId xmlns:a16="http://schemas.microsoft.com/office/drawing/2014/main" id="{C9DA24E5-BE83-DA03-EFE9-D4AC92189B3A}"/>
              </a:ext>
            </a:extLst>
          </p:cNvPr>
          <p:cNvSpPr/>
          <p:nvPr/>
        </p:nvSpPr>
        <p:spPr>
          <a:xfrm>
            <a:off x="11031846" y="5604"/>
            <a:ext cx="179059" cy="179059"/>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t>1</a:t>
            </a:r>
            <a:endParaRPr lang="en-US" sz="1000" dirty="0"/>
          </a:p>
        </p:txBody>
      </p:sp>
      <p:sp>
        <p:nvSpPr>
          <p:cNvPr id="130" name="Oval 129">
            <a:extLst>
              <a:ext uri="{FF2B5EF4-FFF2-40B4-BE49-F238E27FC236}">
                <a16:creationId xmlns:a16="http://schemas.microsoft.com/office/drawing/2014/main" id="{B31D7620-841A-7D06-28EB-4E83FDC07694}"/>
              </a:ext>
            </a:extLst>
          </p:cNvPr>
          <p:cNvSpPr/>
          <p:nvPr/>
        </p:nvSpPr>
        <p:spPr>
          <a:xfrm>
            <a:off x="11472600" y="5604"/>
            <a:ext cx="179059" cy="179059"/>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t>8</a:t>
            </a:r>
          </a:p>
        </p:txBody>
      </p:sp>
      <p:grpSp>
        <p:nvGrpSpPr>
          <p:cNvPr id="175" name="Group 174">
            <a:extLst>
              <a:ext uri="{FF2B5EF4-FFF2-40B4-BE49-F238E27FC236}">
                <a16:creationId xmlns:a16="http://schemas.microsoft.com/office/drawing/2014/main" id="{02E4D4FD-015B-5AB2-4444-4FE78A6FF691}"/>
              </a:ext>
            </a:extLst>
          </p:cNvPr>
          <p:cNvGrpSpPr/>
          <p:nvPr/>
        </p:nvGrpSpPr>
        <p:grpSpPr>
          <a:xfrm>
            <a:off x="513328" y="72522"/>
            <a:ext cx="394965" cy="339874"/>
            <a:chOff x="535484" y="637891"/>
            <a:chExt cx="394965" cy="339874"/>
          </a:xfrm>
        </p:grpSpPr>
        <p:sp>
          <p:nvSpPr>
            <p:cNvPr id="161" name="Rounded Rectangle 160">
              <a:extLst>
                <a:ext uri="{FF2B5EF4-FFF2-40B4-BE49-F238E27FC236}">
                  <a16:creationId xmlns:a16="http://schemas.microsoft.com/office/drawing/2014/main" id="{3D264A9E-DB3E-0117-F711-083AF89CB71D}"/>
                </a:ext>
              </a:extLst>
            </p:cNvPr>
            <p:cNvSpPr/>
            <p:nvPr/>
          </p:nvSpPr>
          <p:spPr>
            <a:xfrm>
              <a:off x="535484" y="637891"/>
              <a:ext cx="394965" cy="339874"/>
            </a:xfrm>
            <a:prstGeom prst="roundRect">
              <a:avLst>
                <a:gd name="adj" fmla="val 50000"/>
              </a:avLst>
            </a:prstGeom>
            <a:solidFill>
              <a:srgbClr val="E3E6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3" name="Graphic 172" descr="Magnifying glass">
              <a:extLst>
                <a:ext uri="{FF2B5EF4-FFF2-40B4-BE49-F238E27FC236}">
                  <a16:creationId xmlns:a16="http://schemas.microsoft.com/office/drawing/2014/main" id="{8DF9C5B1-20B0-4DF4-8465-7673DF377F9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40682" y="708538"/>
              <a:ext cx="217176" cy="217176"/>
            </a:xfrm>
            <a:prstGeom prst="rect">
              <a:avLst/>
            </a:prstGeom>
          </p:spPr>
        </p:pic>
      </p:grpSp>
      <p:sp>
        <p:nvSpPr>
          <p:cNvPr id="2" name="Rectangle 1">
            <a:extLst>
              <a:ext uri="{FF2B5EF4-FFF2-40B4-BE49-F238E27FC236}">
                <a16:creationId xmlns:a16="http://schemas.microsoft.com/office/drawing/2014/main" id="{3281D758-2BFE-6E18-755E-44B534EF93E8}"/>
              </a:ext>
            </a:extLst>
          </p:cNvPr>
          <p:cNvSpPr/>
          <p:nvPr/>
        </p:nvSpPr>
        <p:spPr>
          <a:xfrm>
            <a:off x="4953318" y="454928"/>
            <a:ext cx="1041400" cy="45719"/>
          </a:xfrm>
          <a:prstGeom prst="rect">
            <a:avLst/>
          </a:prstGeom>
          <a:solidFill>
            <a:srgbClr val="1977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Online Media 2">
            <a:hlinkClick r:id="" action="ppaction://media"/>
            <a:extLst>
              <a:ext uri="{FF2B5EF4-FFF2-40B4-BE49-F238E27FC236}">
                <a16:creationId xmlns:a16="http://schemas.microsoft.com/office/drawing/2014/main" id="{9225E807-4EA3-4A7E-8B88-E94E3393A367}"/>
              </a:ext>
            </a:extLst>
          </p:cNvPr>
          <p:cNvPicPr>
            <a:picLocks noGrp="1" noRot="1" noChangeAspect="1"/>
          </p:cNvPicPr>
          <p:nvPr>
            <p:ph type="media" sz="quarter" idx="10"/>
            <a:videoFile r:link="rId1"/>
          </p:nvPr>
        </p:nvPicPr>
        <p:blipFill>
          <a:blip r:embed="rId9"/>
          <a:stretch>
            <a:fillRect/>
          </a:stretch>
        </p:blipFill>
        <p:spPr>
          <a:xfrm>
            <a:off x="4986338" y="3429000"/>
            <a:ext cx="5675312" cy="3206750"/>
          </a:xfrm>
          <a:prstGeom prst="rect">
            <a:avLst/>
          </a:prstGeom>
        </p:spPr>
      </p:pic>
      <p:sp>
        <p:nvSpPr>
          <p:cNvPr id="158" name="Rounded Rectangle 157">
            <a:extLst>
              <a:ext uri="{FF2B5EF4-FFF2-40B4-BE49-F238E27FC236}">
                <a16:creationId xmlns:a16="http://schemas.microsoft.com/office/drawing/2014/main" id="{58D21123-0103-C6E1-6823-6363624702C8}"/>
              </a:ext>
            </a:extLst>
          </p:cNvPr>
          <p:cNvSpPr/>
          <p:nvPr/>
        </p:nvSpPr>
        <p:spPr>
          <a:xfrm>
            <a:off x="4283728" y="656530"/>
            <a:ext cx="7100736" cy="133643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8" name="Graphic 167">
            <a:hlinkClick r:id="rId3" action="ppaction://hlinksldjump"/>
            <a:extLst>
              <a:ext uri="{FF2B5EF4-FFF2-40B4-BE49-F238E27FC236}">
                <a16:creationId xmlns:a16="http://schemas.microsoft.com/office/drawing/2014/main" id="{8F767044-D5F8-9E91-1D48-DA6E6B6E93C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0133" y="50668"/>
            <a:ext cx="394965" cy="394965"/>
          </a:xfrm>
          <a:prstGeom prst="rect">
            <a:avLst/>
          </a:prstGeom>
        </p:spPr>
      </p:pic>
      <p:grpSp>
        <p:nvGrpSpPr>
          <p:cNvPr id="178" name="Group 177">
            <a:extLst>
              <a:ext uri="{FF2B5EF4-FFF2-40B4-BE49-F238E27FC236}">
                <a16:creationId xmlns:a16="http://schemas.microsoft.com/office/drawing/2014/main" id="{1755AAB1-EBEE-5456-1FB5-05B6F8616C66}"/>
              </a:ext>
            </a:extLst>
          </p:cNvPr>
          <p:cNvGrpSpPr/>
          <p:nvPr/>
        </p:nvGrpSpPr>
        <p:grpSpPr>
          <a:xfrm>
            <a:off x="227615" y="1069914"/>
            <a:ext cx="3210979" cy="339874"/>
            <a:chOff x="535484" y="637891"/>
            <a:chExt cx="3210979" cy="339874"/>
          </a:xfrm>
        </p:grpSpPr>
        <p:sp>
          <p:nvSpPr>
            <p:cNvPr id="179" name="Rounded Rectangle 178">
              <a:extLst>
                <a:ext uri="{FF2B5EF4-FFF2-40B4-BE49-F238E27FC236}">
                  <a16:creationId xmlns:a16="http://schemas.microsoft.com/office/drawing/2014/main" id="{8CE3A18B-9903-36FC-48C4-90BD864E3E15}"/>
                </a:ext>
              </a:extLst>
            </p:cNvPr>
            <p:cNvSpPr/>
            <p:nvPr/>
          </p:nvSpPr>
          <p:spPr>
            <a:xfrm>
              <a:off x="535484" y="637891"/>
              <a:ext cx="3210979" cy="339874"/>
            </a:xfrm>
            <a:prstGeom prst="roundRect">
              <a:avLst>
                <a:gd name="adj" fmla="val 50000"/>
              </a:avLst>
            </a:prstGeom>
            <a:solidFill>
              <a:srgbClr val="E3E6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4" name="Graphic 183" descr="Magnifying glass">
              <a:extLst>
                <a:ext uri="{FF2B5EF4-FFF2-40B4-BE49-F238E27FC236}">
                  <a16:creationId xmlns:a16="http://schemas.microsoft.com/office/drawing/2014/main" id="{F96E6D8C-1FEA-0C6C-A455-0C64721D23A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40682" y="708538"/>
              <a:ext cx="217176" cy="217176"/>
            </a:xfrm>
            <a:prstGeom prst="rect">
              <a:avLst/>
            </a:prstGeom>
          </p:spPr>
        </p:pic>
        <p:sp>
          <p:nvSpPr>
            <p:cNvPr id="185" name="TextBox 184">
              <a:extLst>
                <a:ext uri="{FF2B5EF4-FFF2-40B4-BE49-F238E27FC236}">
                  <a16:creationId xmlns:a16="http://schemas.microsoft.com/office/drawing/2014/main" id="{3A332FD1-033E-2A3D-B14F-57308F9290BF}"/>
                </a:ext>
              </a:extLst>
            </p:cNvPr>
            <p:cNvSpPr txBox="1"/>
            <p:nvPr/>
          </p:nvSpPr>
          <p:spPr>
            <a:xfrm>
              <a:off x="863405" y="655313"/>
              <a:ext cx="1414130" cy="276999"/>
            </a:xfrm>
            <a:prstGeom prst="rect">
              <a:avLst/>
            </a:prstGeom>
            <a:noFill/>
          </p:spPr>
          <p:txBody>
            <a:bodyPr wrap="square" rtlCol="0">
              <a:spAutoFit/>
            </a:bodyPr>
            <a:lstStyle/>
            <a:p>
              <a:r>
                <a:rPr lang="en-US" sz="1200" dirty="0">
                  <a:solidFill>
                    <a:schemeClr val="bg1">
                      <a:lumMod val="50000"/>
                    </a:schemeClr>
                  </a:solidFill>
                  <a:latin typeface="+mj-lt"/>
                </a:rPr>
                <a:t>Group Name</a:t>
              </a:r>
            </a:p>
          </p:txBody>
        </p:sp>
      </p:grpSp>
      <p:sp>
        <p:nvSpPr>
          <p:cNvPr id="201" name="Oval 200">
            <a:hlinkClick r:id="rId10" action="ppaction://hlinksldjump"/>
            <a:extLst>
              <a:ext uri="{FF2B5EF4-FFF2-40B4-BE49-F238E27FC236}">
                <a16:creationId xmlns:a16="http://schemas.microsoft.com/office/drawing/2014/main" id="{8FA08B2C-01AD-42DE-00CF-7F82B3F929CE}"/>
              </a:ext>
            </a:extLst>
          </p:cNvPr>
          <p:cNvSpPr/>
          <p:nvPr/>
        </p:nvSpPr>
        <p:spPr>
          <a:xfrm>
            <a:off x="4373204" y="1140561"/>
            <a:ext cx="632382" cy="632382"/>
          </a:xfrm>
          <a:prstGeom prst="ellipse">
            <a:avLst/>
          </a:prstGeom>
          <a:solidFill>
            <a:srgbClr val="C72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203" name="Oval 202">
            <a:hlinkClick r:id="rId11" action="ppaction://hlinksldjump"/>
            <a:extLst>
              <a:ext uri="{FF2B5EF4-FFF2-40B4-BE49-F238E27FC236}">
                <a16:creationId xmlns:a16="http://schemas.microsoft.com/office/drawing/2014/main" id="{5CF3BFFC-D598-A83C-4DC3-30C1B2C978F0}"/>
              </a:ext>
            </a:extLst>
          </p:cNvPr>
          <p:cNvSpPr/>
          <p:nvPr/>
        </p:nvSpPr>
        <p:spPr>
          <a:xfrm>
            <a:off x="7972188" y="1140561"/>
            <a:ext cx="632382" cy="632382"/>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210" name="Oval 209">
            <a:extLst>
              <a:ext uri="{FF2B5EF4-FFF2-40B4-BE49-F238E27FC236}">
                <a16:creationId xmlns:a16="http://schemas.microsoft.com/office/drawing/2014/main" id="{2473488D-9359-1F1C-23DF-B11C4F52FE9D}"/>
              </a:ext>
            </a:extLst>
          </p:cNvPr>
          <p:cNvSpPr/>
          <p:nvPr/>
        </p:nvSpPr>
        <p:spPr>
          <a:xfrm>
            <a:off x="2959708" y="669743"/>
            <a:ext cx="311199" cy="311199"/>
          </a:xfrm>
          <a:prstGeom prst="ellipse">
            <a:avLst/>
          </a:prstGeom>
          <a:solidFill>
            <a:srgbClr val="E3E6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 name="Graphic 204" descr="Single gear">
            <a:extLst>
              <a:ext uri="{FF2B5EF4-FFF2-40B4-BE49-F238E27FC236}">
                <a16:creationId xmlns:a16="http://schemas.microsoft.com/office/drawing/2014/main" id="{D43A527B-9CEA-EC0E-FBDA-40258ED39179}"/>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2959708" y="655404"/>
            <a:ext cx="339875" cy="339875"/>
          </a:xfrm>
          <a:prstGeom prst="rect">
            <a:avLst/>
          </a:prstGeom>
        </p:spPr>
      </p:pic>
      <p:grpSp>
        <p:nvGrpSpPr>
          <p:cNvPr id="30" name="Group 29">
            <a:extLst>
              <a:ext uri="{FF2B5EF4-FFF2-40B4-BE49-F238E27FC236}">
                <a16:creationId xmlns:a16="http://schemas.microsoft.com/office/drawing/2014/main" id="{A880B554-0CBB-EB4D-9B4E-3DA8055BFD3A}"/>
              </a:ext>
            </a:extLst>
          </p:cNvPr>
          <p:cNvGrpSpPr/>
          <p:nvPr/>
        </p:nvGrpSpPr>
        <p:grpSpPr>
          <a:xfrm>
            <a:off x="133791" y="3143312"/>
            <a:ext cx="311199" cy="311199"/>
            <a:chOff x="133791" y="3143312"/>
            <a:chExt cx="311199" cy="311199"/>
          </a:xfrm>
        </p:grpSpPr>
        <p:sp>
          <p:nvSpPr>
            <p:cNvPr id="213" name="Oval 212">
              <a:extLst>
                <a:ext uri="{FF2B5EF4-FFF2-40B4-BE49-F238E27FC236}">
                  <a16:creationId xmlns:a16="http://schemas.microsoft.com/office/drawing/2014/main" id="{6B9D7671-27DE-0EE3-C9BE-F2D9D9C13205}"/>
                </a:ext>
              </a:extLst>
            </p:cNvPr>
            <p:cNvSpPr/>
            <p:nvPr/>
          </p:nvSpPr>
          <p:spPr>
            <a:xfrm>
              <a:off x="133791" y="3143312"/>
              <a:ext cx="311199" cy="311199"/>
            </a:xfrm>
            <a:prstGeom prst="ellipse">
              <a:avLst/>
            </a:prstGeom>
            <a:solidFill>
              <a:srgbClr val="E3E6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reeform 3">
              <a:hlinkClick r:id="rId14" action="ppaction://hlinksldjump"/>
              <a:extLst>
                <a:ext uri="{FF2B5EF4-FFF2-40B4-BE49-F238E27FC236}">
                  <a16:creationId xmlns:a16="http://schemas.microsoft.com/office/drawing/2014/main" id="{216161CB-4D36-1834-122A-3992A6B61C64}"/>
                </a:ext>
              </a:extLst>
            </p:cNvPr>
            <p:cNvSpPr/>
            <p:nvPr/>
          </p:nvSpPr>
          <p:spPr>
            <a:xfrm>
              <a:off x="218835" y="3188310"/>
              <a:ext cx="128533" cy="215718"/>
            </a:xfrm>
            <a:custGeom>
              <a:avLst/>
              <a:gdLst>
                <a:gd name="connsiteX0" fmla="*/ 21423 w 128533"/>
                <a:gd name="connsiteY0" fmla="*/ 0 h 215718"/>
                <a:gd name="connsiteX1" fmla="*/ 107110 w 128533"/>
                <a:gd name="connsiteY1" fmla="*/ 0 h 215718"/>
                <a:gd name="connsiteX2" fmla="*/ 128533 w 128533"/>
                <a:gd name="connsiteY2" fmla="*/ 21423 h 215718"/>
                <a:gd name="connsiteX3" fmla="*/ 128533 w 128533"/>
                <a:gd name="connsiteY3" fmla="*/ 197652 h 215718"/>
                <a:gd name="connsiteX4" fmla="*/ 122259 w 128533"/>
                <a:gd name="connsiteY4" fmla="*/ 212801 h 215718"/>
                <a:gd name="connsiteX5" fmla="*/ 115856 w 128533"/>
                <a:gd name="connsiteY5" fmla="*/ 215452 h 215718"/>
                <a:gd name="connsiteX6" fmla="*/ 64709 w 128533"/>
                <a:gd name="connsiteY6" fmla="*/ 160076 h 215718"/>
                <a:gd name="connsiteX7" fmla="*/ 13317 w 128533"/>
                <a:gd name="connsiteY7" fmla="*/ 215718 h 215718"/>
                <a:gd name="connsiteX8" fmla="*/ 6275 w 128533"/>
                <a:gd name="connsiteY8" fmla="*/ 212801 h 215718"/>
                <a:gd name="connsiteX9" fmla="*/ 0 w 128533"/>
                <a:gd name="connsiteY9" fmla="*/ 197652 h 215718"/>
                <a:gd name="connsiteX10" fmla="*/ 0 w 128533"/>
                <a:gd name="connsiteY10" fmla="*/ 21423 h 215718"/>
                <a:gd name="connsiteX11" fmla="*/ 21423 w 128533"/>
                <a:gd name="connsiteY11" fmla="*/ 0 h 21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8533" h="215718">
                  <a:moveTo>
                    <a:pt x="21423" y="0"/>
                  </a:moveTo>
                  <a:lnTo>
                    <a:pt x="107110" y="0"/>
                  </a:lnTo>
                  <a:cubicBezTo>
                    <a:pt x="118942" y="0"/>
                    <a:pt x="128533" y="9591"/>
                    <a:pt x="128533" y="21423"/>
                  </a:cubicBezTo>
                  <a:lnTo>
                    <a:pt x="128533" y="197652"/>
                  </a:lnTo>
                  <a:cubicBezTo>
                    <a:pt x="128533" y="203568"/>
                    <a:pt x="126135" y="208924"/>
                    <a:pt x="122259" y="212801"/>
                  </a:cubicBezTo>
                  <a:lnTo>
                    <a:pt x="115856" y="215452"/>
                  </a:lnTo>
                  <a:lnTo>
                    <a:pt x="64709" y="160076"/>
                  </a:lnTo>
                  <a:lnTo>
                    <a:pt x="13317" y="215718"/>
                  </a:lnTo>
                  <a:lnTo>
                    <a:pt x="6275" y="212801"/>
                  </a:lnTo>
                  <a:cubicBezTo>
                    <a:pt x="2398" y="208924"/>
                    <a:pt x="0" y="203568"/>
                    <a:pt x="0" y="197652"/>
                  </a:cubicBezTo>
                  <a:lnTo>
                    <a:pt x="0" y="21423"/>
                  </a:lnTo>
                  <a:cubicBezTo>
                    <a:pt x="0" y="9591"/>
                    <a:pt x="9591" y="0"/>
                    <a:pt x="21423" y="0"/>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9" name="Group 28">
            <a:extLst>
              <a:ext uri="{FF2B5EF4-FFF2-40B4-BE49-F238E27FC236}">
                <a16:creationId xmlns:a16="http://schemas.microsoft.com/office/drawing/2014/main" id="{266ADE45-2864-5451-159E-9E8FFF267A1B}"/>
              </a:ext>
            </a:extLst>
          </p:cNvPr>
          <p:cNvGrpSpPr/>
          <p:nvPr/>
        </p:nvGrpSpPr>
        <p:grpSpPr>
          <a:xfrm>
            <a:off x="151781" y="2175407"/>
            <a:ext cx="311199" cy="311199"/>
            <a:chOff x="151781" y="2175407"/>
            <a:chExt cx="311199" cy="311199"/>
          </a:xfrm>
        </p:grpSpPr>
        <p:sp>
          <p:nvSpPr>
            <p:cNvPr id="211" name="Oval 210">
              <a:extLst>
                <a:ext uri="{FF2B5EF4-FFF2-40B4-BE49-F238E27FC236}">
                  <a16:creationId xmlns:a16="http://schemas.microsoft.com/office/drawing/2014/main" id="{F277EBDC-65D3-62EF-8E08-A665DA7802E6}"/>
                </a:ext>
              </a:extLst>
            </p:cNvPr>
            <p:cNvSpPr/>
            <p:nvPr/>
          </p:nvSpPr>
          <p:spPr>
            <a:xfrm>
              <a:off x="151781" y="2175407"/>
              <a:ext cx="311199" cy="311199"/>
            </a:xfrm>
            <a:prstGeom prst="ellipse">
              <a:avLst/>
            </a:prstGeom>
            <a:solidFill>
              <a:srgbClr val="E3E6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Graphic 9" descr="Video camera">
              <a:hlinkClick r:id="rId15" action="ppaction://hlinksldjump"/>
              <a:extLst>
                <a:ext uri="{FF2B5EF4-FFF2-40B4-BE49-F238E27FC236}">
                  <a16:creationId xmlns:a16="http://schemas.microsoft.com/office/drawing/2014/main" id="{F7C312BA-513E-6B3E-3E37-B13C5B6326D5}"/>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180953" y="2192324"/>
              <a:ext cx="244145" cy="244145"/>
            </a:xfrm>
            <a:prstGeom prst="rect">
              <a:avLst/>
            </a:prstGeom>
          </p:spPr>
        </p:pic>
      </p:grpSp>
      <p:grpSp>
        <p:nvGrpSpPr>
          <p:cNvPr id="32" name="Group 31">
            <a:extLst>
              <a:ext uri="{FF2B5EF4-FFF2-40B4-BE49-F238E27FC236}">
                <a16:creationId xmlns:a16="http://schemas.microsoft.com/office/drawing/2014/main" id="{74EE8F2A-6BCC-EA15-17A7-EED625C29E3E}"/>
              </a:ext>
            </a:extLst>
          </p:cNvPr>
          <p:cNvGrpSpPr/>
          <p:nvPr/>
        </p:nvGrpSpPr>
        <p:grpSpPr>
          <a:xfrm>
            <a:off x="181339" y="1666205"/>
            <a:ext cx="311199" cy="311199"/>
            <a:chOff x="181339" y="1666205"/>
            <a:chExt cx="311199" cy="311199"/>
          </a:xfrm>
        </p:grpSpPr>
        <p:sp>
          <p:nvSpPr>
            <p:cNvPr id="259" name="Oval 258">
              <a:hlinkClick r:id="rId4" action="ppaction://hlinksldjump"/>
              <a:extLst>
                <a:ext uri="{FF2B5EF4-FFF2-40B4-BE49-F238E27FC236}">
                  <a16:creationId xmlns:a16="http://schemas.microsoft.com/office/drawing/2014/main" id="{6A08377A-AECD-BD7C-BB95-D4E488C5B9DE}"/>
                </a:ext>
              </a:extLst>
            </p:cNvPr>
            <p:cNvSpPr/>
            <p:nvPr/>
          </p:nvSpPr>
          <p:spPr>
            <a:xfrm>
              <a:off x="181339" y="1666205"/>
              <a:ext cx="311199" cy="311199"/>
            </a:xfrm>
            <a:prstGeom prst="ellipse">
              <a:avLst/>
            </a:prstGeom>
            <a:solidFill>
              <a:srgbClr val="1977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8280B8D0-1FD3-3C11-AA62-6FA91627F795}"/>
                </a:ext>
              </a:extLst>
            </p:cNvPr>
            <p:cNvGrpSpPr/>
            <p:nvPr/>
          </p:nvGrpSpPr>
          <p:grpSpPr>
            <a:xfrm>
              <a:off x="228486" y="1729781"/>
              <a:ext cx="212915" cy="185892"/>
              <a:chOff x="5368643" y="131465"/>
              <a:chExt cx="233639" cy="203986"/>
            </a:xfrm>
            <a:solidFill>
              <a:schemeClr val="bg1"/>
            </a:solidFill>
          </p:grpSpPr>
          <p:sp>
            <p:nvSpPr>
              <p:cNvPr id="12" name="Freeform 11">
                <a:hlinkClick r:id="rId4" action="ppaction://hlinksldjump"/>
                <a:extLst>
                  <a:ext uri="{FF2B5EF4-FFF2-40B4-BE49-F238E27FC236}">
                    <a16:creationId xmlns:a16="http://schemas.microsoft.com/office/drawing/2014/main" id="{B58F5BD7-BF98-51F2-F521-18BB7821F0AB}"/>
                  </a:ext>
                </a:extLst>
              </p:cNvPr>
              <p:cNvSpPr/>
              <p:nvPr/>
            </p:nvSpPr>
            <p:spPr>
              <a:xfrm>
                <a:off x="5368643" y="131465"/>
                <a:ext cx="233639" cy="172357"/>
              </a:xfrm>
              <a:custGeom>
                <a:avLst/>
                <a:gdLst>
                  <a:gd name="connsiteX0" fmla="*/ 206765 w 233639"/>
                  <a:gd name="connsiteY0" fmla="*/ 172285 h 172357"/>
                  <a:gd name="connsiteX1" fmla="*/ 26796 w 233639"/>
                  <a:gd name="connsiteY1" fmla="*/ 172285 h 172357"/>
                  <a:gd name="connsiteX2" fmla="*/ -40 w 233639"/>
                  <a:gd name="connsiteY2" fmla="*/ 145449 h 172357"/>
                  <a:gd name="connsiteX3" fmla="*/ -40 w 233639"/>
                  <a:gd name="connsiteY3" fmla="*/ 26763 h 172357"/>
                  <a:gd name="connsiteX4" fmla="*/ 26796 w 233639"/>
                  <a:gd name="connsiteY4" fmla="*/ -73 h 172357"/>
                  <a:gd name="connsiteX5" fmla="*/ 206765 w 233639"/>
                  <a:gd name="connsiteY5" fmla="*/ -73 h 172357"/>
                  <a:gd name="connsiteX6" fmla="*/ 233600 w 233639"/>
                  <a:gd name="connsiteY6" fmla="*/ 26763 h 172357"/>
                  <a:gd name="connsiteX7" fmla="*/ 233600 w 233639"/>
                  <a:gd name="connsiteY7" fmla="*/ 145449 h 172357"/>
                  <a:gd name="connsiteX8" fmla="*/ 206765 w 233639"/>
                  <a:gd name="connsiteY8" fmla="*/ 172285 h 172357"/>
                  <a:gd name="connsiteX9" fmla="*/ 26796 w 233639"/>
                  <a:gd name="connsiteY9" fmla="*/ 14248 h 172357"/>
                  <a:gd name="connsiteX10" fmla="*/ 14256 w 233639"/>
                  <a:gd name="connsiteY10" fmla="*/ 26763 h 172357"/>
                  <a:gd name="connsiteX11" fmla="*/ 14256 w 233639"/>
                  <a:gd name="connsiteY11" fmla="*/ 145449 h 172357"/>
                  <a:gd name="connsiteX12" fmla="*/ 26796 w 233639"/>
                  <a:gd name="connsiteY12" fmla="*/ 157989 h 172357"/>
                  <a:gd name="connsiteX13" fmla="*/ 206765 w 233639"/>
                  <a:gd name="connsiteY13" fmla="*/ 157989 h 172357"/>
                  <a:gd name="connsiteX14" fmla="*/ 219280 w 233639"/>
                  <a:gd name="connsiteY14" fmla="*/ 145449 h 172357"/>
                  <a:gd name="connsiteX15" fmla="*/ 219280 w 233639"/>
                  <a:gd name="connsiteY15" fmla="*/ 26763 h 172357"/>
                  <a:gd name="connsiteX16" fmla="*/ 206765 w 233639"/>
                  <a:gd name="connsiteY16" fmla="*/ 14248 h 172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33639" h="172357">
                    <a:moveTo>
                      <a:pt x="206765" y="172285"/>
                    </a:moveTo>
                    <a:lnTo>
                      <a:pt x="26796" y="172285"/>
                    </a:lnTo>
                    <a:cubicBezTo>
                      <a:pt x="11975" y="172285"/>
                      <a:pt x="-40" y="160270"/>
                      <a:pt x="-40" y="145449"/>
                    </a:cubicBezTo>
                    <a:lnTo>
                      <a:pt x="-40" y="26763"/>
                    </a:lnTo>
                    <a:cubicBezTo>
                      <a:pt x="-40" y="11942"/>
                      <a:pt x="11975" y="-73"/>
                      <a:pt x="26796" y="-73"/>
                    </a:cubicBezTo>
                    <a:lnTo>
                      <a:pt x="206765" y="-73"/>
                    </a:lnTo>
                    <a:cubicBezTo>
                      <a:pt x="221586" y="-73"/>
                      <a:pt x="233600" y="11942"/>
                      <a:pt x="233600" y="26763"/>
                    </a:cubicBezTo>
                    <a:lnTo>
                      <a:pt x="233600" y="145449"/>
                    </a:lnTo>
                    <a:cubicBezTo>
                      <a:pt x="233600" y="160270"/>
                      <a:pt x="221586" y="172285"/>
                      <a:pt x="206765" y="172285"/>
                    </a:cubicBezTo>
                    <a:close/>
                    <a:moveTo>
                      <a:pt x="26796" y="14248"/>
                    </a:moveTo>
                    <a:cubicBezTo>
                      <a:pt x="19880" y="14248"/>
                      <a:pt x="14270" y="19847"/>
                      <a:pt x="14256" y="26763"/>
                    </a:cubicBezTo>
                    <a:lnTo>
                      <a:pt x="14256" y="145449"/>
                    </a:lnTo>
                    <a:cubicBezTo>
                      <a:pt x="14270" y="152369"/>
                      <a:pt x="19876" y="157975"/>
                      <a:pt x="26796" y="157989"/>
                    </a:cubicBezTo>
                    <a:lnTo>
                      <a:pt x="206765" y="157989"/>
                    </a:lnTo>
                    <a:cubicBezTo>
                      <a:pt x="213680" y="157975"/>
                      <a:pt x="219280" y="152365"/>
                      <a:pt x="219280" y="145449"/>
                    </a:cubicBezTo>
                    <a:lnTo>
                      <a:pt x="219280" y="26763"/>
                    </a:lnTo>
                    <a:cubicBezTo>
                      <a:pt x="219280" y="19851"/>
                      <a:pt x="213677" y="14248"/>
                      <a:pt x="206765" y="14248"/>
                    </a:cubicBezTo>
                    <a:close/>
                  </a:path>
                </a:pathLst>
              </a:custGeom>
              <a:grpFill/>
              <a:ln w="2381" cap="flat">
                <a:solidFill>
                  <a:schemeClr val="bg1"/>
                </a:solid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F9ECD142-A6C0-E491-FB11-6B359BA4AB69}"/>
                  </a:ext>
                </a:extLst>
              </p:cNvPr>
              <p:cNvSpPr/>
              <p:nvPr/>
            </p:nvSpPr>
            <p:spPr>
              <a:xfrm>
                <a:off x="5423677" y="321106"/>
                <a:ext cx="117156" cy="14345"/>
              </a:xfrm>
              <a:custGeom>
                <a:avLst/>
                <a:gdLst>
                  <a:gd name="connsiteX0" fmla="*/ 109526 w 117156"/>
                  <a:gd name="connsiteY0" fmla="*/ 14260 h 14345"/>
                  <a:gd name="connsiteX1" fmla="*/ 7551 w 117156"/>
                  <a:gd name="connsiteY1" fmla="*/ 14260 h 14345"/>
                  <a:gd name="connsiteX2" fmla="*/ -27 w 117156"/>
                  <a:gd name="connsiteY2" fmla="*/ 7518 h 14345"/>
                  <a:gd name="connsiteX3" fmla="*/ 6715 w 117156"/>
                  <a:gd name="connsiteY3" fmla="*/ -60 h 14345"/>
                  <a:gd name="connsiteX4" fmla="*/ 7551 w 117156"/>
                  <a:gd name="connsiteY4" fmla="*/ -60 h 14345"/>
                  <a:gd name="connsiteX5" fmla="*/ 109526 w 117156"/>
                  <a:gd name="connsiteY5" fmla="*/ -60 h 14345"/>
                  <a:gd name="connsiteX6" fmla="*/ 117104 w 117156"/>
                  <a:gd name="connsiteY6" fmla="*/ 6682 h 14345"/>
                  <a:gd name="connsiteX7" fmla="*/ 110362 w 117156"/>
                  <a:gd name="connsiteY7" fmla="*/ 14260 h 14345"/>
                  <a:gd name="connsiteX8" fmla="*/ 109526 w 117156"/>
                  <a:gd name="connsiteY8" fmla="*/ 14260 h 1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156" h="14345">
                    <a:moveTo>
                      <a:pt x="109526" y="14260"/>
                    </a:moveTo>
                    <a:lnTo>
                      <a:pt x="7551" y="14260"/>
                    </a:lnTo>
                    <a:cubicBezTo>
                      <a:pt x="3597" y="14491"/>
                      <a:pt x="204" y="11473"/>
                      <a:pt x="-27" y="7518"/>
                    </a:cubicBezTo>
                    <a:cubicBezTo>
                      <a:pt x="-258" y="3564"/>
                      <a:pt x="2760" y="171"/>
                      <a:pt x="6715" y="-60"/>
                    </a:cubicBezTo>
                    <a:cubicBezTo>
                      <a:pt x="6993" y="-76"/>
                      <a:pt x="7273" y="-76"/>
                      <a:pt x="7551" y="-60"/>
                    </a:cubicBezTo>
                    <a:lnTo>
                      <a:pt x="109526" y="-60"/>
                    </a:lnTo>
                    <a:cubicBezTo>
                      <a:pt x="113481" y="-291"/>
                      <a:pt x="116873" y="2727"/>
                      <a:pt x="117104" y="6682"/>
                    </a:cubicBezTo>
                    <a:cubicBezTo>
                      <a:pt x="117335" y="10636"/>
                      <a:pt x="114317" y="14029"/>
                      <a:pt x="110362" y="14260"/>
                    </a:cubicBezTo>
                    <a:cubicBezTo>
                      <a:pt x="110084" y="14277"/>
                      <a:pt x="109805" y="14277"/>
                      <a:pt x="109526" y="14260"/>
                    </a:cubicBezTo>
                    <a:close/>
                  </a:path>
                </a:pathLst>
              </a:custGeom>
              <a:grpFill/>
              <a:ln w="2381" cap="flat">
                <a:solidFill>
                  <a:schemeClr val="bg1"/>
                </a:solid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D27B5DCF-FED4-C44C-EE52-757D113232D6}"/>
                  </a:ext>
                </a:extLst>
              </p:cNvPr>
              <p:cNvSpPr/>
              <p:nvPr/>
            </p:nvSpPr>
            <p:spPr>
              <a:xfrm>
                <a:off x="5462275" y="189141"/>
                <a:ext cx="49711" cy="57004"/>
              </a:xfrm>
              <a:custGeom>
                <a:avLst/>
                <a:gdLst>
                  <a:gd name="connsiteX0" fmla="*/ 49021 w 49711"/>
                  <a:gd name="connsiteY0" fmla="*/ 27320 h 57004"/>
                  <a:gd name="connsiteX1" fmla="*/ 1888 w 49711"/>
                  <a:gd name="connsiteY1" fmla="*/ 94 h 57004"/>
                  <a:gd name="connsiteX2" fmla="*/ 127 w 49711"/>
                  <a:gd name="connsiteY2" fmla="*/ 586 h 57004"/>
                  <a:gd name="connsiteX3" fmla="*/ -40 w 49711"/>
                  <a:gd name="connsiteY3" fmla="*/ 1216 h 57004"/>
                  <a:gd name="connsiteX4" fmla="*/ -40 w 49711"/>
                  <a:gd name="connsiteY4" fmla="*/ 55644 h 57004"/>
                  <a:gd name="connsiteX5" fmla="*/ 1258 w 49711"/>
                  <a:gd name="connsiteY5" fmla="*/ 56932 h 57004"/>
                  <a:gd name="connsiteX6" fmla="*/ 1888 w 49711"/>
                  <a:gd name="connsiteY6" fmla="*/ 56766 h 57004"/>
                  <a:gd name="connsiteX7" fmla="*/ 49021 w 49711"/>
                  <a:gd name="connsiteY7" fmla="*/ 29564 h 57004"/>
                  <a:gd name="connsiteX8" fmla="*/ 49501 w 49711"/>
                  <a:gd name="connsiteY8" fmla="*/ 27800 h 57004"/>
                  <a:gd name="connsiteX9" fmla="*/ 49021 w 49711"/>
                  <a:gd name="connsiteY9" fmla="*/ 27320 h 57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9711" h="57004">
                    <a:moveTo>
                      <a:pt x="49021" y="27320"/>
                    </a:moveTo>
                    <a:lnTo>
                      <a:pt x="1888" y="94"/>
                    </a:lnTo>
                    <a:cubicBezTo>
                      <a:pt x="1265" y="-256"/>
                      <a:pt x="477" y="-36"/>
                      <a:pt x="127" y="586"/>
                    </a:cubicBezTo>
                    <a:cubicBezTo>
                      <a:pt x="18" y="779"/>
                      <a:pt x="-39" y="995"/>
                      <a:pt x="-40" y="1216"/>
                    </a:cubicBezTo>
                    <a:lnTo>
                      <a:pt x="-40" y="55644"/>
                    </a:lnTo>
                    <a:cubicBezTo>
                      <a:pt x="-37" y="56358"/>
                      <a:pt x="544" y="56934"/>
                      <a:pt x="1258" y="56932"/>
                    </a:cubicBezTo>
                    <a:cubicBezTo>
                      <a:pt x="1478" y="56931"/>
                      <a:pt x="1695" y="56874"/>
                      <a:pt x="1888" y="56766"/>
                    </a:cubicBezTo>
                    <a:lnTo>
                      <a:pt x="49021" y="29564"/>
                    </a:lnTo>
                    <a:cubicBezTo>
                      <a:pt x="49640" y="29210"/>
                      <a:pt x="49855" y="28420"/>
                      <a:pt x="49501" y="27800"/>
                    </a:cubicBezTo>
                    <a:cubicBezTo>
                      <a:pt x="49386" y="27600"/>
                      <a:pt x="49220" y="27434"/>
                      <a:pt x="49021" y="27320"/>
                    </a:cubicBezTo>
                    <a:close/>
                  </a:path>
                </a:pathLst>
              </a:custGeom>
              <a:grpFill/>
              <a:ln w="2381" cap="flat">
                <a:solidFill>
                  <a:schemeClr val="bg1"/>
                </a:solidFill>
                <a:prstDash val="solid"/>
                <a:miter/>
              </a:ln>
            </p:spPr>
            <p:txBody>
              <a:bodyPr rtlCol="0" anchor="ctr"/>
              <a:lstStyle/>
              <a:p>
                <a:endParaRPr lang="en-US"/>
              </a:p>
            </p:txBody>
          </p:sp>
        </p:grpSp>
      </p:grpSp>
      <p:grpSp>
        <p:nvGrpSpPr>
          <p:cNvPr id="39" name="Group 38">
            <a:extLst>
              <a:ext uri="{FF2B5EF4-FFF2-40B4-BE49-F238E27FC236}">
                <a16:creationId xmlns:a16="http://schemas.microsoft.com/office/drawing/2014/main" id="{54821C9D-BA30-E94A-7E87-324B136C8375}"/>
              </a:ext>
            </a:extLst>
          </p:cNvPr>
          <p:cNvGrpSpPr/>
          <p:nvPr/>
        </p:nvGrpSpPr>
        <p:grpSpPr>
          <a:xfrm>
            <a:off x="151781" y="2662405"/>
            <a:ext cx="311199" cy="311199"/>
            <a:chOff x="201455" y="2650943"/>
            <a:chExt cx="311199" cy="311199"/>
          </a:xfrm>
        </p:grpSpPr>
        <p:sp>
          <p:nvSpPr>
            <p:cNvPr id="212" name="Oval 211">
              <a:extLst>
                <a:ext uri="{FF2B5EF4-FFF2-40B4-BE49-F238E27FC236}">
                  <a16:creationId xmlns:a16="http://schemas.microsoft.com/office/drawing/2014/main" id="{C8E15EA9-4325-5D8E-3049-8E8A8237ABF4}"/>
                </a:ext>
              </a:extLst>
            </p:cNvPr>
            <p:cNvSpPr/>
            <p:nvPr/>
          </p:nvSpPr>
          <p:spPr>
            <a:xfrm>
              <a:off x="201455" y="2650943"/>
              <a:ext cx="311199" cy="311199"/>
            </a:xfrm>
            <a:prstGeom prst="ellipse">
              <a:avLst/>
            </a:prstGeom>
            <a:solidFill>
              <a:srgbClr val="E3E6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4" name="Graphic 33" descr="Clapper board">
              <a:hlinkClick r:id="rId18" action="ppaction://hlinksldjump"/>
              <a:extLst>
                <a:ext uri="{FF2B5EF4-FFF2-40B4-BE49-F238E27FC236}">
                  <a16:creationId xmlns:a16="http://schemas.microsoft.com/office/drawing/2014/main" id="{1987DBAB-B291-DBF1-E648-7DDFA8158C27}"/>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234570" y="2679544"/>
              <a:ext cx="244968" cy="244968"/>
            </a:xfrm>
            <a:prstGeom prst="rect">
              <a:avLst/>
            </a:prstGeom>
          </p:spPr>
        </p:pic>
      </p:grpSp>
      <p:sp>
        <p:nvSpPr>
          <p:cNvPr id="40" name="TextBox 39">
            <a:extLst>
              <a:ext uri="{FF2B5EF4-FFF2-40B4-BE49-F238E27FC236}">
                <a16:creationId xmlns:a16="http://schemas.microsoft.com/office/drawing/2014/main" id="{1EE3E8AA-E70F-0D38-BCE2-5A181252D545}"/>
              </a:ext>
            </a:extLst>
          </p:cNvPr>
          <p:cNvSpPr txBox="1"/>
          <p:nvPr/>
        </p:nvSpPr>
        <p:spPr>
          <a:xfrm>
            <a:off x="530034" y="2168172"/>
            <a:ext cx="1746489" cy="307777"/>
          </a:xfrm>
          <a:prstGeom prst="rect">
            <a:avLst/>
          </a:prstGeom>
          <a:noFill/>
        </p:spPr>
        <p:txBody>
          <a:bodyPr wrap="square" rtlCol="0">
            <a:spAutoFit/>
          </a:bodyPr>
          <a:lstStyle/>
          <a:p>
            <a:r>
              <a:rPr lang="en-US" sz="1400" b="1" dirty="0">
                <a:latin typeface="+mj-lt"/>
              </a:rPr>
              <a:t>Live</a:t>
            </a:r>
          </a:p>
        </p:txBody>
      </p:sp>
      <p:sp>
        <p:nvSpPr>
          <p:cNvPr id="41" name="TextBox 40">
            <a:extLst>
              <a:ext uri="{FF2B5EF4-FFF2-40B4-BE49-F238E27FC236}">
                <a16:creationId xmlns:a16="http://schemas.microsoft.com/office/drawing/2014/main" id="{A25998DE-0056-93E7-FFB7-9DC41298F70D}"/>
              </a:ext>
            </a:extLst>
          </p:cNvPr>
          <p:cNvSpPr txBox="1"/>
          <p:nvPr/>
        </p:nvSpPr>
        <p:spPr>
          <a:xfrm>
            <a:off x="530034" y="2664117"/>
            <a:ext cx="1746489" cy="307777"/>
          </a:xfrm>
          <a:prstGeom prst="rect">
            <a:avLst/>
          </a:prstGeom>
          <a:noFill/>
        </p:spPr>
        <p:txBody>
          <a:bodyPr wrap="square" rtlCol="0">
            <a:spAutoFit/>
          </a:bodyPr>
          <a:lstStyle/>
          <a:p>
            <a:r>
              <a:rPr lang="en-US" sz="1400" b="1" dirty="0">
                <a:latin typeface="+mj-lt"/>
              </a:rPr>
              <a:t>Shows</a:t>
            </a:r>
          </a:p>
        </p:txBody>
      </p:sp>
      <p:sp>
        <p:nvSpPr>
          <p:cNvPr id="46" name="TextBox 45">
            <a:extLst>
              <a:ext uri="{FF2B5EF4-FFF2-40B4-BE49-F238E27FC236}">
                <a16:creationId xmlns:a16="http://schemas.microsoft.com/office/drawing/2014/main" id="{367607ED-8905-4494-F330-333204D0D33E}"/>
              </a:ext>
            </a:extLst>
          </p:cNvPr>
          <p:cNvSpPr txBox="1"/>
          <p:nvPr/>
        </p:nvSpPr>
        <p:spPr>
          <a:xfrm>
            <a:off x="530034" y="3160062"/>
            <a:ext cx="1746489" cy="307777"/>
          </a:xfrm>
          <a:prstGeom prst="rect">
            <a:avLst/>
          </a:prstGeom>
          <a:noFill/>
        </p:spPr>
        <p:txBody>
          <a:bodyPr wrap="square" rtlCol="0">
            <a:spAutoFit/>
          </a:bodyPr>
          <a:lstStyle/>
          <a:p>
            <a:r>
              <a:rPr lang="en-US" sz="1400" b="1" dirty="0">
                <a:latin typeface="+mj-lt"/>
              </a:rPr>
              <a:t>Saved Videos</a:t>
            </a:r>
          </a:p>
        </p:txBody>
      </p:sp>
      <p:pic>
        <p:nvPicPr>
          <p:cNvPr id="47" name="Picture Placeholder 207">
            <a:extLst>
              <a:ext uri="{FF2B5EF4-FFF2-40B4-BE49-F238E27FC236}">
                <a16:creationId xmlns:a16="http://schemas.microsoft.com/office/drawing/2014/main" id="{FDC610A8-79BA-C57B-C3C2-7F0D0232D634}"/>
              </a:ext>
            </a:extLst>
          </p:cNvPr>
          <p:cNvPicPr>
            <a:picLocks noChangeAspect="1"/>
          </p:cNvPicPr>
          <p:nvPr/>
        </p:nvPicPr>
        <p:blipFill rotWithShape="1">
          <a:blip r:embed="rId21">
            <a:extLst>
              <a:ext uri="{28A0092B-C50C-407E-A947-70E740481C1C}">
                <a14:useLocalDpi xmlns:a14="http://schemas.microsoft.com/office/drawing/2010/main" val="0"/>
              </a:ext>
            </a:extLst>
          </a:blip>
          <a:srcRect l="16875" r="16875"/>
          <a:stretch/>
        </p:blipFill>
        <p:spPr>
          <a:xfrm>
            <a:off x="4372873" y="2199565"/>
            <a:ext cx="492910" cy="492910"/>
          </a:xfrm>
          <a:prstGeom prst="ellipse">
            <a:avLst/>
          </a:prstGeom>
        </p:spPr>
      </p:pic>
      <p:sp>
        <p:nvSpPr>
          <p:cNvPr id="48" name="TextBox 47">
            <a:extLst>
              <a:ext uri="{FF2B5EF4-FFF2-40B4-BE49-F238E27FC236}">
                <a16:creationId xmlns:a16="http://schemas.microsoft.com/office/drawing/2014/main" id="{0B5C9D37-804D-3221-8F43-27A68E0CC373}"/>
              </a:ext>
            </a:extLst>
          </p:cNvPr>
          <p:cNvSpPr txBox="1"/>
          <p:nvPr/>
        </p:nvSpPr>
        <p:spPr>
          <a:xfrm>
            <a:off x="4916054" y="2206918"/>
            <a:ext cx="2656965" cy="307777"/>
          </a:xfrm>
          <a:prstGeom prst="rect">
            <a:avLst/>
          </a:prstGeom>
          <a:noFill/>
        </p:spPr>
        <p:txBody>
          <a:bodyPr wrap="square" rtlCol="0">
            <a:spAutoFit/>
          </a:bodyPr>
          <a:lstStyle/>
          <a:p>
            <a:r>
              <a:rPr lang="en-US" sz="1400" b="1" dirty="0">
                <a:latin typeface="+mj-lt"/>
              </a:rPr>
              <a:t>Presenter Name can be here</a:t>
            </a:r>
          </a:p>
        </p:txBody>
      </p:sp>
      <p:sp>
        <p:nvSpPr>
          <p:cNvPr id="49" name="TextBox 48">
            <a:extLst>
              <a:ext uri="{FF2B5EF4-FFF2-40B4-BE49-F238E27FC236}">
                <a16:creationId xmlns:a16="http://schemas.microsoft.com/office/drawing/2014/main" id="{06350287-FD15-2907-DC73-5709306C04BC}"/>
              </a:ext>
            </a:extLst>
          </p:cNvPr>
          <p:cNvSpPr txBox="1"/>
          <p:nvPr/>
        </p:nvSpPr>
        <p:spPr>
          <a:xfrm>
            <a:off x="4876692" y="2443257"/>
            <a:ext cx="3095496" cy="276999"/>
          </a:xfrm>
          <a:prstGeom prst="rect">
            <a:avLst/>
          </a:prstGeom>
          <a:noFill/>
        </p:spPr>
        <p:txBody>
          <a:bodyPr wrap="square" rtlCol="0">
            <a:spAutoFit/>
          </a:bodyPr>
          <a:lstStyle/>
          <a:p>
            <a:r>
              <a:rPr lang="en-US" sz="1200" b="1" dirty="0">
                <a:latin typeface="+mj-lt"/>
              </a:rPr>
              <a:t>Subject title here</a:t>
            </a:r>
          </a:p>
        </p:txBody>
      </p:sp>
      <p:sp>
        <p:nvSpPr>
          <p:cNvPr id="51" name="TextBox 50">
            <a:extLst>
              <a:ext uri="{FF2B5EF4-FFF2-40B4-BE49-F238E27FC236}">
                <a16:creationId xmlns:a16="http://schemas.microsoft.com/office/drawing/2014/main" id="{E6E20A16-9336-9692-1812-CAAC1FA4B97A}"/>
              </a:ext>
            </a:extLst>
          </p:cNvPr>
          <p:cNvSpPr txBox="1"/>
          <p:nvPr/>
        </p:nvSpPr>
        <p:spPr>
          <a:xfrm>
            <a:off x="6144187" y="2441101"/>
            <a:ext cx="947482" cy="253916"/>
          </a:xfrm>
          <a:prstGeom prst="rect">
            <a:avLst/>
          </a:prstGeom>
          <a:noFill/>
        </p:spPr>
        <p:txBody>
          <a:bodyPr wrap="square" rtlCol="0">
            <a:spAutoFit/>
          </a:bodyPr>
          <a:lstStyle/>
          <a:p>
            <a:r>
              <a:rPr lang="en-US" sz="1050" b="1" dirty="0">
                <a:solidFill>
                  <a:srgbClr val="63666A"/>
                </a:solidFill>
                <a:latin typeface="+mj-lt"/>
              </a:rPr>
              <a:t>Group Name</a:t>
            </a:r>
          </a:p>
        </p:txBody>
      </p:sp>
      <p:sp>
        <p:nvSpPr>
          <p:cNvPr id="52" name="TextBox 51">
            <a:extLst>
              <a:ext uri="{FF2B5EF4-FFF2-40B4-BE49-F238E27FC236}">
                <a16:creationId xmlns:a16="http://schemas.microsoft.com/office/drawing/2014/main" id="{E6CF2C53-D43C-7D09-41E5-415AE67927B6}"/>
              </a:ext>
            </a:extLst>
          </p:cNvPr>
          <p:cNvSpPr txBox="1"/>
          <p:nvPr/>
        </p:nvSpPr>
        <p:spPr>
          <a:xfrm>
            <a:off x="4865783" y="2700387"/>
            <a:ext cx="6472853" cy="646331"/>
          </a:xfrm>
          <a:prstGeom prst="rect">
            <a:avLst/>
          </a:prstGeom>
          <a:noFill/>
        </p:spPr>
        <p:txBody>
          <a:bodyPr wrap="square" rtlCol="0">
            <a:spAutoFit/>
          </a:bodyPr>
          <a:lstStyle/>
          <a:p>
            <a:r>
              <a:rPr lang="en-US" sz="1200" dirty="0">
                <a:latin typeface="+mj-lt"/>
              </a:rPr>
              <a:t>Short description about your first  video goes here. Lorem ipsum dolor sit </a:t>
            </a:r>
            <a:r>
              <a:rPr lang="en-US" sz="1200" dirty="0" err="1">
                <a:latin typeface="+mj-lt"/>
              </a:rPr>
              <a:t>amet</a:t>
            </a:r>
            <a:r>
              <a:rPr lang="en-US" sz="1200" dirty="0">
                <a:latin typeface="+mj-lt"/>
              </a:rPr>
              <a:t>, </a:t>
            </a:r>
            <a:r>
              <a:rPr lang="en-US" sz="1200" dirty="0" err="1">
                <a:latin typeface="+mj-lt"/>
              </a:rPr>
              <a:t>consectetur</a:t>
            </a:r>
            <a:r>
              <a:rPr lang="en-US" sz="1200" dirty="0">
                <a:latin typeface="+mj-lt"/>
              </a:rPr>
              <a:t> </a:t>
            </a:r>
            <a:r>
              <a:rPr lang="en-US" sz="1200" dirty="0" err="1">
                <a:latin typeface="+mj-lt"/>
              </a:rPr>
              <a:t>adipiscing</a:t>
            </a:r>
            <a:r>
              <a:rPr lang="en-US" sz="1200" dirty="0">
                <a:latin typeface="+mj-lt"/>
              </a:rPr>
              <a:t> </a:t>
            </a:r>
            <a:r>
              <a:rPr lang="en-US" sz="1200" dirty="0" err="1">
                <a:latin typeface="+mj-lt"/>
              </a:rPr>
              <a:t>elit</a:t>
            </a:r>
            <a:r>
              <a:rPr lang="en-US" sz="1200" dirty="0">
                <a:latin typeface="+mj-lt"/>
              </a:rPr>
              <a:t>. </a:t>
            </a:r>
            <a:r>
              <a:rPr lang="en-US" sz="1200" dirty="0" err="1">
                <a:latin typeface="+mj-lt"/>
              </a:rPr>
              <a:t>Fusce</a:t>
            </a:r>
            <a:r>
              <a:rPr lang="en-US" sz="1200" dirty="0">
                <a:latin typeface="+mj-lt"/>
              </a:rPr>
              <a:t> </a:t>
            </a:r>
            <a:r>
              <a:rPr lang="en-US" sz="1200" dirty="0" err="1">
                <a:latin typeface="+mj-lt"/>
              </a:rPr>
              <a:t>massa</a:t>
            </a:r>
            <a:r>
              <a:rPr lang="en-US" sz="1200" dirty="0">
                <a:latin typeface="+mj-lt"/>
              </a:rPr>
              <a:t> </a:t>
            </a:r>
            <a:r>
              <a:rPr lang="en-US" sz="1200" dirty="0" err="1">
                <a:latin typeface="+mj-lt"/>
              </a:rPr>
              <a:t>risus</a:t>
            </a:r>
            <a:r>
              <a:rPr lang="en-US" sz="1200" dirty="0">
                <a:latin typeface="+mj-lt"/>
              </a:rPr>
              <a:t>, </a:t>
            </a:r>
            <a:r>
              <a:rPr lang="en-US" sz="1200" dirty="0" err="1">
                <a:latin typeface="+mj-lt"/>
              </a:rPr>
              <a:t>euismod</a:t>
            </a:r>
            <a:r>
              <a:rPr lang="en-US" sz="1200" dirty="0">
                <a:latin typeface="+mj-lt"/>
              </a:rPr>
              <a:t> </a:t>
            </a:r>
            <a:r>
              <a:rPr lang="en-US" sz="1200" dirty="0" err="1">
                <a:latin typeface="+mj-lt"/>
              </a:rPr>
              <a:t>nec</a:t>
            </a:r>
            <a:r>
              <a:rPr lang="en-US" sz="1200" dirty="0">
                <a:latin typeface="+mj-lt"/>
              </a:rPr>
              <a:t> mi </a:t>
            </a:r>
            <a:r>
              <a:rPr lang="en-US" sz="1200" dirty="0" err="1">
                <a:latin typeface="+mj-lt"/>
              </a:rPr>
              <a:t>pretium</a:t>
            </a:r>
            <a:r>
              <a:rPr lang="en-US" sz="1200" dirty="0">
                <a:latin typeface="+mj-lt"/>
              </a:rPr>
              <a:t>, </a:t>
            </a:r>
            <a:r>
              <a:rPr lang="en-US" sz="1200" dirty="0" err="1">
                <a:latin typeface="+mj-lt"/>
              </a:rPr>
              <a:t>iaculis</a:t>
            </a:r>
            <a:r>
              <a:rPr lang="en-US" sz="1200" dirty="0">
                <a:latin typeface="+mj-lt"/>
              </a:rPr>
              <a:t> lacinia </a:t>
            </a:r>
            <a:r>
              <a:rPr lang="en-US" sz="1200" dirty="0" err="1">
                <a:latin typeface="+mj-lt"/>
              </a:rPr>
              <a:t>elit</a:t>
            </a:r>
            <a:r>
              <a:rPr lang="en-US" sz="1200" dirty="0">
                <a:latin typeface="+mj-lt"/>
              </a:rPr>
              <a:t>. </a:t>
            </a:r>
            <a:r>
              <a:rPr lang="en-US" sz="1200" dirty="0" err="1">
                <a:latin typeface="+mj-lt"/>
              </a:rPr>
              <a:t>Mauris</a:t>
            </a:r>
            <a:r>
              <a:rPr lang="en-US" sz="1200" dirty="0">
                <a:latin typeface="+mj-lt"/>
              </a:rPr>
              <a:t> </a:t>
            </a:r>
            <a:r>
              <a:rPr lang="en-US" sz="1200" dirty="0" err="1">
                <a:latin typeface="+mj-lt"/>
              </a:rPr>
              <a:t>scelerisque</a:t>
            </a:r>
            <a:r>
              <a:rPr lang="en-US" sz="1200" dirty="0">
                <a:latin typeface="+mj-lt"/>
              </a:rPr>
              <a:t> </a:t>
            </a:r>
            <a:r>
              <a:rPr lang="en-US" sz="1200" dirty="0" err="1">
                <a:latin typeface="+mj-lt"/>
              </a:rPr>
              <a:t>sollicitudin</a:t>
            </a:r>
            <a:r>
              <a:rPr lang="en-US" sz="1200" dirty="0">
                <a:latin typeface="+mj-lt"/>
              </a:rPr>
              <a:t> </a:t>
            </a:r>
            <a:r>
              <a:rPr lang="en-US" sz="1200" dirty="0" err="1">
                <a:latin typeface="+mj-lt"/>
              </a:rPr>
              <a:t>vulputate</a:t>
            </a:r>
            <a:r>
              <a:rPr lang="en-US" sz="1200" dirty="0">
                <a:latin typeface="+mj-lt"/>
              </a:rPr>
              <a:t>. </a:t>
            </a:r>
          </a:p>
        </p:txBody>
      </p:sp>
      <p:sp>
        <p:nvSpPr>
          <p:cNvPr id="53" name="TextBox 52">
            <a:extLst>
              <a:ext uri="{FF2B5EF4-FFF2-40B4-BE49-F238E27FC236}">
                <a16:creationId xmlns:a16="http://schemas.microsoft.com/office/drawing/2014/main" id="{1A2AFD76-6D7F-3B7E-5F92-0CC59D99EE5C}"/>
              </a:ext>
            </a:extLst>
          </p:cNvPr>
          <p:cNvSpPr txBox="1"/>
          <p:nvPr/>
        </p:nvSpPr>
        <p:spPr>
          <a:xfrm>
            <a:off x="530034" y="1685287"/>
            <a:ext cx="1746489" cy="307777"/>
          </a:xfrm>
          <a:prstGeom prst="rect">
            <a:avLst/>
          </a:prstGeom>
          <a:noFill/>
        </p:spPr>
        <p:txBody>
          <a:bodyPr wrap="square" rtlCol="0">
            <a:spAutoFit/>
          </a:bodyPr>
          <a:lstStyle/>
          <a:p>
            <a:r>
              <a:rPr lang="en-US" sz="1400" b="1" dirty="0">
                <a:latin typeface="+mj-lt"/>
              </a:rPr>
              <a:t>video name</a:t>
            </a:r>
          </a:p>
        </p:txBody>
      </p:sp>
      <p:pic>
        <p:nvPicPr>
          <p:cNvPr id="54" name="Picture Placeholder 201">
            <a:extLst>
              <a:ext uri="{FF2B5EF4-FFF2-40B4-BE49-F238E27FC236}">
                <a16:creationId xmlns:a16="http://schemas.microsoft.com/office/drawing/2014/main" id="{83777A32-FF0F-C89B-D31B-5D4B43DFBBED}"/>
              </a:ext>
            </a:extLst>
          </p:cNvPr>
          <p:cNvPicPr>
            <a:picLocks noChangeAspect="1"/>
          </p:cNvPicPr>
          <p:nvPr/>
        </p:nvPicPr>
        <p:blipFill rotWithShape="1">
          <a:blip r:embed="rId21">
            <a:extLst>
              <a:ext uri="{28A0092B-C50C-407E-A947-70E740481C1C}">
                <a14:useLocalDpi xmlns:a14="http://schemas.microsoft.com/office/drawing/2010/main" val="0"/>
              </a:ext>
            </a:extLst>
          </a:blip>
          <a:srcRect l="16875" r="16875"/>
          <a:stretch/>
        </p:blipFill>
        <p:spPr>
          <a:xfrm>
            <a:off x="11695113" y="52756"/>
            <a:ext cx="340943" cy="340943"/>
          </a:xfrm>
          <a:prstGeom prst="ellipse">
            <a:avLst/>
          </a:prstGeom>
          <a:blipFill>
            <a:blip r:embed="rId22"/>
            <a:tile tx="0" ty="0" sx="100000" sy="100000" flip="none" algn="tl"/>
          </a:blipFill>
        </p:spPr>
      </p:pic>
      <p:sp>
        <p:nvSpPr>
          <p:cNvPr id="55" name="TextBox 54">
            <a:extLst>
              <a:ext uri="{FF2B5EF4-FFF2-40B4-BE49-F238E27FC236}">
                <a16:creationId xmlns:a16="http://schemas.microsoft.com/office/drawing/2014/main" id="{47F8BD5D-2AD4-3C59-9AEB-94645D1D329D}"/>
              </a:ext>
            </a:extLst>
          </p:cNvPr>
          <p:cNvSpPr txBox="1"/>
          <p:nvPr/>
        </p:nvSpPr>
        <p:spPr>
          <a:xfrm>
            <a:off x="61857" y="597973"/>
            <a:ext cx="1271100" cy="400110"/>
          </a:xfrm>
          <a:prstGeom prst="rect">
            <a:avLst/>
          </a:prstGeom>
          <a:noFill/>
        </p:spPr>
        <p:txBody>
          <a:bodyPr wrap="square" rtlCol="0">
            <a:spAutoFit/>
          </a:bodyPr>
          <a:lstStyle/>
          <a:p>
            <a:r>
              <a:rPr lang="en-US" sz="2000" b="1" dirty="0">
                <a:solidFill>
                  <a:schemeClr val="tx1">
                    <a:lumMod val="65000"/>
                    <a:lumOff val="35000"/>
                  </a:schemeClr>
                </a:solidFill>
                <a:latin typeface="+mj-lt"/>
              </a:rPr>
              <a:t>Watch</a:t>
            </a:r>
          </a:p>
        </p:txBody>
      </p:sp>
      <p:sp>
        <p:nvSpPr>
          <p:cNvPr id="56" name="TextBox 55">
            <a:extLst>
              <a:ext uri="{FF2B5EF4-FFF2-40B4-BE49-F238E27FC236}">
                <a16:creationId xmlns:a16="http://schemas.microsoft.com/office/drawing/2014/main" id="{C6525F91-E6CF-9F48-4F07-3D1FE35CF16A}"/>
              </a:ext>
            </a:extLst>
          </p:cNvPr>
          <p:cNvSpPr txBox="1"/>
          <p:nvPr/>
        </p:nvSpPr>
        <p:spPr>
          <a:xfrm>
            <a:off x="4306125" y="733172"/>
            <a:ext cx="3094643" cy="369332"/>
          </a:xfrm>
          <a:prstGeom prst="rect">
            <a:avLst/>
          </a:prstGeom>
          <a:noFill/>
        </p:spPr>
        <p:txBody>
          <a:bodyPr wrap="square" rtlCol="0">
            <a:spAutoFit/>
          </a:bodyPr>
          <a:lstStyle/>
          <a:p>
            <a:r>
              <a:rPr lang="en-US" b="1" dirty="0">
                <a:solidFill>
                  <a:schemeClr val="tx1">
                    <a:lumMod val="65000"/>
                    <a:lumOff val="35000"/>
                  </a:schemeClr>
                </a:solidFill>
                <a:latin typeface="+mj-lt"/>
              </a:rPr>
              <a:t>Videos name here</a:t>
            </a:r>
          </a:p>
        </p:txBody>
      </p:sp>
      <p:sp>
        <p:nvSpPr>
          <p:cNvPr id="57" name="TextBox 56">
            <a:extLst>
              <a:ext uri="{FF2B5EF4-FFF2-40B4-BE49-F238E27FC236}">
                <a16:creationId xmlns:a16="http://schemas.microsoft.com/office/drawing/2014/main" id="{E3C1325E-CCAA-B791-3015-BB1AC4907CE0}"/>
              </a:ext>
            </a:extLst>
          </p:cNvPr>
          <p:cNvSpPr txBox="1"/>
          <p:nvPr/>
        </p:nvSpPr>
        <p:spPr>
          <a:xfrm>
            <a:off x="5040756" y="1161659"/>
            <a:ext cx="3094643" cy="523220"/>
          </a:xfrm>
          <a:prstGeom prst="rect">
            <a:avLst/>
          </a:prstGeom>
          <a:noFill/>
        </p:spPr>
        <p:txBody>
          <a:bodyPr wrap="square" rtlCol="0">
            <a:spAutoFit/>
          </a:bodyPr>
          <a:lstStyle/>
          <a:p>
            <a:r>
              <a:rPr lang="en-US" sz="1400" b="1" dirty="0">
                <a:latin typeface="+mj-lt"/>
              </a:rPr>
              <a:t>Click in number 1 to watch </a:t>
            </a:r>
          </a:p>
          <a:p>
            <a:r>
              <a:rPr lang="en-US" sz="1400" b="1" dirty="0">
                <a:latin typeface="+mj-lt"/>
              </a:rPr>
              <a:t>video 1 in full screen</a:t>
            </a:r>
          </a:p>
        </p:txBody>
      </p:sp>
      <p:sp>
        <p:nvSpPr>
          <p:cNvPr id="58" name="TextBox 57">
            <a:extLst>
              <a:ext uri="{FF2B5EF4-FFF2-40B4-BE49-F238E27FC236}">
                <a16:creationId xmlns:a16="http://schemas.microsoft.com/office/drawing/2014/main" id="{D5EE5898-5DD4-CCFC-EAEC-B8D5CD4BEC3E}"/>
              </a:ext>
            </a:extLst>
          </p:cNvPr>
          <p:cNvSpPr txBox="1"/>
          <p:nvPr/>
        </p:nvSpPr>
        <p:spPr>
          <a:xfrm>
            <a:off x="8663187" y="1161659"/>
            <a:ext cx="3094643" cy="523220"/>
          </a:xfrm>
          <a:prstGeom prst="rect">
            <a:avLst/>
          </a:prstGeom>
          <a:noFill/>
        </p:spPr>
        <p:txBody>
          <a:bodyPr wrap="square" rtlCol="0">
            <a:spAutoFit/>
          </a:bodyPr>
          <a:lstStyle/>
          <a:p>
            <a:r>
              <a:rPr lang="en-US" sz="1400" b="1" dirty="0">
                <a:latin typeface="+mj-lt"/>
              </a:rPr>
              <a:t>Click in number 2 to watch </a:t>
            </a:r>
          </a:p>
          <a:p>
            <a:r>
              <a:rPr lang="en-US" sz="1400" b="1" dirty="0">
                <a:latin typeface="+mj-lt"/>
              </a:rPr>
              <a:t>video 2 in full screen</a:t>
            </a:r>
          </a:p>
        </p:txBody>
      </p:sp>
      <p:grpSp>
        <p:nvGrpSpPr>
          <p:cNvPr id="61" name="Group 60">
            <a:extLst>
              <a:ext uri="{FF2B5EF4-FFF2-40B4-BE49-F238E27FC236}">
                <a16:creationId xmlns:a16="http://schemas.microsoft.com/office/drawing/2014/main" id="{77E96FC7-FB24-B338-79B0-4908F6523FF2}"/>
              </a:ext>
            </a:extLst>
          </p:cNvPr>
          <p:cNvGrpSpPr/>
          <p:nvPr/>
        </p:nvGrpSpPr>
        <p:grpSpPr>
          <a:xfrm>
            <a:off x="5160370" y="1628410"/>
            <a:ext cx="1577858" cy="276999"/>
            <a:chOff x="5160370" y="1628410"/>
            <a:chExt cx="1577858" cy="276999"/>
          </a:xfrm>
        </p:grpSpPr>
        <p:sp>
          <p:nvSpPr>
            <p:cNvPr id="59" name="TextBox 58">
              <a:extLst>
                <a:ext uri="{FF2B5EF4-FFF2-40B4-BE49-F238E27FC236}">
                  <a16:creationId xmlns:a16="http://schemas.microsoft.com/office/drawing/2014/main" id="{83FFF32A-DE07-E1C4-07DE-ADC2807EE083}"/>
                </a:ext>
              </a:extLst>
            </p:cNvPr>
            <p:cNvSpPr txBox="1"/>
            <p:nvPr/>
          </p:nvSpPr>
          <p:spPr>
            <a:xfrm>
              <a:off x="5207955" y="1628410"/>
              <a:ext cx="1530273" cy="276999"/>
            </a:xfrm>
            <a:prstGeom prst="rect">
              <a:avLst/>
            </a:prstGeom>
            <a:noFill/>
          </p:spPr>
          <p:txBody>
            <a:bodyPr wrap="square" rtlCol="0">
              <a:spAutoFit/>
            </a:bodyPr>
            <a:lstStyle/>
            <a:p>
              <a:r>
                <a:rPr lang="en-US" sz="1200" dirty="0">
                  <a:solidFill>
                    <a:srgbClr val="1977F2"/>
                  </a:solidFill>
                </a:rPr>
                <a:t>5 days ago</a:t>
              </a:r>
            </a:p>
          </p:txBody>
        </p:sp>
        <p:sp>
          <p:nvSpPr>
            <p:cNvPr id="60" name="Oval 59">
              <a:extLst>
                <a:ext uri="{FF2B5EF4-FFF2-40B4-BE49-F238E27FC236}">
                  <a16:creationId xmlns:a16="http://schemas.microsoft.com/office/drawing/2014/main" id="{956BF07E-ED01-5380-0A14-B37C7B5DC519}"/>
                </a:ext>
              </a:extLst>
            </p:cNvPr>
            <p:cNvSpPr/>
            <p:nvPr/>
          </p:nvSpPr>
          <p:spPr>
            <a:xfrm>
              <a:off x="5160370" y="1723296"/>
              <a:ext cx="78534" cy="78534"/>
            </a:xfrm>
            <a:prstGeom prst="ellipse">
              <a:avLst/>
            </a:prstGeom>
            <a:solidFill>
              <a:srgbClr val="1977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a:extLst>
              <a:ext uri="{FF2B5EF4-FFF2-40B4-BE49-F238E27FC236}">
                <a16:creationId xmlns:a16="http://schemas.microsoft.com/office/drawing/2014/main" id="{59D7A532-BC4A-E242-60F6-6B49F414516E}"/>
              </a:ext>
            </a:extLst>
          </p:cNvPr>
          <p:cNvGrpSpPr/>
          <p:nvPr/>
        </p:nvGrpSpPr>
        <p:grpSpPr>
          <a:xfrm>
            <a:off x="8733663" y="1628410"/>
            <a:ext cx="1577858" cy="276999"/>
            <a:chOff x="5160370" y="1628410"/>
            <a:chExt cx="1577858" cy="276999"/>
          </a:xfrm>
        </p:grpSpPr>
        <p:sp>
          <p:nvSpPr>
            <p:cNvPr id="63" name="TextBox 62">
              <a:extLst>
                <a:ext uri="{FF2B5EF4-FFF2-40B4-BE49-F238E27FC236}">
                  <a16:creationId xmlns:a16="http://schemas.microsoft.com/office/drawing/2014/main" id="{A0F81098-D321-5D95-4B37-C0FFC44A21DA}"/>
                </a:ext>
              </a:extLst>
            </p:cNvPr>
            <p:cNvSpPr txBox="1"/>
            <p:nvPr/>
          </p:nvSpPr>
          <p:spPr>
            <a:xfrm>
              <a:off x="5207955" y="1628410"/>
              <a:ext cx="1530273" cy="276999"/>
            </a:xfrm>
            <a:prstGeom prst="rect">
              <a:avLst/>
            </a:prstGeom>
            <a:noFill/>
          </p:spPr>
          <p:txBody>
            <a:bodyPr wrap="square" rtlCol="0">
              <a:spAutoFit/>
            </a:bodyPr>
            <a:lstStyle/>
            <a:p>
              <a:r>
                <a:rPr lang="en-US" sz="1200" dirty="0">
                  <a:solidFill>
                    <a:srgbClr val="1977F2"/>
                  </a:solidFill>
                </a:rPr>
                <a:t>5 days ago</a:t>
              </a:r>
            </a:p>
          </p:txBody>
        </p:sp>
        <p:sp>
          <p:nvSpPr>
            <p:cNvPr id="64" name="Oval 63">
              <a:extLst>
                <a:ext uri="{FF2B5EF4-FFF2-40B4-BE49-F238E27FC236}">
                  <a16:creationId xmlns:a16="http://schemas.microsoft.com/office/drawing/2014/main" id="{EE66E670-3CFB-7E03-7168-1F1FBE9EFB6E}"/>
                </a:ext>
              </a:extLst>
            </p:cNvPr>
            <p:cNvSpPr/>
            <p:nvPr/>
          </p:nvSpPr>
          <p:spPr>
            <a:xfrm>
              <a:off x="5160370" y="1723296"/>
              <a:ext cx="78534" cy="78534"/>
            </a:xfrm>
            <a:prstGeom prst="ellipse">
              <a:avLst/>
            </a:prstGeom>
            <a:solidFill>
              <a:srgbClr val="1977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52588675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 name="Rectangle 156">
            <a:extLst>
              <a:ext uri="{FF2B5EF4-FFF2-40B4-BE49-F238E27FC236}">
                <a16:creationId xmlns:a16="http://schemas.microsoft.com/office/drawing/2014/main" id="{44F9C00E-B2B5-4995-F45A-8CBBC596C0FE}"/>
              </a:ext>
            </a:extLst>
          </p:cNvPr>
          <p:cNvSpPr/>
          <p:nvPr/>
        </p:nvSpPr>
        <p:spPr>
          <a:xfrm>
            <a:off x="-7970" y="489098"/>
            <a:ext cx="3458308" cy="63689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Rounded Rectangle 243">
            <a:extLst>
              <a:ext uri="{FF2B5EF4-FFF2-40B4-BE49-F238E27FC236}">
                <a16:creationId xmlns:a16="http://schemas.microsoft.com/office/drawing/2014/main" id="{6E396088-1BD4-EFA9-86F8-A85ACA2D178E}"/>
              </a:ext>
            </a:extLst>
          </p:cNvPr>
          <p:cNvSpPr/>
          <p:nvPr/>
        </p:nvSpPr>
        <p:spPr>
          <a:xfrm>
            <a:off x="82311" y="2086478"/>
            <a:ext cx="3356283" cy="476110"/>
          </a:xfrm>
          <a:prstGeom prst="roundRect">
            <a:avLst/>
          </a:prstGeom>
          <a:solidFill>
            <a:srgbClr val="E3E6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Rounded Rectangle 158">
            <a:extLst>
              <a:ext uri="{FF2B5EF4-FFF2-40B4-BE49-F238E27FC236}">
                <a16:creationId xmlns:a16="http://schemas.microsoft.com/office/drawing/2014/main" id="{EC534CE3-A12D-B29F-2489-364AB27FA367}"/>
              </a:ext>
            </a:extLst>
          </p:cNvPr>
          <p:cNvSpPr/>
          <p:nvPr/>
        </p:nvSpPr>
        <p:spPr>
          <a:xfrm>
            <a:off x="4299216" y="2090982"/>
            <a:ext cx="7100736" cy="4708828"/>
          </a:xfrm>
          <a:prstGeom prst="roundRect">
            <a:avLst>
              <a:gd name="adj" fmla="val 87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Rectangle 180">
            <a:extLst>
              <a:ext uri="{FF2B5EF4-FFF2-40B4-BE49-F238E27FC236}">
                <a16:creationId xmlns:a16="http://schemas.microsoft.com/office/drawing/2014/main" id="{65395F88-DA37-2903-42C1-6BD9F91B514B}"/>
              </a:ext>
            </a:extLst>
          </p:cNvPr>
          <p:cNvSpPr/>
          <p:nvPr/>
        </p:nvSpPr>
        <p:spPr>
          <a:xfrm>
            <a:off x="0" y="0"/>
            <a:ext cx="12192000" cy="489098"/>
          </a:xfrm>
          <a:prstGeom prst="rect">
            <a:avLst/>
          </a:prstGeom>
          <a:solidFill>
            <a:schemeClr val="bg1"/>
          </a:solidFill>
          <a:ln>
            <a:noFill/>
          </a:ln>
          <a:effectLst>
            <a:outerShdw blurRad="172839" dir="1649998"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Freeform 4">
            <a:extLst>
              <a:ext uri="{FF2B5EF4-FFF2-40B4-BE49-F238E27FC236}">
                <a16:creationId xmlns:a16="http://schemas.microsoft.com/office/drawing/2014/main" id="{0B801E68-D581-0FA8-5284-FD147AC8F7C6}"/>
              </a:ext>
            </a:extLst>
          </p:cNvPr>
          <p:cNvSpPr/>
          <p:nvPr/>
        </p:nvSpPr>
        <p:spPr>
          <a:xfrm>
            <a:off x="6657392" y="184100"/>
            <a:ext cx="34721" cy="64282"/>
          </a:xfrm>
          <a:custGeom>
            <a:avLst/>
            <a:gdLst>
              <a:gd name="connsiteX0" fmla="*/ 184641 w 201164"/>
              <a:gd name="connsiteY0" fmla="*/ 193211 h 372429"/>
              <a:gd name="connsiteX1" fmla="*/ 186342 w 201164"/>
              <a:gd name="connsiteY1" fmla="*/ 320046 h 372429"/>
              <a:gd name="connsiteX2" fmla="*/ 78882 w 201164"/>
              <a:gd name="connsiteY2" fmla="*/ 372396 h 372429"/>
              <a:gd name="connsiteX3" fmla="*/ 78882 w 201164"/>
              <a:gd name="connsiteY3" fmla="*/ 357099 h 372429"/>
              <a:gd name="connsiteX4" fmla="*/ 62532 w 201164"/>
              <a:gd name="connsiteY4" fmla="*/ 340758 h 372429"/>
              <a:gd name="connsiteX5" fmla="*/ 51474 w 201164"/>
              <a:gd name="connsiteY5" fmla="*/ 340758 h 372429"/>
              <a:gd name="connsiteX6" fmla="*/ 158744 w 201164"/>
              <a:gd name="connsiteY6" fmla="*/ 302755 h 372429"/>
              <a:gd name="connsiteX7" fmla="*/ 156004 w 201164"/>
              <a:gd name="connsiteY7" fmla="*/ 209363 h 372429"/>
              <a:gd name="connsiteX8" fmla="*/ -35 w 201164"/>
              <a:gd name="connsiteY8" fmla="*/ 14312 h 372429"/>
              <a:gd name="connsiteX9" fmla="*/ 14142 w 201164"/>
              <a:gd name="connsiteY9" fmla="*/ 14312 h 372429"/>
              <a:gd name="connsiteX10" fmla="*/ 30303 w 201164"/>
              <a:gd name="connsiteY10" fmla="*/ -34 h 372429"/>
              <a:gd name="connsiteX11" fmla="*/ 182656 w 201164"/>
              <a:gd name="connsiteY11" fmla="*/ 189981 h 372429"/>
              <a:gd name="connsiteX12" fmla="*/ 184641 w 201164"/>
              <a:gd name="connsiteY12" fmla="*/ 193211 h 372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1164" h="372429">
                <a:moveTo>
                  <a:pt x="184641" y="193211"/>
                </a:moveTo>
                <a:cubicBezTo>
                  <a:pt x="186058" y="196251"/>
                  <a:pt x="219894" y="266652"/>
                  <a:pt x="186342" y="320046"/>
                </a:cubicBezTo>
                <a:cubicBezTo>
                  <a:pt x="167440" y="350449"/>
                  <a:pt x="131147" y="367550"/>
                  <a:pt x="78882" y="372396"/>
                </a:cubicBezTo>
                <a:lnTo>
                  <a:pt x="78882" y="357099"/>
                </a:lnTo>
                <a:cubicBezTo>
                  <a:pt x="78830" y="348059"/>
                  <a:pt x="71525" y="340758"/>
                  <a:pt x="62532" y="340758"/>
                </a:cubicBezTo>
                <a:lnTo>
                  <a:pt x="51474" y="340758"/>
                </a:lnTo>
                <a:cubicBezTo>
                  <a:pt x="106858" y="340758"/>
                  <a:pt x="142772" y="327932"/>
                  <a:pt x="158744" y="302755"/>
                </a:cubicBezTo>
                <a:cubicBezTo>
                  <a:pt x="180199" y="268647"/>
                  <a:pt x="159973" y="218483"/>
                  <a:pt x="156004" y="209363"/>
                </a:cubicBezTo>
                <a:lnTo>
                  <a:pt x="-35" y="14312"/>
                </a:lnTo>
                <a:lnTo>
                  <a:pt x="14142" y="14312"/>
                </a:lnTo>
                <a:cubicBezTo>
                  <a:pt x="22379" y="14369"/>
                  <a:pt x="29340" y="8189"/>
                  <a:pt x="30303" y="-34"/>
                </a:cubicBezTo>
                <a:lnTo>
                  <a:pt x="182656" y="189981"/>
                </a:lnTo>
                <a:cubicBezTo>
                  <a:pt x="183414" y="190995"/>
                  <a:pt x="184078" y="192076"/>
                  <a:pt x="184641" y="193211"/>
                </a:cubicBezTo>
                <a:close/>
              </a:path>
            </a:pathLst>
          </a:custGeom>
          <a:noFill/>
          <a:ln w="9451" cap="flat">
            <a:solidFill>
              <a:srgbClr val="63666A"/>
            </a:solidFill>
            <a:prstDash val="solid"/>
            <a:miter/>
          </a:ln>
        </p:spPr>
        <p:txBody>
          <a:bodyPr rtlCol="0" anchor="ctr"/>
          <a:lstStyle/>
          <a:p>
            <a:endParaRPr lang="en-US"/>
          </a:p>
        </p:txBody>
      </p:sp>
      <p:sp>
        <p:nvSpPr>
          <p:cNvPr id="6" name="Freeform 5">
            <a:extLst>
              <a:ext uri="{FF2B5EF4-FFF2-40B4-BE49-F238E27FC236}">
                <a16:creationId xmlns:a16="http://schemas.microsoft.com/office/drawing/2014/main" id="{21A4E6C8-2365-2E5B-D652-B1EB3A8560B1}"/>
              </a:ext>
            </a:extLst>
          </p:cNvPr>
          <p:cNvSpPr/>
          <p:nvPr/>
        </p:nvSpPr>
        <p:spPr>
          <a:xfrm>
            <a:off x="6487123" y="186576"/>
            <a:ext cx="199350" cy="56313"/>
          </a:xfrm>
          <a:custGeom>
            <a:avLst/>
            <a:gdLst>
              <a:gd name="connsiteX0" fmla="*/ 1142484 w 1154967"/>
              <a:gd name="connsiteY0" fmla="*/ 194826 h 326256"/>
              <a:gd name="connsiteX1" fmla="*/ 1145225 w 1154967"/>
              <a:gd name="connsiteY1" fmla="*/ 288219 h 326256"/>
              <a:gd name="connsiteX2" fmla="*/ 1037954 w 1154967"/>
              <a:gd name="connsiteY2" fmla="*/ 326222 h 326256"/>
              <a:gd name="connsiteX3" fmla="*/ 1033134 w 1154967"/>
              <a:gd name="connsiteY3" fmla="*/ 326222 h 326256"/>
              <a:gd name="connsiteX4" fmla="*/ 350099 w 1154967"/>
              <a:gd name="connsiteY4" fmla="*/ 326222 h 326256"/>
              <a:gd name="connsiteX5" fmla="*/ 113820 w 1154967"/>
              <a:gd name="connsiteY5" fmla="*/ 326222 h 326256"/>
              <a:gd name="connsiteX6" fmla="*/ 11463 w 1154967"/>
              <a:gd name="connsiteY6" fmla="*/ 289454 h 326256"/>
              <a:gd name="connsiteX7" fmla="*/ 7399 w 1154967"/>
              <a:gd name="connsiteY7" fmla="*/ 204707 h 326256"/>
              <a:gd name="connsiteX8" fmla="*/ 162399 w 1154967"/>
              <a:gd name="connsiteY8" fmla="*/ -34 h 326256"/>
              <a:gd name="connsiteX9" fmla="*/ 986445 w 1154967"/>
              <a:gd name="connsiteY9" fmla="*/ -34 h 326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54967" h="326256">
                <a:moveTo>
                  <a:pt x="1142484" y="194826"/>
                </a:moveTo>
                <a:cubicBezTo>
                  <a:pt x="1146454" y="204327"/>
                  <a:pt x="1166679" y="254111"/>
                  <a:pt x="1145225" y="288219"/>
                </a:cubicBezTo>
                <a:cubicBezTo>
                  <a:pt x="1129253" y="313586"/>
                  <a:pt x="1093338" y="326222"/>
                  <a:pt x="1037954" y="326222"/>
                </a:cubicBezTo>
                <a:lnTo>
                  <a:pt x="1033134" y="326222"/>
                </a:lnTo>
                <a:cubicBezTo>
                  <a:pt x="961305" y="325272"/>
                  <a:pt x="607832" y="325652"/>
                  <a:pt x="350099" y="326222"/>
                </a:cubicBezTo>
                <a:lnTo>
                  <a:pt x="113820" y="326222"/>
                </a:lnTo>
                <a:cubicBezTo>
                  <a:pt x="62311" y="326222"/>
                  <a:pt x="27814" y="313871"/>
                  <a:pt x="11463" y="289454"/>
                </a:cubicBezTo>
                <a:cubicBezTo>
                  <a:pt x="-9613" y="258197"/>
                  <a:pt x="4092" y="214113"/>
                  <a:pt x="7399" y="204707"/>
                </a:cubicBezTo>
                <a:lnTo>
                  <a:pt x="162399" y="-34"/>
                </a:lnTo>
                <a:lnTo>
                  <a:pt x="986445" y="-34"/>
                </a:lnTo>
                <a:close/>
              </a:path>
            </a:pathLst>
          </a:custGeom>
          <a:noFill/>
          <a:ln w="9451" cap="flat">
            <a:solidFill>
              <a:srgbClr val="63666A"/>
            </a:solidFill>
            <a:prstDash val="solid"/>
            <a:miter/>
          </a:ln>
        </p:spPr>
        <p:txBody>
          <a:bodyPr rtlCol="0" anchor="ctr"/>
          <a:lstStyle/>
          <a:p>
            <a:endParaRPr lang="en-US"/>
          </a:p>
        </p:txBody>
      </p:sp>
      <p:sp>
        <p:nvSpPr>
          <p:cNvPr id="7" name="Freeform 6">
            <a:extLst>
              <a:ext uri="{FF2B5EF4-FFF2-40B4-BE49-F238E27FC236}">
                <a16:creationId xmlns:a16="http://schemas.microsoft.com/office/drawing/2014/main" id="{EB2C76B4-5176-F19E-2794-21B842CFC8FA}"/>
              </a:ext>
            </a:extLst>
          </p:cNvPr>
          <p:cNvSpPr/>
          <p:nvPr/>
        </p:nvSpPr>
        <p:spPr>
          <a:xfrm>
            <a:off x="6618583" y="248382"/>
            <a:ext cx="52430" cy="102737"/>
          </a:xfrm>
          <a:custGeom>
            <a:avLst/>
            <a:gdLst>
              <a:gd name="connsiteX0" fmla="*/ 303725 w 303760"/>
              <a:gd name="connsiteY0" fmla="*/ -34 h 595222"/>
              <a:gd name="connsiteX1" fmla="*/ 303725 w 303760"/>
              <a:gd name="connsiteY1" fmla="*/ 578847 h 595222"/>
              <a:gd name="connsiteX2" fmla="*/ 287375 w 303760"/>
              <a:gd name="connsiteY2" fmla="*/ 595189 h 595222"/>
              <a:gd name="connsiteX3" fmla="*/ -35 w 303760"/>
              <a:gd name="connsiteY3" fmla="*/ 595189 h 595222"/>
              <a:gd name="connsiteX4" fmla="*/ 16221 w 303760"/>
              <a:gd name="connsiteY4" fmla="*/ 578847 h 595222"/>
              <a:gd name="connsiteX5" fmla="*/ 16221 w 303760"/>
              <a:gd name="connsiteY5" fmla="*/ 562411 h 595222"/>
              <a:gd name="connsiteX6" fmla="*/ 271402 w 303760"/>
              <a:gd name="connsiteY6" fmla="*/ 562411 h 595222"/>
              <a:gd name="connsiteX7" fmla="*/ 271402 w 303760"/>
              <a:gd name="connsiteY7" fmla="*/ 1011 h 595222"/>
              <a:gd name="connsiteX8" fmla="*/ 276506 w 303760"/>
              <a:gd name="connsiteY8" fmla="*/ 1011 h 595222"/>
              <a:gd name="connsiteX9" fmla="*/ 303725 w 303760"/>
              <a:gd name="connsiteY9" fmla="*/ -34 h 595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3760" h="595222">
                <a:moveTo>
                  <a:pt x="303725" y="-34"/>
                </a:moveTo>
                <a:lnTo>
                  <a:pt x="303725" y="578847"/>
                </a:lnTo>
                <a:cubicBezTo>
                  <a:pt x="303673" y="587888"/>
                  <a:pt x="296368" y="595189"/>
                  <a:pt x="287375" y="595189"/>
                </a:cubicBezTo>
                <a:lnTo>
                  <a:pt x="-35" y="595189"/>
                </a:lnTo>
                <a:cubicBezTo>
                  <a:pt x="8943" y="595189"/>
                  <a:pt x="16221" y="587872"/>
                  <a:pt x="16221" y="578847"/>
                </a:cubicBezTo>
                <a:lnTo>
                  <a:pt x="16221" y="562411"/>
                </a:lnTo>
                <a:lnTo>
                  <a:pt x="271402" y="562411"/>
                </a:lnTo>
                <a:lnTo>
                  <a:pt x="271402" y="1011"/>
                </a:lnTo>
                <a:lnTo>
                  <a:pt x="276506" y="1011"/>
                </a:lnTo>
                <a:cubicBezTo>
                  <a:pt x="285957" y="1074"/>
                  <a:pt x="295030" y="726"/>
                  <a:pt x="303725" y="-34"/>
                </a:cubicBezTo>
                <a:close/>
              </a:path>
            </a:pathLst>
          </a:custGeom>
          <a:noFill/>
          <a:ln w="9451" cap="flat">
            <a:solidFill>
              <a:srgbClr val="63666A"/>
            </a:solid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E72BE2AA-0C89-3277-B02F-17AB665EB9B4}"/>
              </a:ext>
            </a:extLst>
          </p:cNvPr>
          <p:cNvSpPr/>
          <p:nvPr/>
        </p:nvSpPr>
        <p:spPr>
          <a:xfrm>
            <a:off x="6504017" y="243003"/>
            <a:ext cx="166996" cy="5575"/>
          </a:xfrm>
          <a:custGeom>
            <a:avLst/>
            <a:gdLst>
              <a:gd name="connsiteX0" fmla="*/ 967481 w 967515"/>
              <a:gd name="connsiteY0" fmla="*/ 15832 h 32302"/>
              <a:gd name="connsiteX1" fmla="*/ 967481 w 967515"/>
              <a:gd name="connsiteY1" fmla="*/ 31128 h 32302"/>
              <a:gd name="connsiteX2" fmla="*/ 939978 w 967515"/>
              <a:gd name="connsiteY2" fmla="*/ 32268 h 32302"/>
              <a:gd name="connsiteX3" fmla="*/ 934779 w 967515"/>
              <a:gd name="connsiteY3" fmla="*/ 32268 h 32302"/>
              <a:gd name="connsiteX4" fmla="*/ 252311 w 967515"/>
              <a:gd name="connsiteY4" fmla="*/ 32268 h 32302"/>
              <a:gd name="connsiteX5" fmla="*/ 32571 w 967515"/>
              <a:gd name="connsiteY5" fmla="*/ 32268 h 32302"/>
              <a:gd name="connsiteX6" fmla="*/ 16221 w 967515"/>
              <a:gd name="connsiteY6" fmla="*/ 32268 h 32302"/>
              <a:gd name="connsiteX7" fmla="*/ -35 w 967515"/>
              <a:gd name="connsiteY7" fmla="*/ 32268 h 32302"/>
              <a:gd name="connsiteX8" fmla="*/ -35 w 967515"/>
              <a:gd name="connsiteY8" fmla="*/ 16307 h 32302"/>
              <a:gd name="connsiteX9" fmla="*/ 16221 w 967515"/>
              <a:gd name="connsiteY9" fmla="*/ -34 h 32302"/>
              <a:gd name="connsiteX10" fmla="*/ 951130 w 967515"/>
              <a:gd name="connsiteY10" fmla="*/ -34 h 32302"/>
              <a:gd name="connsiteX11" fmla="*/ 967481 w 967515"/>
              <a:gd name="connsiteY11" fmla="*/ 15832 h 3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67515" h="32302">
                <a:moveTo>
                  <a:pt x="967481" y="15832"/>
                </a:moveTo>
                <a:lnTo>
                  <a:pt x="967481" y="31128"/>
                </a:lnTo>
                <a:cubicBezTo>
                  <a:pt x="958785" y="31888"/>
                  <a:pt x="949618" y="32268"/>
                  <a:pt x="939978" y="32268"/>
                </a:cubicBezTo>
                <a:lnTo>
                  <a:pt x="934779" y="32268"/>
                </a:lnTo>
                <a:cubicBezTo>
                  <a:pt x="863234" y="31318"/>
                  <a:pt x="510139" y="32268"/>
                  <a:pt x="252311" y="32268"/>
                </a:cubicBezTo>
                <a:lnTo>
                  <a:pt x="32571" y="32268"/>
                </a:lnTo>
                <a:lnTo>
                  <a:pt x="16221" y="32268"/>
                </a:lnTo>
                <a:cubicBezTo>
                  <a:pt x="10645" y="32268"/>
                  <a:pt x="5163" y="32268"/>
                  <a:pt x="-35" y="32268"/>
                </a:cubicBezTo>
                <a:lnTo>
                  <a:pt x="-35" y="16307"/>
                </a:lnTo>
                <a:cubicBezTo>
                  <a:pt x="-35" y="7282"/>
                  <a:pt x="7243" y="-34"/>
                  <a:pt x="16221" y="-34"/>
                </a:cubicBezTo>
                <a:lnTo>
                  <a:pt x="951130" y="-34"/>
                </a:lnTo>
                <a:cubicBezTo>
                  <a:pt x="959943" y="-40"/>
                  <a:pt x="967175" y="6978"/>
                  <a:pt x="967481" y="15832"/>
                </a:cubicBezTo>
                <a:close/>
              </a:path>
            </a:pathLst>
          </a:custGeom>
          <a:noFill/>
          <a:ln w="9451" cap="flat">
            <a:solidFill>
              <a:srgbClr val="63666A"/>
            </a:solid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F34D3D33-8F7C-B0B8-550A-FD4866E5E2C2}"/>
              </a:ext>
            </a:extLst>
          </p:cNvPr>
          <p:cNvSpPr/>
          <p:nvPr/>
        </p:nvSpPr>
        <p:spPr>
          <a:xfrm>
            <a:off x="6506823" y="242860"/>
            <a:ext cx="158627" cy="61"/>
          </a:xfrm>
          <a:custGeom>
            <a:avLst/>
            <a:gdLst>
              <a:gd name="connsiteX0" fmla="*/ 918996 w 919031"/>
              <a:gd name="connsiteY0" fmla="*/ 322 h 356"/>
              <a:gd name="connsiteX1" fmla="*/ -35 w 919031"/>
              <a:gd name="connsiteY1" fmla="*/ 322 h 356"/>
              <a:gd name="connsiteX2" fmla="*/ 236244 w 919031"/>
              <a:gd name="connsiteY2" fmla="*/ 322 h 356"/>
              <a:gd name="connsiteX3" fmla="*/ 918996 w 919031"/>
              <a:gd name="connsiteY3" fmla="*/ 322 h 356"/>
            </a:gdLst>
            <a:ahLst/>
            <a:cxnLst>
              <a:cxn ang="0">
                <a:pos x="connsiteX0" y="connsiteY0"/>
              </a:cxn>
              <a:cxn ang="0">
                <a:pos x="connsiteX1" y="connsiteY1"/>
              </a:cxn>
              <a:cxn ang="0">
                <a:pos x="connsiteX2" y="connsiteY2"/>
              </a:cxn>
              <a:cxn ang="0">
                <a:pos x="connsiteX3" y="connsiteY3"/>
              </a:cxn>
            </a:cxnLst>
            <a:rect l="l" t="t" r="r" b="b"/>
            <a:pathLst>
              <a:path w="919031" h="356">
                <a:moveTo>
                  <a:pt x="918996" y="322"/>
                </a:moveTo>
                <a:lnTo>
                  <a:pt x="-35" y="322"/>
                </a:lnTo>
                <a:lnTo>
                  <a:pt x="236244" y="322"/>
                </a:lnTo>
                <a:cubicBezTo>
                  <a:pt x="493977" y="-153"/>
                  <a:pt x="847167" y="-153"/>
                  <a:pt x="918996" y="322"/>
                </a:cubicBezTo>
                <a:close/>
              </a:path>
            </a:pathLst>
          </a:custGeom>
          <a:noFill/>
          <a:ln w="9451" cap="flat">
            <a:solidFill>
              <a:srgbClr val="63666A"/>
            </a:solid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BF00EA4B-5C91-1678-F0CC-72CB57C3CC1C}"/>
              </a:ext>
            </a:extLst>
          </p:cNvPr>
          <p:cNvSpPr/>
          <p:nvPr/>
        </p:nvSpPr>
        <p:spPr>
          <a:xfrm>
            <a:off x="6509645" y="248468"/>
            <a:ext cx="155723" cy="95"/>
          </a:xfrm>
          <a:custGeom>
            <a:avLst/>
            <a:gdLst>
              <a:gd name="connsiteX0" fmla="*/ 902173 w 902207"/>
              <a:gd name="connsiteY0" fmla="*/ 514 h 548"/>
              <a:gd name="connsiteX1" fmla="*/ -35 w 902207"/>
              <a:gd name="connsiteY1" fmla="*/ 514 h 548"/>
              <a:gd name="connsiteX2" fmla="*/ 219704 w 902207"/>
              <a:gd name="connsiteY2" fmla="*/ 514 h 548"/>
              <a:gd name="connsiteX3" fmla="*/ 902173 w 902207"/>
              <a:gd name="connsiteY3" fmla="*/ 514 h 548"/>
            </a:gdLst>
            <a:ahLst/>
            <a:cxnLst>
              <a:cxn ang="0">
                <a:pos x="connsiteX0" y="connsiteY0"/>
              </a:cxn>
              <a:cxn ang="0">
                <a:pos x="connsiteX1" y="connsiteY1"/>
              </a:cxn>
              <a:cxn ang="0">
                <a:pos x="connsiteX2" y="connsiteY2"/>
              </a:cxn>
              <a:cxn ang="0">
                <a:pos x="connsiteX3" y="connsiteY3"/>
              </a:cxn>
            </a:cxnLst>
            <a:rect l="l" t="t" r="r" b="b"/>
            <a:pathLst>
              <a:path w="902207" h="548">
                <a:moveTo>
                  <a:pt x="902173" y="514"/>
                </a:moveTo>
                <a:lnTo>
                  <a:pt x="-35" y="514"/>
                </a:lnTo>
                <a:lnTo>
                  <a:pt x="219704" y="514"/>
                </a:lnTo>
                <a:cubicBezTo>
                  <a:pt x="477532" y="39"/>
                  <a:pt x="830628" y="-436"/>
                  <a:pt x="902173" y="514"/>
                </a:cubicBezTo>
                <a:close/>
              </a:path>
            </a:pathLst>
          </a:custGeom>
          <a:noFill/>
          <a:ln w="9451" cap="flat">
            <a:solidFill>
              <a:srgbClr val="63666A"/>
            </a:solid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15D89CF9-2F68-8DF7-F3BF-26FF8C4D9915}"/>
              </a:ext>
            </a:extLst>
          </p:cNvPr>
          <p:cNvSpPr/>
          <p:nvPr/>
        </p:nvSpPr>
        <p:spPr>
          <a:xfrm>
            <a:off x="6511896" y="136708"/>
            <a:ext cx="150776" cy="47441"/>
          </a:xfrm>
          <a:custGeom>
            <a:avLst/>
            <a:gdLst>
              <a:gd name="connsiteX0" fmla="*/ 873441 w 873546"/>
              <a:gd name="connsiteY0" fmla="*/ 16307 h 274857"/>
              <a:gd name="connsiteX1" fmla="*/ 873441 w 873546"/>
              <a:gd name="connsiteY1" fmla="*/ 272828 h 274857"/>
              <a:gd name="connsiteX2" fmla="*/ 873441 w 873546"/>
              <a:gd name="connsiteY2" fmla="*/ 274823 h 274857"/>
              <a:gd name="connsiteX3" fmla="*/ 859265 w 873546"/>
              <a:gd name="connsiteY3" fmla="*/ 257152 h 274857"/>
              <a:gd name="connsiteX4" fmla="*/ 841024 w 873546"/>
              <a:gd name="connsiteY4" fmla="*/ 252021 h 274857"/>
              <a:gd name="connsiteX5" fmla="*/ 841024 w 873546"/>
              <a:gd name="connsiteY5" fmla="*/ 32364 h 274857"/>
              <a:gd name="connsiteX6" fmla="*/ 32571 w 873546"/>
              <a:gd name="connsiteY6" fmla="*/ 32364 h 274857"/>
              <a:gd name="connsiteX7" fmla="*/ 32571 w 873546"/>
              <a:gd name="connsiteY7" fmla="*/ 252781 h 274857"/>
              <a:gd name="connsiteX8" fmla="*/ 28791 w 873546"/>
              <a:gd name="connsiteY8" fmla="*/ 248696 h 274857"/>
              <a:gd name="connsiteX9" fmla="*/ 6129 w 873546"/>
              <a:gd name="connsiteY9" fmla="*/ 251679 h 274857"/>
              <a:gd name="connsiteX10" fmla="*/ 6014 w 873546"/>
              <a:gd name="connsiteY10" fmla="*/ 251831 h 274857"/>
              <a:gd name="connsiteX11" fmla="*/ -35 w 873546"/>
              <a:gd name="connsiteY11" fmla="*/ 259812 h 274857"/>
              <a:gd name="connsiteX12" fmla="*/ -35 w 873546"/>
              <a:gd name="connsiteY12" fmla="*/ 16307 h 274857"/>
              <a:gd name="connsiteX13" fmla="*/ 16221 w 873546"/>
              <a:gd name="connsiteY13" fmla="*/ -34 h 274857"/>
              <a:gd name="connsiteX14" fmla="*/ 16315 w 873546"/>
              <a:gd name="connsiteY14" fmla="*/ -34 h 274857"/>
              <a:gd name="connsiteX15" fmla="*/ 857469 w 873546"/>
              <a:gd name="connsiteY15" fmla="*/ -34 h 274857"/>
              <a:gd name="connsiteX16" fmla="*/ 873441 w 873546"/>
              <a:gd name="connsiteY16" fmla="*/ 16307 h 274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73546" h="274857">
                <a:moveTo>
                  <a:pt x="873441" y="16307"/>
                </a:moveTo>
                <a:lnTo>
                  <a:pt x="873441" y="272828"/>
                </a:lnTo>
                <a:cubicBezTo>
                  <a:pt x="873534" y="273490"/>
                  <a:pt x="873534" y="274161"/>
                  <a:pt x="873441" y="274823"/>
                </a:cubicBezTo>
                <a:lnTo>
                  <a:pt x="859265" y="257152"/>
                </a:lnTo>
                <a:cubicBezTo>
                  <a:pt x="854940" y="251638"/>
                  <a:pt x="847567" y="249564"/>
                  <a:pt x="841024" y="252021"/>
                </a:cubicBezTo>
                <a:lnTo>
                  <a:pt x="841024" y="32364"/>
                </a:lnTo>
                <a:lnTo>
                  <a:pt x="32571" y="32364"/>
                </a:lnTo>
                <a:lnTo>
                  <a:pt x="32571" y="252781"/>
                </a:lnTo>
                <a:cubicBezTo>
                  <a:pt x="31568" y="251201"/>
                  <a:pt x="30287" y="249816"/>
                  <a:pt x="28791" y="248696"/>
                </a:cubicBezTo>
                <a:cubicBezTo>
                  <a:pt x="21713" y="243229"/>
                  <a:pt x="11567" y="244564"/>
                  <a:pt x="6129" y="251679"/>
                </a:cubicBezTo>
                <a:cubicBezTo>
                  <a:pt x="6090" y="251730"/>
                  <a:pt x="6052" y="251780"/>
                  <a:pt x="6014" y="251831"/>
                </a:cubicBezTo>
                <a:lnTo>
                  <a:pt x="-35" y="259812"/>
                </a:lnTo>
                <a:lnTo>
                  <a:pt x="-35" y="16307"/>
                </a:lnTo>
                <a:cubicBezTo>
                  <a:pt x="-35" y="7282"/>
                  <a:pt x="7243" y="-34"/>
                  <a:pt x="16221" y="-34"/>
                </a:cubicBezTo>
                <a:cubicBezTo>
                  <a:pt x="16252" y="-34"/>
                  <a:pt x="16284" y="-34"/>
                  <a:pt x="16315" y="-34"/>
                </a:cubicBezTo>
                <a:lnTo>
                  <a:pt x="857469" y="-34"/>
                </a:lnTo>
                <a:cubicBezTo>
                  <a:pt x="866336" y="121"/>
                  <a:pt x="873443" y="7392"/>
                  <a:pt x="873441" y="16307"/>
                </a:cubicBezTo>
                <a:close/>
              </a:path>
            </a:pathLst>
          </a:custGeom>
          <a:noFill/>
          <a:ln w="9451" cap="flat">
            <a:solidFill>
              <a:srgbClr val="63666A"/>
            </a:solid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4D12E3AC-9009-A21C-4921-CF76FA7FA6F9}"/>
              </a:ext>
            </a:extLst>
          </p:cNvPr>
          <p:cNvSpPr/>
          <p:nvPr/>
        </p:nvSpPr>
        <p:spPr>
          <a:xfrm>
            <a:off x="6655137" y="179973"/>
            <a:ext cx="7491" cy="6603"/>
          </a:xfrm>
          <a:custGeom>
            <a:avLst/>
            <a:gdLst>
              <a:gd name="connsiteX0" fmla="*/ 29191 w 43402"/>
              <a:gd name="connsiteY0" fmla="*/ 6203 h 38254"/>
              <a:gd name="connsiteX1" fmla="*/ 43368 w 43402"/>
              <a:gd name="connsiteY1" fmla="*/ 23874 h 38254"/>
              <a:gd name="connsiteX2" fmla="*/ 27206 w 43402"/>
              <a:gd name="connsiteY2" fmla="*/ 38220 h 38254"/>
              <a:gd name="connsiteX3" fmla="*/ 13029 w 43402"/>
              <a:gd name="connsiteY3" fmla="*/ 38220 h 38254"/>
              <a:gd name="connsiteX4" fmla="*/ 3578 w 43402"/>
              <a:gd name="connsiteY4" fmla="*/ 26724 h 38254"/>
              <a:gd name="connsiteX5" fmla="*/ 4145 w 43402"/>
              <a:gd name="connsiteY5" fmla="*/ 5442 h 38254"/>
              <a:gd name="connsiteX6" fmla="*/ 10666 w 43402"/>
              <a:gd name="connsiteY6" fmla="*/ 5442 h 38254"/>
              <a:gd name="connsiteX7" fmla="*/ 10666 w 43402"/>
              <a:gd name="connsiteY7" fmla="*/ 1072 h 38254"/>
              <a:gd name="connsiteX8" fmla="*/ 29191 w 43402"/>
              <a:gd name="connsiteY8" fmla="*/ 6203 h 38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402" h="38254">
                <a:moveTo>
                  <a:pt x="29191" y="6203"/>
                </a:moveTo>
                <a:lnTo>
                  <a:pt x="43368" y="23874"/>
                </a:lnTo>
                <a:cubicBezTo>
                  <a:pt x="42404" y="32097"/>
                  <a:pt x="35443" y="38277"/>
                  <a:pt x="27206" y="38220"/>
                </a:cubicBezTo>
                <a:lnTo>
                  <a:pt x="13029" y="38220"/>
                </a:lnTo>
                <a:lnTo>
                  <a:pt x="3578" y="26724"/>
                </a:lnTo>
                <a:cubicBezTo>
                  <a:pt x="-1446" y="20449"/>
                  <a:pt x="-1206" y="11438"/>
                  <a:pt x="4145" y="5442"/>
                </a:cubicBezTo>
                <a:lnTo>
                  <a:pt x="10666" y="5442"/>
                </a:lnTo>
                <a:lnTo>
                  <a:pt x="10666" y="1072"/>
                </a:lnTo>
                <a:cubicBezTo>
                  <a:pt x="17290" y="-1527"/>
                  <a:pt x="24825" y="560"/>
                  <a:pt x="29191" y="6203"/>
                </a:cubicBezTo>
                <a:close/>
              </a:path>
            </a:pathLst>
          </a:custGeom>
          <a:noFill/>
          <a:ln w="9451" cap="flat">
            <a:solidFill>
              <a:srgbClr val="63666A"/>
            </a:solid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B8CCBF0F-C7B1-D882-87C4-01853E5CC419}"/>
              </a:ext>
            </a:extLst>
          </p:cNvPr>
          <p:cNvSpPr/>
          <p:nvPr/>
        </p:nvSpPr>
        <p:spPr>
          <a:xfrm>
            <a:off x="6515159" y="180919"/>
            <a:ext cx="142281" cy="5657"/>
          </a:xfrm>
          <a:custGeom>
            <a:avLst/>
            <a:gdLst>
              <a:gd name="connsiteX0" fmla="*/ 814844 w 824330"/>
              <a:gd name="connsiteY0" fmla="*/ 21247 h 32777"/>
              <a:gd name="connsiteX1" fmla="*/ 824295 w 824330"/>
              <a:gd name="connsiteY1" fmla="*/ 32743 h 32777"/>
              <a:gd name="connsiteX2" fmla="*/ -35 w 824330"/>
              <a:gd name="connsiteY2" fmla="*/ 32743 h 32777"/>
              <a:gd name="connsiteX3" fmla="*/ 13008 w 824330"/>
              <a:gd name="connsiteY3" fmla="*/ 15452 h 32777"/>
              <a:gd name="connsiteX4" fmla="*/ 15276 w 824330"/>
              <a:gd name="connsiteY4" fmla="*/ -34 h 32777"/>
              <a:gd name="connsiteX5" fmla="*/ 815789 w 824330"/>
              <a:gd name="connsiteY5" fmla="*/ -34 h 32777"/>
              <a:gd name="connsiteX6" fmla="*/ 814844 w 824330"/>
              <a:gd name="connsiteY6" fmla="*/ 21248 h 32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4330" h="32777">
                <a:moveTo>
                  <a:pt x="814844" y="21247"/>
                </a:moveTo>
                <a:lnTo>
                  <a:pt x="824295" y="32743"/>
                </a:lnTo>
                <a:lnTo>
                  <a:pt x="-35" y="32743"/>
                </a:lnTo>
                <a:lnTo>
                  <a:pt x="13008" y="15452"/>
                </a:lnTo>
                <a:cubicBezTo>
                  <a:pt x="16385" y="11035"/>
                  <a:pt x="17244" y="5174"/>
                  <a:pt x="15276" y="-34"/>
                </a:cubicBezTo>
                <a:lnTo>
                  <a:pt x="815789" y="-34"/>
                </a:lnTo>
                <a:cubicBezTo>
                  <a:pt x="810325" y="5867"/>
                  <a:pt x="809925" y="14881"/>
                  <a:pt x="814844" y="21248"/>
                </a:cubicBezTo>
                <a:close/>
              </a:path>
            </a:pathLst>
          </a:custGeom>
          <a:noFill/>
          <a:ln w="9451" cap="flat">
            <a:solidFill>
              <a:srgbClr val="63666A"/>
            </a:solid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54154AE7-EC60-3724-56C4-19D93507C247}"/>
              </a:ext>
            </a:extLst>
          </p:cNvPr>
          <p:cNvSpPr/>
          <p:nvPr/>
        </p:nvSpPr>
        <p:spPr>
          <a:xfrm>
            <a:off x="6655972" y="180164"/>
            <a:ext cx="1060" cy="754"/>
          </a:xfrm>
          <a:custGeom>
            <a:avLst/>
            <a:gdLst>
              <a:gd name="connsiteX0" fmla="*/ 6108 w 6143"/>
              <a:gd name="connsiteY0" fmla="*/ -34 h 4370"/>
              <a:gd name="connsiteX1" fmla="*/ 6108 w 6143"/>
              <a:gd name="connsiteY1" fmla="*/ 4336 h 4370"/>
              <a:gd name="connsiteX2" fmla="*/ -35 w 6143"/>
              <a:gd name="connsiteY2" fmla="*/ 4336 h 4370"/>
              <a:gd name="connsiteX3" fmla="*/ 1855 w 6143"/>
              <a:gd name="connsiteY3" fmla="*/ 2531 h 4370"/>
              <a:gd name="connsiteX4" fmla="*/ 6108 w 6143"/>
              <a:gd name="connsiteY4" fmla="*/ -34 h 43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43" h="4370">
                <a:moveTo>
                  <a:pt x="6108" y="-34"/>
                </a:moveTo>
                <a:lnTo>
                  <a:pt x="6108" y="4336"/>
                </a:lnTo>
                <a:lnTo>
                  <a:pt x="-35" y="4336"/>
                </a:lnTo>
                <a:cubicBezTo>
                  <a:pt x="524" y="3664"/>
                  <a:pt x="1159" y="3058"/>
                  <a:pt x="1855" y="2531"/>
                </a:cubicBezTo>
                <a:cubicBezTo>
                  <a:pt x="3131" y="1459"/>
                  <a:pt x="4566" y="593"/>
                  <a:pt x="6108" y="-34"/>
                </a:cubicBezTo>
                <a:close/>
              </a:path>
            </a:pathLst>
          </a:custGeom>
          <a:noFill/>
          <a:ln w="9451" cap="flat">
            <a:solidFill>
              <a:srgbClr val="63666A"/>
            </a:solid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8AC7063-C781-2E5E-989D-BD87DA650AC4}"/>
              </a:ext>
            </a:extLst>
          </p:cNvPr>
          <p:cNvSpPr/>
          <p:nvPr/>
        </p:nvSpPr>
        <p:spPr>
          <a:xfrm>
            <a:off x="6517525" y="142300"/>
            <a:ext cx="139508" cy="38619"/>
          </a:xfrm>
          <a:custGeom>
            <a:avLst/>
            <a:gdLst>
              <a:gd name="connsiteX0" fmla="*/ 808228 w 808263"/>
              <a:gd name="connsiteY0" fmla="*/ -34 h 223743"/>
              <a:gd name="connsiteX1" fmla="*/ 808228 w 808263"/>
              <a:gd name="connsiteY1" fmla="*/ 219338 h 223743"/>
              <a:gd name="connsiteX2" fmla="*/ 803597 w 808263"/>
              <a:gd name="connsiteY2" fmla="*/ 221904 h 223743"/>
              <a:gd name="connsiteX3" fmla="*/ 801707 w 808263"/>
              <a:gd name="connsiteY3" fmla="*/ 223709 h 223743"/>
              <a:gd name="connsiteX4" fmla="*/ 1572 w 808263"/>
              <a:gd name="connsiteY4" fmla="*/ 223709 h 223743"/>
              <a:gd name="connsiteX5" fmla="*/ -35 w 808263"/>
              <a:gd name="connsiteY5" fmla="*/ 220384 h 223743"/>
              <a:gd name="connsiteX6" fmla="*/ -35 w 808263"/>
              <a:gd name="connsiteY6" fmla="*/ -34 h 223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8263" h="223743">
                <a:moveTo>
                  <a:pt x="808228" y="-34"/>
                </a:moveTo>
                <a:lnTo>
                  <a:pt x="808228" y="219338"/>
                </a:lnTo>
                <a:cubicBezTo>
                  <a:pt x="806554" y="219929"/>
                  <a:pt x="804988" y="220796"/>
                  <a:pt x="803597" y="221904"/>
                </a:cubicBezTo>
                <a:cubicBezTo>
                  <a:pt x="802901" y="222431"/>
                  <a:pt x="802267" y="223037"/>
                  <a:pt x="801707" y="223709"/>
                </a:cubicBezTo>
                <a:lnTo>
                  <a:pt x="1572" y="223709"/>
                </a:lnTo>
                <a:cubicBezTo>
                  <a:pt x="1190" y="222532"/>
                  <a:pt x="650" y="221413"/>
                  <a:pt x="-35" y="220384"/>
                </a:cubicBezTo>
                <a:lnTo>
                  <a:pt x="-35" y="-34"/>
                </a:lnTo>
                <a:close/>
              </a:path>
            </a:pathLst>
          </a:custGeom>
          <a:noFill/>
          <a:ln w="9451" cap="flat">
            <a:solidFill>
              <a:srgbClr val="63666A"/>
            </a:solid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8A79644B-D8F0-77BA-F422-A569260456B8}"/>
              </a:ext>
            </a:extLst>
          </p:cNvPr>
          <p:cNvSpPr/>
          <p:nvPr/>
        </p:nvSpPr>
        <p:spPr>
          <a:xfrm>
            <a:off x="6558682" y="345462"/>
            <a:ext cx="62707" cy="5657"/>
          </a:xfrm>
          <a:custGeom>
            <a:avLst/>
            <a:gdLst>
              <a:gd name="connsiteX0" fmla="*/ 363268 w 363302"/>
              <a:gd name="connsiteY0" fmla="*/ -34 h 32777"/>
              <a:gd name="connsiteX1" fmla="*/ 363268 w 363302"/>
              <a:gd name="connsiteY1" fmla="*/ 16402 h 32777"/>
              <a:gd name="connsiteX2" fmla="*/ 347012 w 363302"/>
              <a:gd name="connsiteY2" fmla="*/ 32743 h 32777"/>
              <a:gd name="connsiteX3" fmla="*/ 16221 w 363302"/>
              <a:gd name="connsiteY3" fmla="*/ 32743 h 32777"/>
              <a:gd name="connsiteX4" fmla="*/ -35 w 363302"/>
              <a:gd name="connsiteY4" fmla="*/ 16402 h 32777"/>
              <a:gd name="connsiteX5" fmla="*/ -35 w 363302"/>
              <a:gd name="connsiteY5" fmla="*/ -34 h 32777"/>
              <a:gd name="connsiteX6" fmla="*/ 363268 w 363302"/>
              <a:gd name="connsiteY6" fmla="*/ -34 h 32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3302" h="32777">
                <a:moveTo>
                  <a:pt x="363268" y="-34"/>
                </a:moveTo>
                <a:lnTo>
                  <a:pt x="363268" y="16402"/>
                </a:lnTo>
                <a:cubicBezTo>
                  <a:pt x="363268" y="25427"/>
                  <a:pt x="355990" y="32743"/>
                  <a:pt x="347012" y="32743"/>
                </a:cubicBezTo>
                <a:lnTo>
                  <a:pt x="16221" y="32743"/>
                </a:lnTo>
                <a:cubicBezTo>
                  <a:pt x="7243" y="32743"/>
                  <a:pt x="-35" y="25427"/>
                  <a:pt x="-35" y="16402"/>
                </a:cubicBezTo>
                <a:lnTo>
                  <a:pt x="-35" y="-34"/>
                </a:lnTo>
                <a:lnTo>
                  <a:pt x="363268" y="-34"/>
                </a:lnTo>
                <a:close/>
              </a:path>
            </a:pathLst>
          </a:custGeom>
          <a:noFill/>
          <a:ln w="9451" cap="flat">
            <a:solidFill>
              <a:srgbClr val="63666A"/>
            </a:solid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66A4846B-B21E-0AD3-BC7F-034B1E7B34A4}"/>
              </a:ext>
            </a:extLst>
          </p:cNvPr>
          <p:cNvSpPr/>
          <p:nvPr/>
        </p:nvSpPr>
        <p:spPr>
          <a:xfrm>
            <a:off x="6558731" y="265797"/>
            <a:ext cx="62658" cy="79664"/>
          </a:xfrm>
          <a:custGeom>
            <a:avLst/>
            <a:gdLst>
              <a:gd name="connsiteX0" fmla="*/ 362984 w 363019"/>
              <a:gd name="connsiteY0" fmla="*/ 16117 h 461547"/>
              <a:gd name="connsiteX1" fmla="*/ 362984 w 363019"/>
              <a:gd name="connsiteY1" fmla="*/ 461513 h 461547"/>
              <a:gd name="connsiteX2" fmla="*/ 330378 w 363019"/>
              <a:gd name="connsiteY2" fmla="*/ 461513 h 461547"/>
              <a:gd name="connsiteX3" fmla="*/ 330378 w 363019"/>
              <a:gd name="connsiteY3" fmla="*/ 32458 h 461547"/>
              <a:gd name="connsiteX4" fmla="*/ 32571 w 363019"/>
              <a:gd name="connsiteY4" fmla="*/ 32458 h 461547"/>
              <a:gd name="connsiteX5" fmla="*/ 32571 w 363019"/>
              <a:gd name="connsiteY5" fmla="*/ 461513 h 461547"/>
              <a:gd name="connsiteX6" fmla="*/ -35 w 363019"/>
              <a:gd name="connsiteY6" fmla="*/ 461513 h 461547"/>
              <a:gd name="connsiteX7" fmla="*/ -35 w 363019"/>
              <a:gd name="connsiteY7" fmla="*/ 16117 h 461547"/>
              <a:gd name="connsiteX8" fmla="*/ 16221 w 363019"/>
              <a:gd name="connsiteY8" fmla="*/ -34 h 461547"/>
              <a:gd name="connsiteX9" fmla="*/ 347012 w 363019"/>
              <a:gd name="connsiteY9" fmla="*/ -34 h 461547"/>
              <a:gd name="connsiteX10" fmla="*/ 362984 w 363019"/>
              <a:gd name="connsiteY10" fmla="*/ 16117 h 461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63019" h="461547">
                <a:moveTo>
                  <a:pt x="362984" y="16117"/>
                </a:moveTo>
                <a:lnTo>
                  <a:pt x="362984" y="461513"/>
                </a:lnTo>
                <a:lnTo>
                  <a:pt x="330378" y="461513"/>
                </a:lnTo>
                <a:lnTo>
                  <a:pt x="330378" y="32458"/>
                </a:lnTo>
                <a:lnTo>
                  <a:pt x="32571" y="32458"/>
                </a:lnTo>
                <a:lnTo>
                  <a:pt x="32571" y="461513"/>
                </a:lnTo>
                <a:lnTo>
                  <a:pt x="-35" y="461513"/>
                </a:lnTo>
                <a:lnTo>
                  <a:pt x="-35" y="16117"/>
                </a:lnTo>
                <a:cubicBezTo>
                  <a:pt x="119" y="7188"/>
                  <a:pt x="7337" y="16"/>
                  <a:pt x="16221" y="-34"/>
                </a:cubicBezTo>
                <a:lnTo>
                  <a:pt x="347012" y="-34"/>
                </a:lnTo>
                <a:cubicBezTo>
                  <a:pt x="355785" y="168"/>
                  <a:pt x="362834" y="7297"/>
                  <a:pt x="362984" y="16117"/>
                </a:cubicBezTo>
                <a:close/>
              </a:path>
            </a:pathLst>
          </a:custGeom>
          <a:noFill/>
          <a:ln w="9451" cap="flat">
            <a:solidFill>
              <a:srgbClr val="63666A"/>
            </a:solid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E2912560-749D-BA4E-9AB4-734FCEC4F331}"/>
              </a:ext>
            </a:extLst>
          </p:cNvPr>
          <p:cNvSpPr/>
          <p:nvPr/>
        </p:nvSpPr>
        <p:spPr>
          <a:xfrm>
            <a:off x="6564359" y="271406"/>
            <a:ext cx="51402" cy="74056"/>
          </a:xfrm>
          <a:custGeom>
            <a:avLst/>
            <a:gdLst>
              <a:gd name="connsiteX0" fmla="*/ 0 w 297806"/>
              <a:gd name="connsiteY0" fmla="*/ 0 h 429054"/>
              <a:gd name="connsiteX1" fmla="*/ 297806 w 297806"/>
              <a:gd name="connsiteY1" fmla="*/ 0 h 429054"/>
              <a:gd name="connsiteX2" fmla="*/ 297806 w 297806"/>
              <a:gd name="connsiteY2" fmla="*/ 429055 h 429054"/>
              <a:gd name="connsiteX3" fmla="*/ 0 w 297806"/>
              <a:gd name="connsiteY3" fmla="*/ 429055 h 429054"/>
            </a:gdLst>
            <a:ahLst/>
            <a:cxnLst>
              <a:cxn ang="0">
                <a:pos x="connsiteX0" y="connsiteY0"/>
              </a:cxn>
              <a:cxn ang="0">
                <a:pos x="connsiteX1" y="connsiteY1"/>
              </a:cxn>
              <a:cxn ang="0">
                <a:pos x="connsiteX2" y="connsiteY2"/>
              </a:cxn>
              <a:cxn ang="0">
                <a:pos x="connsiteX3" y="connsiteY3"/>
              </a:cxn>
            </a:cxnLst>
            <a:rect l="l" t="t" r="r" b="b"/>
            <a:pathLst>
              <a:path w="297806" h="429054">
                <a:moveTo>
                  <a:pt x="0" y="0"/>
                </a:moveTo>
                <a:lnTo>
                  <a:pt x="297806" y="0"/>
                </a:lnTo>
                <a:lnTo>
                  <a:pt x="297806" y="429055"/>
                </a:lnTo>
                <a:lnTo>
                  <a:pt x="0" y="429055"/>
                </a:lnTo>
                <a:close/>
              </a:path>
            </a:pathLst>
          </a:custGeom>
          <a:noFill/>
          <a:ln w="9451" cap="flat">
            <a:solidFill>
              <a:srgbClr val="63666A"/>
            </a:solid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E5C6EA3-4AA8-462A-358F-6FDF78321398}"/>
              </a:ext>
            </a:extLst>
          </p:cNvPr>
          <p:cNvSpPr/>
          <p:nvPr/>
        </p:nvSpPr>
        <p:spPr>
          <a:xfrm>
            <a:off x="6504017" y="248497"/>
            <a:ext cx="57519" cy="102573"/>
          </a:xfrm>
          <a:custGeom>
            <a:avLst/>
            <a:gdLst>
              <a:gd name="connsiteX0" fmla="*/ 333213 w 333248"/>
              <a:gd name="connsiteY0" fmla="*/ 594239 h 594272"/>
              <a:gd name="connsiteX1" fmla="*/ 16221 w 333248"/>
              <a:gd name="connsiteY1" fmla="*/ 594239 h 594272"/>
              <a:gd name="connsiteX2" fmla="*/ -35 w 333248"/>
              <a:gd name="connsiteY2" fmla="*/ 577897 h 594272"/>
              <a:gd name="connsiteX3" fmla="*/ -35 w 333248"/>
              <a:gd name="connsiteY3" fmla="*/ -34 h 594272"/>
              <a:gd name="connsiteX4" fmla="*/ 16221 w 333248"/>
              <a:gd name="connsiteY4" fmla="*/ -34 h 594272"/>
              <a:gd name="connsiteX5" fmla="*/ 32571 w 333248"/>
              <a:gd name="connsiteY5" fmla="*/ -34 h 594272"/>
              <a:gd name="connsiteX6" fmla="*/ 32571 w 333248"/>
              <a:gd name="connsiteY6" fmla="*/ 561366 h 594272"/>
              <a:gd name="connsiteX7" fmla="*/ 316957 w 333248"/>
              <a:gd name="connsiteY7" fmla="*/ 561366 h 594272"/>
              <a:gd name="connsiteX8" fmla="*/ 316957 w 333248"/>
              <a:gd name="connsiteY8" fmla="*/ 577802 h 594272"/>
              <a:gd name="connsiteX9" fmla="*/ 333118 w 333248"/>
              <a:gd name="connsiteY9" fmla="*/ 594238 h 594272"/>
              <a:gd name="connsiteX10" fmla="*/ 333213 w 333248"/>
              <a:gd name="connsiteY10" fmla="*/ 594239 h 594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3248" h="594272">
                <a:moveTo>
                  <a:pt x="333213" y="594239"/>
                </a:moveTo>
                <a:lnTo>
                  <a:pt x="16221" y="594239"/>
                </a:lnTo>
                <a:cubicBezTo>
                  <a:pt x="7243" y="594239"/>
                  <a:pt x="-35" y="586922"/>
                  <a:pt x="-35" y="577897"/>
                </a:cubicBezTo>
                <a:lnTo>
                  <a:pt x="-35" y="-34"/>
                </a:lnTo>
                <a:cubicBezTo>
                  <a:pt x="5163" y="-34"/>
                  <a:pt x="10645" y="-34"/>
                  <a:pt x="16221" y="-34"/>
                </a:cubicBezTo>
                <a:lnTo>
                  <a:pt x="32571" y="-34"/>
                </a:lnTo>
                <a:lnTo>
                  <a:pt x="32571" y="561366"/>
                </a:lnTo>
                <a:lnTo>
                  <a:pt x="316957" y="561366"/>
                </a:lnTo>
                <a:lnTo>
                  <a:pt x="316957" y="577802"/>
                </a:lnTo>
                <a:cubicBezTo>
                  <a:pt x="316905" y="586827"/>
                  <a:pt x="324140" y="594186"/>
                  <a:pt x="333118" y="594238"/>
                </a:cubicBezTo>
                <a:cubicBezTo>
                  <a:pt x="333150" y="594238"/>
                  <a:pt x="333181" y="594239"/>
                  <a:pt x="333213" y="594239"/>
                </a:cubicBezTo>
                <a:close/>
              </a:path>
            </a:pathLst>
          </a:custGeom>
          <a:noFill/>
          <a:ln w="9451" cap="flat">
            <a:solidFill>
              <a:srgbClr val="63666A"/>
            </a:solid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24E99EE6-465A-6ED3-2A5C-E1F9AEE36B47}"/>
              </a:ext>
            </a:extLst>
          </p:cNvPr>
          <p:cNvSpPr/>
          <p:nvPr/>
        </p:nvSpPr>
        <p:spPr>
          <a:xfrm>
            <a:off x="6511896" y="179059"/>
            <a:ext cx="6085" cy="7517"/>
          </a:xfrm>
          <a:custGeom>
            <a:avLst/>
            <a:gdLst>
              <a:gd name="connsiteX0" fmla="*/ 34178 w 35254"/>
              <a:gd name="connsiteY0" fmla="*/ 10741 h 43553"/>
              <a:gd name="connsiteX1" fmla="*/ 31910 w 35254"/>
              <a:gd name="connsiteY1" fmla="*/ 26228 h 43553"/>
              <a:gd name="connsiteX2" fmla="*/ 18867 w 35254"/>
              <a:gd name="connsiteY2" fmla="*/ 43519 h 43553"/>
              <a:gd name="connsiteX3" fmla="*/ 16315 w 35254"/>
              <a:gd name="connsiteY3" fmla="*/ 43519 h 43553"/>
              <a:gd name="connsiteX4" fmla="*/ -35 w 35254"/>
              <a:gd name="connsiteY4" fmla="*/ 27463 h 43553"/>
              <a:gd name="connsiteX5" fmla="*/ -35 w 35254"/>
              <a:gd name="connsiteY5" fmla="*/ 14447 h 43553"/>
              <a:gd name="connsiteX6" fmla="*/ 6014 w 35254"/>
              <a:gd name="connsiteY6" fmla="*/ 6466 h 43553"/>
              <a:gd name="connsiteX7" fmla="*/ 28640 w 35254"/>
              <a:gd name="connsiteY7" fmla="*/ 3215 h 43553"/>
              <a:gd name="connsiteX8" fmla="*/ 28791 w 35254"/>
              <a:gd name="connsiteY8" fmla="*/ 3331 h 43553"/>
              <a:gd name="connsiteX9" fmla="*/ 32571 w 35254"/>
              <a:gd name="connsiteY9" fmla="*/ 7416 h 43553"/>
              <a:gd name="connsiteX10" fmla="*/ 32571 w 35254"/>
              <a:gd name="connsiteY10" fmla="*/ 10741 h 43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5254" h="43553">
                <a:moveTo>
                  <a:pt x="34178" y="10741"/>
                </a:moveTo>
                <a:cubicBezTo>
                  <a:pt x="36146" y="15950"/>
                  <a:pt x="35287" y="21811"/>
                  <a:pt x="31910" y="26228"/>
                </a:cubicBezTo>
                <a:lnTo>
                  <a:pt x="18867" y="43519"/>
                </a:lnTo>
                <a:lnTo>
                  <a:pt x="16315" y="43519"/>
                </a:lnTo>
                <a:cubicBezTo>
                  <a:pt x="7410" y="43573"/>
                  <a:pt x="120" y="36413"/>
                  <a:pt x="-35" y="27463"/>
                </a:cubicBezTo>
                <a:lnTo>
                  <a:pt x="-35" y="14447"/>
                </a:lnTo>
                <a:lnTo>
                  <a:pt x="6014" y="6466"/>
                </a:lnTo>
                <a:cubicBezTo>
                  <a:pt x="11369" y="-712"/>
                  <a:pt x="21499" y="-2168"/>
                  <a:pt x="28640" y="3215"/>
                </a:cubicBezTo>
                <a:cubicBezTo>
                  <a:pt x="28690" y="3254"/>
                  <a:pt x="28741" y="3292"/>
                  <a:pt x="28791" y="3331"/>
                </a:cubicBezTo>
                <a:cubicBezTo>
                  <a:pt x="30287" y="4451"/>
                  <a:pt x="31568" y="5836"/>
                  <a:pt x="32571" y="7416"/>
                </a:cubicBezTo>
                <a:lnTo>
                  <a:pt x="32571" y="10741"/>
                </a:lnTo>
                <a:close/>
              </a:path>
            </a:pathLst>
          </a:custGeom>
          <a:noFill/>
          <a:ln w="9451" cap="flat">
            <a:solidFill>
              <a:srgbClr val="63666A"/>
            </a:solid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64C8F2C4-A12E-A625-C2BA-6BC3177BB45B}"/>
              </a:ext>
            </a:extLst>
          </p:cNvPr>
          <p:cNvSpPr/>
          <p:nvPr/>
        </p:nvSpPr>
        <p:spPr>
          <a:xfrm>
            <a:off x="6517525" y="180345"/>
            <a:ext cx="277" cy="574"/>
          </a:xfrm>
          <a:custGeom>
            <a:avLst/>
            <a:gdLst>
              <a:gd name="connsiteX0" fmla="*/ 1572 w 1606"/>
              <a:gd name="connsiteY0" fmla="*/ 3291 h 3325"/>
              <a:gd name="connsiteX1" fmla="*/ -35 w 1606"/>
              <a:gd name="connsiteY1" fmla="*/ 3291 h 3325"/>
              <a:gd name="connsiteX2" fmla="*/ -35 w 1606"/>
              <a:gd name="connsiteY2" fmla="*/ -34 h 3325"/>
              <a:gd name="connsiteX3" fmla="*/ 1572 w 1606"/>
              <a:gd name="connsiteY3" fmla="*/ 3291 h 3325"/>
            </a:gdLst>
            <a:ahLst/>
            <a:cxnLst>
              <a:cxn ang="0">
                <a:pos x="connsiteX0" y="connsiteY0"/>
              </a:cxn>
              <a:cxn ang="0">
                <a:pos x="connsiteX1" y="connsiteY1"/>
              </a:cxn>
              <a:cxn ang="0">
                <a:pos x="connsiteX2" y="connsiteY2"/>
              </a:cxn>
              <a:cxn ang="0">
                <a:pos x="connsiteX3" y="connsiteY3"/>
              </a:cxn>
            </a:cxnLst>
            <a:rect l="l" t="t" r="r" b="b"/>
            <a:pathLst>
              <a:path w="1606" h="3325">
                <a:moveTo>
                  <a:pt x="1572" y="3291"/>
                </a:moveTo>
                <a:lnTo>
                  <a:pt x="-35" y="3291"/>
                </a:lnTo>
                <a:lnTo>
                  <a:pt x="-35" y="-34"/>
                </a:lnTo>
                <a:cubicBezTo>
                  <a:pt x="650" y="995"/>
                  <a:pt x="1190" y="2114"/>
                  <a:pt x="1572" y="3291"/>
                </a:cubicBezTo>
                <a:close/>
              </a:path>
            </a:pathLst>
          </a:custGeom>
          <a:noFill/>
          <a:ln w="9451" cap="flat">
            <a:solidFill>
              <a:srgbClr val="63666A"/>
            </a:solid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24A0B54C-6557-E56D-F26E-FB4F7C12BCCA}"/>
              </a:ext>
            </a:extLst>
          </p:cNvPr>
          <p:cNvSpPr/>
          <p:nvPr/>
        </p:nvSpPr>
        <p:spPr>
          <a:xfrm>
            <a:off x="6481520" y="181558"/>
            <a:ext cx="33639" cy="66939"/>
          </a:xfrm>
          <a:custGeom>
            <a:avLst/>
            <a:gdLst>
              <a:gd name="connsiteX0" fmla="*/ 194858 w 194893"/>
              <a:gd name="connsiteY0" fmla="*/ 29038 h 387821"/>
              <a:gd name="connsiteX1" fmla="*/ 40143 w 194893"/>
              <a:gd name="connsiteY1" fmla="*/ 233970 h 387821"/>
              <a:gd name="connsiteX2" fmla="*/ 44207 w 194893"/>
              <a:gd name="connsiteY2" fmla="*/ 318716 h 387821"/>
              <a:gd name="connsiteX3" fmla="*/ 146563 w 194893"/>
              <a:gd name="connsiteY3" fmla="*/ 355484 h 387821"/>
              <a:gd name="connsiteX4" fmla="*/ 130307 w 194893"/>
              <a:gd name="connsiteY4" fmla="*/ 371826 h 387821"/>
              <a:gd name="connsiteX5" fmla="*/ 130307 w 194893"/>
              <a:gd name="connsiteY5" fmla="*/ 387787 h 387821"/>
              <a:gd name="connsiteX6" fmla="*/ 16893 w 194893"/>
              <a:gd name="connsiteY6" fmla="*/ 336863 h 387821"/>
              <a:gd name="connsiteX7" fmla="*/ 10466 w 194893"/>
              <a:gd name="connsiteY7" fmla="*/ 219813 h 387821"/>
              <a:gd name="connsiteX8" fmla="*/ 12546 w 194893"/>
              <a:gd name="connsiteY8" fmla="*/ 216108 h 387821"/>
              <a:gd name="connsiteX9" fmla="*/ 175956 w 194893"/>
              <a:gd name="connsiteY9" fmla="*/ -34 h 387821"/>
              <a:gd name="connsiteX10" fmla="*/ 175956 w 194893"/>
              <a:gd name="connsiteY10" fmla="*/ 12982 h 387821"/>
              <a:gd name="connsiteX11" fmla="*/ 192212 w 194893"/>
              <a:gd name="connsiteY11" fmla="*/ 29323 h 387821"/>
              <a:gd name="connsiteX12" fmla="*/ 192307 w 194893"/>
              <a:gd name="connsiteY12" fmla="*/ 29323 h 387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94893" h="387821">
                <a:moveTo>
                  <a:pt x="194858" y="29038"/>
                </a:moveTo>
                <a:lnTo>
                  <a:pt x="40143" y="233970"/>
                </a:lnTo>
                <a:cubicBezTo>
                  <a:pt x="36835" y="243470"/>
                  <a:pt x="23131" y="287459"/>
                  <a:pt x="44207" y="318716"/>
                </a:cubicBezTo>
                <a:cubicBezTo>
                  <a:pt x="60557" y="343133"/>
                  <a:pt x="95054" y="355484"/>
                  <a:pt x="146563" y="355484"/>
                </a:cubicBezTo>
                <a:cubicBezTo>
                  <a:pt x="137585" y="355484"/>
                  <a:pt x="130307" y="362801"/>
                  <a:pt x="130307" y="371826"/>
                </a:cubicBezTo>
                <a:lnTo>
                  <a:pt x="130307" y="387787"/>
                </a:lnTo>
                <a:cubicBezTo>
                  <a:pt x="75868" y="385032"/>
                  <a:pt x="37875" y="367930"/>
                  <a:pt x="16893" y="336863"/>
                </a:cubicBezTo>
                <a:cubicBezTo>
                  <a:pt x="-16281" y="287269"/>
                  <a:pt x="9332" y="222854"/>
                  <a:pt x="10466" y="219813"/>
                </a:cubicBezTo>
                <a:cubicBezTo>
                  <a:pt x="10971" y="218481"/>
                  <a:pt x="11672" y="217232"/>
                  <a:pt x="12546" y="216108"/>
                </a:cubicBezTo>
                <a:lnTo>
                  <a:pt x="175956" y="-34"/>
                </a:lnTo>
                <a:lnTo>
                  <a:pt x="175956" y="12982"/>
                </a:lnTo>
                <a:cubicBezTo>
                  <a:pt x="175956" y="22007"/>
                  <a:pt x="183234" y="29323"/>
                  <a:pt x="192212" y="29323"/>
                </a:cubicBezTo>
                <a:cubicBezTo>
                  <a:pt x="192243" y="29323"/>
                  <a:pt x="192275" y="29323"/>
                  <a:pt x="192307" y="29323"/>
                </a:cubicBezTo>
                <a:close/>
              </a:path>
            </a:pathLst>
          </a:custGeom>
          <a:noFill/>
          <a:ln w="9451" cap="flat">
            <a:solidFill>
              <a:srgbClr val="63666A"/>
            </a:solidFill>
            <a:prstDash val="solid"/>
            <a:miter/>
          </a:ln>
        </p:spPr>
        <p:txBody>
          <a:bodyPr rtlCol="0" anchor="ctr"/>
          <a:lstStyle/>
          <a:p>
            <a:endParaRPr lang="en-US"/>
          </a:p>
        </p:txBody>
      </p:sp>
      <p:sp>
        <p:nvSpPr>
          <p:cNvPr id="31" name="Graphic 29">
            <a:hlinkClick r:id="rId3" action="ppaction://hlinksldjump"/>
            <a:extLst>
              <a:ext uri="{FF2B5EF4-FFF2-40B4-BE49-F238E27FC236}">
                <a16:creationId xmlns:a16="http://schemas.microsoft.com/office/drawing/2014/main" id="{DDB4B326-2D36-1476-D5CE-E20715BE08B4}"/>
              </a:ext>
            </a:extLst>
          </p:cNvPr>
          <p:cNvSpPr/>
          <p:nvPr/>
        </p:nvSpPr>
        <p:spPr>
          <a:xfrm>
            <a:off x="4306125" y="131465"/>
            <a:ext cx="197694" cy="209515"/>
          </a:xfrm>
          <a:custGeom>
            <a:avLst/>
            <a:gdLst>
              <a:gd name="connsiteX0" fmla="*/ 192330 w 197694"/>
              <a:gd name="connsiteY0" fmla="*/ 110689 h 209515"/>
              <a:gd name="connsiteX1" fmla="*/ 174651 w 197694"/>
              <a:gd name="connsiteY1" fmla="*/ 110689 h 209515"/>
              <a:gd name="connsiteX2" fmla="*/ 174651 w 197694"/>
              <a:gd name="connsiteY2" fmla="*/ 205066 h 209515"/>
              <a:gd name="connsiteX3" fmla="*/ 170354 w 197694"/>
              <a:gd name="connsiteY3" fmla="*/ 209469 h 209515"/>
              <a:gd name="connsiteX4" fmla="*/ 170216 w 197694"/>
              <a:gd name="connsiteY4" fmla="*/ 209469 h 209515"/>
              <a:gd name="connsiteX5" fmla="*/ 128938 w 197694"/>
              <a:gd name="connsiteY5" fmla="*/ 209469 h 209515"/>
              <a:gd name="connsiteX6" fmla="*/ 124523 w 197694"/>
              <a:gd name="connsiteY6" fmla="*/ 205184 h 209515"/>
              <a:gd name="connsiteX7" fmla="*/ 124523 w 197694"/>
              <a:gd name="connsiteY7" fmla="*/ 205066 h 209515"/>
              <a:gd name="connsiteX8" fmla="*/ 124523 w 197694"/>
              <a:gd name="connsiteY8" fmla="*/ 147824 h 209515"/>
              <a:gd name="connsiteX9" fmla="*/ 119581 w 197694"/>
              <a:gd name="connsiteY9" fmla="*/ 142856 h 209515"/>
              <a:gd name="connsiteX10" fmla="*/ 119542 w 197694"/>
              <a:gd name="connsiteY10" fmla="*/ 142856 h 209515"/>
              <a:gd name="connsiteX11" fmla="*/ 77639 w 197694"/>
              <a:gd name="connsiteY11" fmla="*/ 142856 h 209515"/>
              <a:gd name="connsiteX12" fmla="*/ 72658 w 197694"/>
              <a:gd name="connsiteY12" fmla="*/ 147785 h 209515"/>
              <a:gd name="connsiteX13" fmla="*/ 72658 w 197694"/>
              <a:gd name="connsiteY13" fmla="*/ 147824 h 209515"/>
              <a:gd name="connsiteX14" fmla="*/ 72658 w 197694"/>
              <a:gd name="connsiteY14" fmla="*/ 205066 h 209515"/>
              <a:gd name="connsiteX15" fmla="*/ 68361 w 197694"/>
              <a:gd name="connsiteY15" fmla="*/ 209469 h 209515"/>
              <a:gd name="connsiteX16" fmla="*/ 68243 w 197694"/>
              <a:gd name="connsiteY16" fmla="*/ 209469 h 209515"/>
              <a:gd name="connsiteX17" fmla="*/ 27043 w 197694"/>
              <a:gd name="connsiteY17" fmla="*/ 209469 h 209515"/>
              <a:gd name="connsiteX18" fmla="*/ 22609 w 197694"/>
              <a:gd name="connsiteY18" fmla="*/ 205164 h 209515"/>
              <a:gd name="connsiteX19" fmla="*/ 22608 w 197694"/>
              <a:gd name="connsiteY19" fmla="*/ 205066 h 209515"/>
              <a:gd name="connsiteX20" fmla="*/ 22608 w 197694"/>
              <a:gd name="connsiteY20" fmla="*/ 110689 h 209515"/>
              <a:gd name="connsiteX21" fmla="*/ 5027 w 197694"/>
              <a:gd name="connsiteY21" fmla="*/ 110689 h 209515"/>
              <a:gd name="connsiteX22" fmla="*/ -49 w 197694"/>
              <a:gd name="connsiteY22" fmla="*/ 105619 h 209515"/>
              <a:gd name="connsiteX23" fmla="*/ 1256 w 197694"/>
              <a:gd name="connsiteY23" fmla="*/ 102233 h 209515"/>
              <a:gd name="connsiteX24" fmla="*/ 95025 w 197694"/>
              <a:gd name="connsiteY24" fmla="*/ 1621 h 209515"/>
              <a:gd name="connsiteX25" fmla="*/ 102086 w 197694"/>
              <a:gd name="connsiteY25" fmla="*/ 1221 h 209515"/>
              <a:gd name="connsiteX26" fmla="*/ 102488 w 197694"/>
              <a:gd name="connsiteY26" fmla="*/ 1621 h 209515"/>
              <a:gd name="connsiteX27" fmla="*/ 196257 w 197694"/>
              <a:gd name="connsiteY27" fmla="*/ 102233 h 209515"/>
              <a:gd name="connsiteX28" fmla="*/ 196091 w 197694"/>
              <a:gd name="connsiteY28" fmla="*/ 109312 h 209515"/>
              <a:gd name="connsiteX29" fmla="*/ 192330 w 197694"/>
              <a:gd name="connsiteY29" fmla="*/ 110689 h 209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97694" h="209515">
                <a:moveTo>
                  <a:pt x="192330" y="110689"/>
                </a:moveTo>
                <a:lnTo>
                  <a:pt x="174651" y="110689"/>
                </a:lnTo>
                <a:lnTo>
                  <a:pt x="174651" y="205066"/>
                </a:lnTo>
                <a:cubicBezTo>
                  <a:pt x="174684" y="207465"/>
                  <a:pt x="172760" y="209437"/>
                  <a:pt x="170354" y="209469"/>
                </a:cubicBezTo>
                <a:cubicBezTo>
                  <a:pt x="170308" y="209470"/>
                  <a:pt x="170262" y="209470"/>
                  <a:pt x="170216" y="209469"/>
                </a:cubicBezTo>
                <a:lnTo>
                  <a:pt x="128938" y="209469"/>
                </a:lnTo>
                <a:cubicBezTo>
                  <a:pt x="126533" y="209502"/>
                  <a:pt x="124556" y="207583"/>
                  <a:pt x="124523" y="205184"/>
                </a:cubicBezTo>
                <a:cubicBezTo>
                  <a:pt x="124523" y="205144"/>
                  <a:pt x="124523" y="205105"/>
                  <a:pt x="124523" y="205066"/>
                </a:cubicBezTo>
                <a:lnTo>
                  <a:pt x="124523" y="147824"/>
                </a:lnTo>
                <a:cubicBezTo>
                  <a:pt x="124534" y="145091"/>
                  <a:pt x="122322" y="142866"/>
                  <a:pt x="119581" y="142856"/>
                </a:cubicBezTo>
                <a:cubicBezTo>
                  <a:pt x="119568" y="142856"/>
                  <a:pt x="119555" y="142856"/>
                  <a:pt x="119542" y="142856"/>
                </a:cubicBezTo>
                <a:lnTo>
                  <a:pt x="77639" y="142856"/>
                </a:lnTo>
                <a:cubicBezTo>
                  <a:pt x="74899" y="142845"/>
                  <a:pt x="72668" y="145052"/>
                  <a:pt x="72658" y="147785"/>
                </a:cubicBezTo>
                <a:cubicBezTo>
                  <a:pt x="72657" y="147798"/>
                  <a:pt x="72657" y="147811"/>
                  <a:pt x="72658" y="147824"/>
                </a:cubicBezTo>
                <a:lnTo>
                  <a:pt x="72658" y="205066"/>
                </a:lnTo>
                <a:cubicBezTo>
                  <a:pt x="72690" y="207465"/>
                  <a:pt x="70766" y="209437"/>
                  <a:pt x="68361" y="209469"/>
                </a:cubicBezTo>
                <a:cubicBezTo>
                  <a:pt x="68321" y="209470"/>
                  <a:pt x="68282" y="209470"/>
                  <a:pt x="68243" y="209469"/>
                </a:cubicBezTo>
                <a:lnTo>
                  <a:pt x="27043" y="209469"/>
                </a:lnTo>
                <a:cubicBezTo>
                  <a:pt x="24626" y="209501"/>
                  <a:pt x="22641" y="207574"/>
                  <a:pt x="22609" y="205164"/>
                </a:cubicBezTo>
                <a:cubicBezTo>
                  <a:pt x="22608" y="205131"/>
                  <a:pt x="22608" y="205099"/>
                  <a:pt x="22608" y="205066"/>
                </a:cubicBezTo>
                <a:lnTo>
                  <a:pt x="22608" y="110689"/>
                </a:lnTo>
                <a:lnTo>
                  <a:pt x="5027" y="110689"/>
                </a:lnTo>
                <a:cubicBezTo>
                  <a:pt x="2222" y="110687"/>
                  <a:pt x="-51" y="108417"/>
                  <a:pt x="-49" y="105619"/>
                </a:cubicBezTo>
                <a:cubicBezTo>
                  <a:pt x="-48" y="104369"/>
                  <a:pt x="417" y="103162"/>
                  <a:pt x="1256" y="102233"/>
                </a:cubicBezTo>
                <a:lnTo>
                  <a:pt x="95025" y="1621"/>
                </a:lnTo>
                <a:cubicBezTo>
                  <a:pt x="96864" y="-434"/>
                  <a:pt x="100026" y="-613"/>
                  <a:pt x="102086" y="1221"/>
                </a:cubicBezTo>
                <a:cubicBezTo>
                  <a:pt x="102228" y="1347"/>
                  <a:pt x="102362" y="1480"/>
                  <a:pt x="102488" y="1621"/>
                </a:cubicBezTo>
                <a:lnTo>
                  <a:pt x="196257" y="102233"/>
                </a:lnTo>
                <a:cubicBezTo>
                  <a:pt x="198171" y="104233"/>
                  <a:pt x="198097" y="107403"/>
                  <a:pt x="196091" y="109312"/>
                </a:cubicBezTo>
                <a:cubicBezTo>
                  <a:pt x="195083" y="110272"/>
                  <a:pt x="193721" y="110770"/>
                  <a:pt x="192330" y="110689"/>
                </a:cubicBezTo>
                <a:close/>
              </a:path>
            </a:pathLst>
          </a:custGeom>
          <a:noFill/>
          <a:ln w="1868" cap="flat">
            <a:solidFill>
              <a:srgbClr val="63666A"/>
            </a:solidFill>
            <a:prstDash val="solid"/>
            <a:miter/>
          </a:ln>
        </p:spPr>
        <p:txBody>
          <a:bodyPr rtlCol="0" anchor="ctr"/>
          <a:lstStyle/>
          <a:p>
            <a:endParaRPr lang="en-US"/>
          </a:p>
        </p:txBody>
      </p:sp>
      <p:grpSp>
        <p:nvGrpSpPr>
          <p:cNvPr id="38" name="Group 37">
            <a:extLst>
              <a:ext uri="{FF2B5EF4-FFF2-40B4-BE49-F238E27FC236}">
                <a16:creationId xmlns:a16="http://schemas.microsoft.com/office/drawing/2014/main" id="{A0AF67A6-0D94-FC84-EB70-089762E01604}"/>
              </a:ext>
            </a:extLst>
          </p:cNvPr>
          <p:cNvGrpSpPr/>
          <p:nvPr/>
        </p:nvGrpSpPr>
        <p:grpSpPr>
          <a:xfrm>
            <a:off x="5394231" y="131465"/>
            <a:ext cx="212915" cy="185892"/>
            <a:chOff x="5368643" y="131465"/>
            <a:chExt cx="233639" cy="203986"/>
          </a:xfrm>
        </p:grpSpPr>
        <p:sp>
          <p:nvSpPr>
            <p:cNvPr id="35" name="Freeform 34">
              <a:hlinkClick r:id="rId4" action="ppaction://hlinksldjump"/>
              <a:extLst>
                <a:ext uri="{FF2B5EF4-FFF2-40B4-BE49-F238E27FC236}">
                  <a16:creationId xmlns:a16="http://schemas.microsoft.com/office/drawing/2014/main" id="{19FAA5D5-B455-FA46-C16B-C6CAD5452F84}"/>
                </a:ext>
              </a:extLst>
            </p:cNvPr>
            <p:cNvSpPr/>
            <p:nvPr/>
          </p:nvSpPr>
          <p:spPr>
            <a:xfrm>
              <a:off x="5368643" y="131465"/>
              <a:ext cx="233639" cy="172357"/>
            </a:xfrm>
            <a:custGeom>
              <a:avLst/>
              <a:gdLst>
                <a:gd name="connsiteX0" fmla="*/ 206765 w 233639"/>
                <a:gd name="connsiteY0" fmla="*/ 172285 h 172357"/>
                <a:gd name="connsiteX1" fmla="*/ 26796 w 233639"/>
                <a:gd name="connsiteY1" fmla="*/ 172285 h 172357"/>
                <a:gd name="connsiteX2" fmla="*/ -40 w 233639"/>
                <a:gd name="connsiteY2" fmla="*/ 145449 h 172357"/>
                <a:gd name="connsiteX3" fmla="*/ -40 w 233639"/>
                <a:gd name="connsiteY3" fmla="*/ 26763 h 172357"/>
                <a:gd name="connsiteX4" fmla="*/ 26796 w 233639"/>
                <a:gd name="connsiteY4" fmla="*/ -73 h 172357"/>
                <a:gd name="connsiteX5" fmla="*/ 206765 w 233639"/>
                <a:gd name="connsiteY5" fmla="*/ -73 h 172357"/>
                <a:gd name="connsiteX6" fmla="*/ 233600 w 233639"/>
                <a:gd name="connsiteY6" fmla="*/ 26763 h 172357"/>
                <a:gd name="connsiteX7" fmla="*/ 233600 w 233639"/>
                <a:gd name="connsiteY7" fmla="*/ 145449 h 172357"/>
                <a:gd name="connsiteX8" fmla="*/ 206765 w 233639"/>
                <a:gd name="connsiteY8" fmla="*/ 172285 h 172357"/>
                <a:gd name="connsiteX9" fmla="*/ 26796 w 233639"/>
                <a:gd name="connsiteY9" fmla="*/ 14248 h 172357"/>
                <a:gd name="connsiteX10" fmla="*/ 14256 w 233639"/>
                <a:gd name="connsiteY10" fmla="*/ 26763 h 172357"/>
                <a:gd name="connsiteX11" fmla="*/ 14256 w 233639"/>
                <a:gd name="connsiteY11" fmla="*/ 145449 h 172357"/>
                <a:gd name="connsiteX12" fmla="*/ 26796 w 233639"/>
                <a:gd name="connsiteY12" fmla="*/ 157989 h 172357"/>
                <a:gd name="connsiteX13" fmla="*/ 206765 w 233639"/>
                <a:gd name="connsiteY13" fmla="*/ 157989 h 172357"/>
                <a:gd name="connsiteX14" fmla="*/ 219280 w 233639"/>
                <a:gd name="connsiteY14" fmla="*/ 145449 h 172357"/>
                <a:gd name="connsiteX15" fmla="*/ 219280 w 233639"/>
                <a:gd name="connsiteY15" fmla="*/ 26763 h 172357"/>
                <a:gd name="connsiteX16" fmla="*/ 206765 w 233639"/>
                <a:gd name="connsiteY16" fmla="*/ 14248 h 172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33639" h="172357">
                  <a:moveTo>
                    <a:pt x="206765" y="172285"/>
                  </a:moveTo>
                  <a:lnTo>
                    <a:pt x="26796" y="172285"/>
                  </a:lnTo>
                  <a:cubicBezTo>
                    <a:pt x="11975" y="172285"/>
                    <a:pt x="-40" y="160270"/>
                    <a:pt x="-40" y="145449"/>
                  </a:cubicBezTo>
                  <a:lnTo>
                    <a:pt x="-40" y="26763"/>
                  </a:lnTo>
                  <a:cubicBezTo>
                    <a:pt x="-40" y="11942"/>
                    <a:pt x="11975" y="-73"/>
                    <a:pt x="26796" y="-73"/>
                  </a:cubicBezTo>
                  <a:lnTo>
                    <a:pt x="206765" y="-73"/>
                  </a:lnTo>
                  <a:cubicBezTo>
                    <a:pt x="221586" y="-73"/>
                    <a:pt x="233600" y="11942"/>
                    <a:pt x="233600" y="26763"/>
                  </a:cubicBezTo>
                  <a:lnTo>
                    <a:pt x="233600" y="145449"/>
                  </a:lnTo>
                  <a:cubicBezTo>
                    <a:pt x="233600" y="160270"/>
                    <a:pt x="221586" y="172285"/>
                    <a:pt x="206765" y="172285"/>
                  </a:cubicBezTo>
                  <a:close/>
                  <a:moveTo>
                    <a:pt x="26796" y="14248"/>
                  </a:moveTo>
                  <a:cubicBezTo>
                    <a:pt x="19880" y="14248"/>
                    <a:pt x="14270" y="19847"/>
                    <a:pt x="14256" y="26763"/>
                  </a:cubicBezTo>
                  <a:lnTo>
                    <a:pt x="14256" y="145449"/>
                  </a:lnTo>
                  <a:cubicBezTo>
                    <a:pt x="14270" y="152369"/>
                    <a:pt x="19876" y="157975"/>
                    <a:pt x="26796" y="157989"/>
                  </a:cubicBezTo>
                  <a:lnTo>
                    <a:pt x="206765" y="157989"/>
                  </a:lnTo>
                  <a:cubicBezTo>
                    <a:pt x="213680" y="157975"/>
                    <a:pt x="219280" y="152365"/>
                    <a:pt x="219280" y="145449"/>
                  </a:cubicBezTo>
                  <a:lnTo>
                    <a:pt x="219280" y="26763"/>
                  </a:lnTo>
                  <a:cubicBezTo>
                    <a:pt x="219280" y="19851"/>
                    <a:pt x="213677" y="14248"/>
                    <a:pt x="206765" y="14248"/>
                  </a:cubicBezTo>
                  <a:close/>
                </a:path>
              </a:pathLst>
            </a:custGeom>
            <a:solidFill>
              <a:srgbClr val="1977F2"/>
            </a:solidFill>
            <a:ln w="2381" cap="flat">
              <a:solidFill>
                <a:srgbClr val="1977F2"/>
              </a:solidFill>
              <a:prstDash val="solid"/>
              <a:miter/>
            </a:ln>
          </p:spPr>
          <p:txBody>
            <a:bodyPr rtlCol="0" anchor="ctr"/>
            <a:lstStyle/>
            <a:p>
              <a:endParaRPr lang="en-US"/>
            </a:p>
          </p:txBody>
        </p:sp>
        <p:sp>
          <p:nvSpPr>
            <p:cNvPr id="36" name="Freeform 35">
              <a:extLst>
                <a:ext uri="{FF2B5EF4-FFF2-40B4-BE49-F238E27FC236}">
                  <a16:creationId xmlns:a16="http://schemas.microsoft.com/office/drawing/2014/main" id="{025B1C47-E28D-671D-CD91-E601928B05D5}"/>
                </a:ext>
              </a:extLst>
            </p:cNvPr>
            <p:cNvSpPr/>
            <p:nvPr/>
          </p:nvSpPr>
          <p:spPr>
            <a:xfrm>
              <a:off x="5423677" y="321106"/>
              <a:ext cx="117156" cy="14345"/>
            </a:xfrm>
            <a:custGeom>
              <a:avLst/>
              <a:gdLst>
                <a:gd name="connsiteX0" fmla="*/ 109526 w 117156"/>
                <a:gd name="connsiteY0" fmla="*/ 14260 h 14345"/>
                <a:gd name="connsiteX1" fmla="*/ 7551 w 117156"/>
                <a:gd name="connsiteY1" fmla="*/ 14260 h 14345"/>
                <a:gd name="connsiteX2" fmla="*/ -27 w 117156"/>
                <a:gd name="connsiteY2" fmla="*/ 7518 h 14345"/>
                <a:gd name="connsiteX3" fmla="*/ 6715 w 117156"/>
                <a:gd name="connsiteY3" fmla="*/ -60 h 14345"/>
                <a:gd name="connsiteX4" fmla="*/ 7551 w 117156"/>
                <a:gd name="connsiteY4" fmla="*/ -60 h 14345"/>
                <a:gd name="connsiteX5" fmla="*/ 109526 w 117156"/>
                <a:gd name="connsiteY5" fmla="*/ -60 h 14345"/>
                <a:gd name="connsiteX6" fmla="*/ 117104 w 117156"/>
                <a:gd name="connsiteY6" fmla="*/ 6682 h 14345"/>
                <a:gd name="connsiteX7" fmla="*/ 110362 w 117156"/>
                <a:gd name="connsiteY7" fmla="*/ 14260 h 14345"/>
                <a:gd name="connsiteX8" fmla="*/ 109526 w 117156"/>
                <a:gd name="connsiteY8" fmla="*/ 14260 h 1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156" h="14345">
                  <a:moveTo>
                    <a:pt x="109526" y="14260"/>
                  </a:moveTo>
                  <a:lnTo>
                    <a:pt x="7551" y="14260"/>
                  </a:lnTo>
                  <a:cubicBezTo>
                    <a:pt x="3597" y="14491"/>
                    <a:pt x="204" y="11473"/>
                    <a:pt x="-27" y="7518"/>
                  </a:cubicBezTo>
                  <a:cubicBezTo>
                    <a:pt x="-258" y="3564"/>
                    <a:pt x="2760" y="171"/>
                    <a:pt x="6715" y="-60"/>
                  </a:cubicBezTo>
                  <a:cubicBezTo>
                    <a:pt x="6993" y="-76"/>
                    <a:pt x="7273" y="-76"/>
                    <a:pt x="7551" y="-60"/>
                  </a:cubicBezTo>
                  <a:lnTo>
                    <a:pt x="109526" y="-60"/>
                  </a:lnTo>
                  <a:cubicBezTo>
                    <a:pt x="113481" y="-291"/>
                    <a:pt x="116873" y="2727"/>
                    <a:pt x="117104" y="6682"/>
                  </a:cubicBezTo>
                  <a:cubicBezTo>
                    <a:pt x="117335" y="10636"/>
                    <a:pt x="114317" y="14029"/>
                    <a:pt x="110362" y="14260"/>
                  </a:cubicBezTo>
                  <a:cubicBezTo>
                    <a:pt x="110084" y="14277"/>
                    <a:pt x="109805" y="14277"/>
                    <a:pt x="109526" y="14260"/>
                  </a:cubicBezTo>
                  <a:close/>
                </a:path>
              </a:pathLst>
            </a:custGeom>
            <a:solidFill>
              <a:srgbClr val="1977F2"/>
            </a:solidFill>
            <a:ln w="2381" cap="flat">
              <a:solidFill>
                <a:srgbClr val="1977F2"/>
              </a:solid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37393F17-B01E-D355-0C94-7DCB1F2DCB1F}"/>
                </a:ext>
              </a:extLst>
            </p:cNvPr>
            <p:cNvSpPr/>
            <p:nvPr/>
          </p:nvSpPr>
          <p:spPr>
            <a:xfrm>
              <a:off x="5462275" y="189141"/>
              <a:ext cx="49711" cy="57004"/>
            </a:xfrm>
            <a:custGeom>
              <a:avLst/>
              <a:gdLst>
                <a:gd name="connsiteX0" fmla="*/ 49021 w 49711"/>
                <a:gd name="connsiteY0" fmla="*/ 27320 h 57004"/>
                <a:gd name="connsiteX1" fmla="*/ 1888 w 49711"/>
                <a:gd name="connsiteY1" fmla="*/ 94 h 57004"/>
                <a:gd name="connsiteX2" fmla="*/ 127 w 49711"/>
                <a:gd name="connsiteY2" fmla="*/ 586 h 57004"/>
                <a:gd name="connsiteX3" fmla="*/ -40 w 49711"/>
                <a:gd name="connsiteY3" fmla="*/ 1216 h 57004"/>
                <a:gd name="connsiteX4" fmla="*/ -40 w 49711"/>
                <a:gd name="connsiteY4" fmla="*/ 55644 h 57004"/>
                <a:gd name="connsiteX5" fmla="*/ 1258 w 49711"/>
                <a:gd name="connsiteY5" fmla="*/ 56932 h 57004"/>
                <a:gd name="connsiteX6" fmla="*/ 1888 w 49711"/>
                <a:gd name="connsiteY6" fmla="*/ 56766 h 57004"/>
                <a:gd name="connsiteX7" fmla="*/ 49021 w 49711"/>
                <a:gd name="connsiteY7" fmla="*/ 29564 h 57004"/>
                <a:gd name="connsiteX8" fmla="*/ 49501 w 49711"/>
                <a:gd name="connsiteY8" fmla="*/ 27800 h 57004"/>
                <a:gd name="connsiteX9" fmla="*/ 49021 w 49711"/>
                <a:gd name="connsiteY9" fmla="*/ 27320 h 57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9711" h="57004">
                  <a:moveTo>
                    <a:pt x="49021" y="27320"/>
                  </a:moveTo>
                  <a:lnTo>
                    <a:pt x="1888" y="94"/>
                  </a:lnTo>
                  <a:cubicBezTo>
                    <a:pt x="1265" y="-256"/>
                    <a:pt x="477" y="-36"/>
                    <a:pt x="127" y="586"/>
                  </a:cubicBezTo>
                  <a:cubicBezTo>
                    <a:pt x="18" y="779"/>
                    <a:pt x="-39" y="995"/>
                    <a:pt x="-40" y="1216"/>
                  </a:cubicBezTo>
                  <a:lnTo>
                    <a:pt x="-40" y="55644"/>
                  </a:lnTo>
                  <a:cubicBezTo>
                    <a:pt x="-37" y="56358"/>
                    <a:pt x="544" y="56934"/>
                    <a:pt x="1258" y="56932"/>
                  </a:cubicBezTo>
                  <a:cubicBezTo>
                    <a:pt x="1478" y="56931"/>
                    <a:pt x="1695" y="56874"/>
                    <a:pt x="1888" y="56766"/>
                  </a:cubicBezTo>
                  <a:lnTo>
                    <a:pt x="49021" y="29564"/>
                  </a:lnTo>
                  <a:cubicBezTo>
                    <a:pt x="49640" y="29210"/>
                    <a:pt x="49855" y="28420"/>
                    <a:pt x="49501" y="27800"/>
                  </a:cubicBezTo>
                  <a:cubicBezTo>
                    <a:pt x="49386" y="27600"/>
                    <a:pt x="49220" y="27434"/>
                    <a:pt x="49021" y="27320"/>
                  </a:cubicBezTo>
                  <a:close/>
                </a:path>
              </a:pathLst>
            </a:custGeom>
            <a:solidFill>
              <a:srgbClr val="1977F2"/>
            </a:solidFill>
            <a:ln w="2381" cap="flat">
              <a:solidFill>
                <a:srgbClr val="1977F2"/>
              </a:solidFill>
              <a:prstDash val="solid"/>
              <a:miter/>
            </a:ln>
          </p:spPr>
          <p:txBody>
            <a:bodyPr rtlCol="0" anchor="ctr"/>
            <a:lstStyle/>
            <a:p>
              <a:endParaRPr lang="en-US"/>
            </a:p>
          </p:txBody>
        </p:sp>
      </p:grpSp>
      <p:grpSp>
        <p:nvGrpSpPr>
          <p:cNvPr id="45" name="Group 44">
            <a:extLst>
              <a:ext uri="{FF2B5EF4-FFF2-40B4-BE49-F238E27FC236}">
                <a16:creationId xmlns:a16="http://schemas.microsoft.com/office/drawing/2014/main" id="{C1C89D51-DA19-FAD8-4DEE-59E5134D4D89}"/>
              </a:ext>
            </a:extLst>
          </p:cNvPr>
          <p:cNvGrpSpPr/>
          <p:nvPr/>
        </p:nvGrpSpPr>
        <p:grpSpPr>
          <a:xfrm>
            <a:off x="7573019" y="131444"/>
            <a:ext cx="200356" cy="200336"/>
            <a:chOff x="7558427" y="131444"/>
            <a:chExt cx="200356" cy="200336"/>
          </a:xfrm>
        </p:grpSpPr>
        <p:sp>
          <p:nvSpPr>
            <p:cNvPr id="42" name="Freeform 41">
              <a:extLst>
                <a:ext uri="{FF2B5EF4-FFF2-40B4-BE49-F238E27FC236}">
                  <a16:creationId xmlns:a16="http://schemas.microsoft.com/office/drawing/2014/main" id="{A0FA5020-4AE8-5AE5-8815-B1C7AC301357}"/>
                </a:ext>
              </a:extLst>
            </p:cNvPr>
            <p:cNvSpPr/>
            <p:nvPr/>
          </p:nvSpPr>
          <p:spPr>
            <a:xfrm>
              <a:off x="7558427" y="131444"/>
              <a:ext cx="200336" cy="200336"/>
            </a:xfrm>
            <a:custGeom>
              <a:avLst/>
              <a:gdLst>
                <a:gd name="connsiteX0" fmla="*/ 187728 w 200336"/>
                <a:gd name="connsiteY0" fmla="*/ 200286 h 200336"/>
                <a:gd name="connsiteX1" fmla="*/ 12527 w 200336"/>
                <a:gd name="connsiteY1" fmla="*/ 200286 h 200336"/>
                <a:gd name="connsiteX2" fmla="*/ -51 w 200336"/>
                <a:gd name="connsiteY2" fmla="*/ 187729 h 200336"/>
                <a:gd name="connsiteX3" fmla="*/ -51 w 200336"/>
                <a:gd name="connsiteY3" fmla="*/ 12506 h 200336"/>
                <a:gd name="connsiteX4" fmla="*/ 12506 w 200336"/>
                <a:gd name="connsiteY4" fmla="*/ -51 h 200336"/>
                <a:gd name="connsiteX5" fmla="*/ 187708 w 200336"/>
                <a:gd name="connsiteY5" fmla="*/ -51 h 200336"/>
                <a:gd name="connsiteX6" fmla="*/ 200285 w 200336"/>
                <a:gd name="connsiteY6" fmla="*/ 12506 h 200336"/>
                <a:gd name="connsiteX7" fmla="*/ 200285 w 200336"/>
                <a:gd name="connsiteY7" fmla="*/ 187708 h 200336"/>
                <a:gd name="connsiteX8" fmla="*/ 187728 w 200336"/>
                <a:gd name="connsiteY8" fmla="*/ 200286 h 200336"/>
                <a:gd name="connsiteX9" fmla="*/ 12527 w 200336"/>
                <a:gd name="connsiteY9" fmla="*/ 12033 h 200336"/>
                <a:gd name="connsiteX10" fmla="*/ 12033 w 200336"/>
                <a:gd name="connsiteY10" fmla="*/ 12527 h 200336"/>
                <a:gd name="connsiteX11" fmla="*/ 12033 w 200336"/>
                <a:gd name="connsiteY11" fmla="*/ 187729 h 200336"/>
                <a:gd name="connsiteX12" fmla="*/ 187728 w 200336"/>
                <a:gd name="connsiteY12" fmla="*/ 188222 h 200336"/>
                <a:gd name="connsiteX13" fmla="*/ 188222 w 200336"/>
                <a:gd name="connsiteY13" fmla="*/ 12506 h 200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0336" h="200336">
                  <a:moveTo>
                    <a:pt x="187728" y="200286"/>
                  </a:moveTo>
                  <a:lnTo>
                    <a:pt x="12527" y="200286"/>
                  </a:lnTo>
                  <a:cubicBezTo>
                    <a:pt x="5588" y="200286"/>
                    <a:pt x="-40" y="194667"/>
                    <a:pt x="-51" y="187729"/>
                  </a:cubicBezTo>
                  <a:lnTo>
                    <a:pt x="-51" y="12506"/>
                  </a:lnTo>
                  <a:cubicBezTo>
                    <a:pt x="-40" y="5576"/>
                    <a:pt x="5576" y="-40"/>
                    <a:pt x="12506" y="-51"/>
                  </a:cubicBezTo>
                  <a:lnTo>
                    <a:pt x="187708" y="-51"/>
                  </a:lnTo>
                  <a:cubicBezTo>
                    <a:pt x="194646" y="-51"/>
                    <a:pt x="200274" y="5568"/>
                    <a:pt x="200285" y="12506"/>
                  </a:cubicBezTo>
                  <a:lnTo>
                    <a:pt x="200285" y="187708"/>
                  </a:lnTo>
                  <a:cubicBezTo>
                    <a:pt x="200285" y="194646"/>
                    <a:pt x="194667" y="200274"/>
                    <a:pt x="187728" y="200286"/>
                  </a:cubicBezTo>
                  <a:close/>
                  <a:moveTo>
                    <a:pt x="12527" y="12033"/>
                  </a:moveTo>
                  <a:cubicBezTo>
                    <a:pt x="12254" y="12033"/>
                    <a:pt x="12033" y="12254"/>
                    <a:pt x="12033" y="12527"/>
                  </a:cubicBezTo>
                  <a:lnTo>
                    <a:pt x="12033" y="187729"/>
                  </a:lnTo>
                  <a:lnTo>
                    <a:pt x="187728" y="188222"/>
                  </a:lnTo>
                  <a:lnTo>
                    <a:pt x="188222" y="12506"/>
                  </a:lnTo>
                  <a:close/>
                </a:path>
              </a:pathLst>
            </a:custGeom>
            <a:solidFill>
              <a:srgbClr val="383838"/>
            </a:solidFill>
            <a:ln w="1964" cap="flat">
              <a:solidFill>
                <a:srgbClr val="63666A"/>
              </a:solidFill>
              <a:prstDash val="solid"/>
              <a:miter/>
            </a:ln>
          </p:spPr>
          <p:txBody>
            <a:bodyPr rtlCol="0" anchor="ctr"/>
            <a:lstStyle/>
            <a:p>
              <a:endParaRPr lang="en-US"/>
            </a:p>
          </p:txBody>
        </p:sp>
        <p:sp>
          <p:nvSpPr>
            <p:cNvPr id="43" name="Freeform 42">
              <a:extLst>
                <a:ext uri="{FF2B5EF4-FFF2-40B4-BE49-F238E27FC236}">
                  <a16:creationId xmlns:a16="http://schemas.microsoft.com/office/drawing/2014/main" id="{E47CCA49-756D-6D58-B4CF-C41F8315926E}"/>
                </a:ext>
              </a:extLst>
            </p:cNvPr>
            <p:cNvSpPr/>
            <p:nvPr/>
          </p:nvSpPr>
          <p:spPr>
            <a:xfrm>
              <a:off x="7611717" y="194208"/>
              <a:ext cx="147066" cy="74807"/>
            </a:xfrm>
            <a:custGeom>
              <a:avLst/>
              <a:gdLst>
                <a:gd name="connsiteX0" fmla="*/ 70276 w 147066"/>
                <a:gd name="connsiteY0" fmla="*/ 74757 h 74807"/>
                <a:gd name="connsiteX1" fmla="*/ 9177 w 147066"/>
                <a:gd name="connsiteY1" fmla="*/ 74757 h 74807"/>
                <a:gd name="connsiteX2" fmla="*/ -51 w 147066"/>
                <a:gd name="connsiteY2" fmla="*/ 65550 h 74807"/>
                <a:gd name="connsiteX3" fmla="*/ -51 w 147066"/>
                <a:gd name="connsiteY3" fmla="*/ 9177 h 74807"/>
                <a:gd name="connsiteX4" fmla="*/ 9177 w 147066"/>
                <a:gd name="connsiteY4" fmla="*/ -51 h 74807"/>
                <a:gd name="connsiteX5" fmla="*/ 137788 w 147066"/>
                <a:gd name="connsiteY5" fmla="*/ -51 h 74807"/>
                <a:gd name="connsiteX6" fmla="*/ 147016 w 147066"/>
                <a:gd name="connsiteY6" fmla="*/ 9177 h 74807"/>
                <a:gd name="connsiteX7" fmla="*/ 147016 w 147066"/>
                <a:gd name="connsiteY7" fmla="*/ 65550 h 74807"/>
                <a:gd name="connsiteX8" fmla="*/ 134952 w 147066"/>
                <a:gd name="connsiteY8" fmla="*/ 65550 h 74807"/>
                <a:gd name="connsiteX9" fmla="*/ 134952 w 147066"/>
                <a:gd name="connsiteY9" fmla="*/ 12116 h 74807"/>
                <a:gd name="connsiteX10" fmla="*/ 11992 w 147066"/>
                <a:gd name="connsiteY10" fmla="*/ 12116 h 74807"/>
                <a:gd name="connsiteX11" fmla="*/ 11992 w 147066"/>
                <a:gd name="connsiteY11" fmla="*/ 62775 h 74807"/>
                <a:gd name="connsiteX12" fmla="*/ 70276 w 147066"/>
                <a:gd name="connsiteY12" fmla="*/ 62775 h 74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7066" h="74807">
                  <a:moveTo>
                    <a:pt x="70276" y="74757"/>
                  </a:moveTo>
                  <a:lnTo>
                    <a:pt x="9177" y="74757"/>
                  </a:lnTo>
                  <a:cubicBezTo>
                    <a:pt x="4088" y="74757"/>
                    <a:pt x="-40" y="70638"/>
                    <a:pt x="-51" y="65550"/>
                  </a:cubicBezTo>
                  <a:lnTo>
                    <a:pt x="-51" y="9177"/>
                  </a:lnTo>
                  <a:cubicBezTo>
                    <a:pt x="-40" y="4085"/>
                    <a:pt x="4085" y="-40"/>
                    <a:pt x="9177" y="-51"/>
                  </a:cubicBezTo>
                  <a:lnTo>
                    <a:pt x="137788" y="-51"/>
                  </a:lnTo>
                  <a:cubicBezTo>
                    <a:pt x="142880" y="-40"/>
                    <a:pt x="147005" y="4085"/>
                    <a:pt x="147016" y="9177"/>
                  </a:cubicBezTo>
                  <a:lnTo>
                    <a:pt x="147016" y="65550"/>
                  </a:lnTo>
                  <a:lnTo>
                    <a:pt x="134952" y="65550"/>
                  </a:lnTo>
                  <a:lnTo>
                    <a:pt x="134952" y="12116"/>
                  </a:lnTo>
                  <a:lnTo>
                    <a:pt x="11992" y="12116"/>
                  </a:lnTo>
                  <a:lnTo>
                    <a:pt x="11992" y="62775"/>
                  </a:lnTo>
                  <a:lnTo>
                    <a:pt x="70276" y="62775"/>
                  </a:lnTo>
                  <a:close/>
                </a:path>
              </a:pathLst>
            </a:custGeom>
            <a:solidFill>
              <a:srgbClr val="383838"/>
            </a:solidFill>
            <a:ln w="1964" cap="flat">
              <a:solidFill>
                <a:srgbClr val="63666A"/>
              </a:solid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F033A267-0781-B4C3-1A46-9272FE3ACFBC}"/>
                </a:ext>
              </a:extLst>
            </p:cNvPr>
            <p:cNvSpPr/>
            <p:nvPr/>
          </p:nvSpPr>
          <p:spPr>
            <a:xfrm>
              <a:off x="7679208" y="257034"/>
              <a:ext cx="12063" cy="74745"/>
            </a:xfrm>
            <a:custGeom>
              <a:avLst/>
              <a:gdLst>
                <a:gd name="connsiteX0" fmla="*/ 2785 w 12063"/>
                <a:gd name="connsiteY0" fmla="*/ 74695 h 74745"/>
                <a:gd name="connsiteX1" fmla="*/ 2785 w 12063"/>
                <a:gd name="connsiteY1" fmla="*/ 62631 h 74745"/>
                <a:gd name="connsiteX2" fmla="*/ -51 w 12063"/>
                <a:gd name="connsiteY2" fmla="*/ 65467 h 74745"/>
                <a:gd name="connsiteX3" fmla="*/ -51 w 12063"/>
                <a:gd name="connsiteY3" fmla="*/ 9095 h 74745"/>
                <a:gd name="connsiteX4" fmla="*/ 2785 w 12063"/>
                <a:gd name="connsiteY4" fmla="*/ 11931 h 74745"/>
                <a:gd name="connsiteX5" fmla="*/ 2785 w 12063"/>
                <a:gd name="connsiteY5" fmla="*/ -51 h 74745"/>
                <a:gd name="connsiteX6" fmla="*/ 12013 w 12063"/>
                <a:gd name="connsiteY6" fmla="*/ 9156 h 74745"/>
                <a:gd name="connsiteX7" fmla="*/ 12013 w 12063"/>
                <a:gd name="connsiteY7" fmla="*/ 65529 h 74745"/>
                <a:gd name="connsiteX8" fmla="*/ 2785 w 12063"/>
                <a:gd name="connsiteY8" fmla="*/ 74695 h 74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63" h="74745">
                  <a:moveTo>
                    <a:pt x="2785" y="74695"/>
                  </a:moveTo>
                  <a:lnTo>
                    <a:pt x="2785" y="62631"/>
                  </a:lnTo>
                  <a:cubicBezTo>
                    <a:pt x="1219" y="62631"/>
                    <a:pt x="-51" y="63901"/>
                    <a:pt x="-51" y="65467"/>
                  </a:cubicBezTo>
                  <a:lnTo>
                    <a:pt x="-51" y="9095"/>
                  </a:lnTo>
                  <a:cubicBezTo>
                    <a:pt x="-51" y="10661"/>
                    <a:pt x="1219" y="11931"/>
                    <a:pt x="2785" y="11931"/>
                  </a:cubicBezTo>
                  <a:lnTo>
                    <a:pt x="2785" y="-51"/>
                  </a:lnTo>
                  <a:cubicBezTo>
                    <a:pt x="7873" y="-51"/>
                    <a:pt x="12001" y="4068"/>
                    <a:pt x="12013" y="9156"/>
                  </a:cubicBezTo>
                  <a:lnTo>
                    <a:pt x="12013" y="65529"/>
                  </a:lnTo>
                  <a:cubicBezTo>
                    <a:pt x="11968" y="70597"/>
                    <a:pt x="7853" y="74684"/>
                    <a:pt x="2785" y="74695"/>
                  </a:cubicBezTo>
                  <a:close/>
                </a:path>
              </a:pathLst>
            </a:custGeom>
            <a:solidFill>
              <a:srgbClr val="383838"/>
            </a:solidFill>
            <a:ln w="1964" cap="flat">
              <a:solidFill>
                <a:srgbClr val="63666A"/>
              </a:solidFill>
              <a:prstDash val="solid"/>
              <a:miter/>
            </a:ln>
          </p:spPr>
          <p:txBody>
            <a:bodyPr rtlCol="0" anchor="ctr"/>
            <a:lstStyle/>
            <a:p>
              <a:endParaRPr lang="en-US"/>
            </a:p>
          </p:txBody>
        </p:sp>
      </p:grpSp>
      <p:pic>
        <p:nvPicPr>
          <p:cNvPr id="77" name="Graphic 76">
            <a:extLst>
              <a:ext uri="{FF2B5EF4-FFF2-40B4-BE49-F238E27FC236}">
                <a16:creationId xmlns:a16="http://schemas.microsoft.com/office/drawing/2014/main" id="{694CCC7D-9DB4-6B17-3508-345F2A4205F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3063" y="58190"/>
            <a:ext cx="346841" cy="346841"/>
          </a:xfrm>
          <a:prstGeom prst="rect">
            <a:avLst/>
          </a:prstGeom>
        </p:spPr>
      </p:pic>
      <p:grpSp>
        <p:nvGrpSpPr>
          <p:cNvPr id="92" name="Group 91">
            <a:extLst>
              <a:ext uri="{FF2B5EF4-FFF2-40B4-BE49-F238E27FC236}">
                <a16:creationId xmlns:a16="http://schemas.microsoft.com/office/drawing/2014/main" id="{AF6436B2-098D-3D8B-5C0F-646F26CF4295}"/>
              </a:ext>
            </a:extLst>
          </p:cNvPr>
          <p:cNvGrpSpPr/>
          <p:nvPr/>
        </p:nvGrpSpPr>
        <p:grpSpPr>
          <a:xfrm>
            <a:off x="10374940" y="58190"/>
            <a:ext cx="332905" cy="332905"/>
            <a:chOff x="9568115" y="69501"/>
            <a:chExt cx="332905" cy="332905"/>
          </a:xfrm>
        </p:grpSpPr>
        <p:sp>
          <p:nvSpPr>
            <p:cNvPr id="78" name="Oval 77">
              <a:extLst>
                <a:ext uri="{FF2B5EF4-FFF2-40B4-BE49-F238E27FC236}">
                  <a16:creationId xmlns:a16="http://schemas.microsoft.com/office/drawing/2014/main" id="{CE51C8AB-041B-8C5D-1125-006F302850EA}"/>
                </a:ext>
              </a:extLst>
            </p:cNvPr>
            <p:cNvSpPr/>
            <p:nvPr/>
          </p:nvSpPr>
          <p:spPr>
            <a:xfrm>
              <a:off x="9568115" y="69501"/>
              <a:ext cx="332905" cy="332905"/>
            </a:xfrm>
            <a:prstGeom prst="ellipse">
              <a:avLst/>
            </a:prstGeom>
            <a:solidFill>
              <a:srgbClr val="E3E6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1" name="Group 90">
              <a:extLst>
                <a:ext uri="{FF2B5EF4-FFF2-40B4-BE49-F238E27FC236}">
                  <a16:creationId xmlns:a16="http://schemas.microsoft.com/office/drawing/2014/main" id="{BFC42012-3A33-7140-5157-D452CB14A2A9}"/>
                </a:ext>
              </a:extLst>
            </p:cNvPr>
            <p:cNvGrpSpPr/>
            <p:nvPr/>
          </p:nvGrpSpPr>
          <p:grpSpPr>
            <a:xfrm>
              <a:off x="9624280" y="153369"/>
              <a:ext cx="203903" cy="163988"/>
              <a:chOff x="5695950" y="3105150"/>
              <a:chExt cx="800099" cy="643475"/>
            </a:xfrm>
            <a:solidFill>
              <a:schemeClr val="tx1">
                <a:lumMod val="85000"/>
                <a:lumOff val="15000"/>
              </a:schemeClr>
            </a:solidFill>
          </p:grpSpPr>
          <p:sp>
            <p:nvSpPr>
              <p:cNvPr id="82" name="Freeform 81">
                <a:extLst>
                  <a:ext uri="{FF2B5EF4-FFF2-40B4-BE49-F238E27FC236}">
                    <a16:creationId xmlns:a16="http://schemas.microsoft.com/office/drawing/2014/main" id="{053EAE39-A0EF-012D-CDF5-B25C63332AF5}"/>
                  </a:ext>
                </a:extLst>
              </p:cNvPr>
              <p:cNvSpPr/>
              <p:nvPr/>
            </p:nvSpPr>
            <p:spPr>
              <a:xfrm>
                <a:off x="5695950" y="3105150"/>
                <a:ext cx="180728" cy="180229"/>
              </a:xfrm>
              <a:custGeom>
                <a:avLst/>
                <a:gdLst>
                  <a:gd name="connsiteX0" fmla="*/ 180728 w 180728"/>
                  <a:gd name="connsiteY0" fmla="*/ 90115 h 180229"/>
                  <a:gd name="connsiteX1" fmla="*/ 90364 w 180728"/>
                  <a:gd name="connsiteY1" fmla="*/ 180230 h 180229"/>
                  <a:gd name="connsiteX2" fmla="*/ 0 w 180728"/>
                  <a:gd name="connsiteY2" fmla="*/ 90115 h 180229"/>
                  <a:gd name="connsiteX3" fmla="*/ 90364 w 180728"/>
                  <a:gd name="connsiteY3" fmla="*/ 0 h 180229"/>
                  <a:gd name="connsiteX4" fmla="*/ 180728 w 180728"/>
                  <a:gd name="connsiteY4" fmla="*/ 90115 h 1802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728" h="180229">
                    <a:moveTo>
                      <a:pt x="180728" y="90115"/>
                    </a:moveTo>
                    <a:cubicBezTo>
                      <a:pt x="180728" y="139884"/>
                      <a:pt x="140271" y="180230"/>
                      <a:pt x="90364" y="180230"/>
                    </a:cubicBezTo>
                    <a:cubicBezTo>
                      <a:pt x="40457" y="180230"/>
                      <a:pt x="0" y="139884"/>
                      <a:pt x="0" y="90115"/>
                    </a:cubicBezTo>
                    <a:cubicBezTo>
                      <a:pt x="0" y="40346"/>
                      <a:pt x="40457" y="0"/>
                      <a:pt x="90364" y="0"/>
                    </a:cubicBezTo>
                    <a:cubicBezTo>
                      <a:pt x="140271" y="0"/>
                      <a:pt x="180728" y="40346"/>
                      <a:pt x="180728" y="90115"/>
                    </a:cubicBezTo>
                    <a:close/>
                  </a:path>
                </a:pathLst>
              </a:custGeom>
              <a:grpFill/>
              <a:ln w="9413" cap="flat">
                <a:noFill/>
                <a:prstDash val="solid"/>
                <a:miter/>
              </a:ln>
            </p:spPr>
            <p:txBody>
              <a:bodyPr rtlCol="0" anchor="ctr"/>
              <a:lstStyle/>
              <a:p>
                <a:endParaRPr lang="en-US"/>
              </a:p>
            </p:txBody>
          </p:sp>
          <p:sp>
            <p:nvSpPr>
              <p:cNvPr id="83" name="Freeform 82">
                <a:extLst>
                  <a:ext uri="{FF2B5EF4-FFF2-40B4-BE49-F238E27FC236}">
                    <a16:creationId xmlns:a16="http://schemas.microsoft.com/office/drawing/2014/main" id="{57803E06-6DDB-2521-466E-3D2239CAEF04}"/>
                  </a:ext>
                </a:extLst>
              </p:cNvPr>
              <p:cNvSpPr/>
              <p:nvPr/>
            </p:nvSpPr>
            <p:spPr>
              <a:xfrm>
                <a:off x="6005635" y="3105150"/>
                <a:ext cx="180728" cy="180229"/>
              </a:xfrm>
              <a:custGeom>
                <a:avLst/>
                <a:gdLst>
                  <a:gd name="connsiteX0" fmla="*/ 180728 w 180728"/>
                  <a:gd name="connsiteY0" fmla="*/ 90115 h 180229"/>
                  <a:gd name="connsiteX1" fmla="*/ 90364 w 180728"/>
                  <a:gd name="connsiteY1" fmla="*/ 180230 h 180229"/>
                  <a:gd name="connsiteX2" fmla="*/ 0 w 180728"/>
                  <a:gd name="connsiteY2" fmla="*/ 90115 h 180229"/>
                  <a:gd name="connsiteX3" fmla="*/ 90364 w 180728"/>
                  <a:gd name="connsiteY3" fmla="*/ 0 h 180229"/>
                  <a:gd name="connsiteX4" fmla="*/ 180728 w 180728"/>
                  <a:gd name="connsiteY4" fmla="*/ 90115 h 1802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728" h="180229">
                    <a:moveTo>
                      <a:pt x="180728" y="90115"/>
                    </a:moveTo>
                    <a:cubicBezTo>
                      <a:pt x="180728" y="139884"/>
                      <a:pt x="140271" y="180230"/>
                      <a:pt x="90364" y="180230"/>
                    </a:cubicBezTo>
                    <a:cubicBezTo>
                      <a:pt x="40457" y="180230"/>
                      <a:pt x="0" y="139884"/>
                      <a:pt x="0" y="90115"/>
                    </a:cubicBezTo>
                    <a:cubicBezTo>
                      <a:pt x="0" y="40346"/>
                      <a:pt x="40457" y="0"/>
                      <a:pt x="90364" y="0"/>
                    </a:cubicBezTo>
                    <a:cubicBezTo>
                      <a:pt x="140271" y="0"/>
                      <a:pt x="180728" y="40346"/>
                      <a:pt x="180728" y="90115"/>
                    </a:cubicBezTo>
                    <a:close/>
                  </a:path>
                </a:pathLst>
              </a:custGeom>
              <a:grpFill/>
              <a:ln w="9413" cap="flat">
                <a:noFill/>
                <a:prstDash val="solid"/>
                <a:miter/>
              </a:ln>
            </p:spPr>
            <p:txBody>
              <a:bodyPr rtlCol="0" anchor="ctr"/>
              <a:lstStyle/>
              <a:p>
                <a:endParaRPr lang="en-US"/>
              </a:p>
            </p:txBody>
          </p:sp>
          <p:sp>
            <p:nvSpPr>
              <p:cNvPr id="84" name="Freeform 83">
                <a:extLst>
                  <a:ext uri="{FF2B5EF4-FFF2-40B4-BE49-F238E27FC236}">
                    <a16:creationId xmlns:a16="http://schemas.microsoft.com/office/drawing/2014/main" id="{0DF5408C-50FB-DA07-47A2-8810ED4FA1C1}"/>
                  </a:ext>
                </a:extLst>
              </p:cNvPr>
              <p:cNvSpPr/>
              <p:nvPr/>
            </p:nvSpPr>
            <p:spPr>
              <a:xfrm>
                <a:off x="6315321" y="3105150"/>
                <a:ext cx="180728" cy="180229"/>
              </a:xfrm>
              <a:custGeom>
                <a:avLst/>
                <a:gdLst>
                  <a:gd name="connsiteX0" fmla="*/ 180728 w 180728"/>
                  <a:gd name="connsiteY0" fmla="*/ 90115 h 180229"/>
                  <a:gd name="connsiteX1" fmla="*/ 90364 w 180728"/>
                  <a:gd name="connsiteY1" fmla="*/ 180230 h 180229"/>
                  <a:gd name="connsiteX2" fmla="*/ 0 w 180728"/>
                  <a:gd name="connsiteY2" fmla="*/ 90115 h 180229"/>
                  <a:gd name="connsiteX3" fmla="*/ 90364 w 180728"/>
                  <a:gd name="connsiteY3" fmla="*/ 0 h 180229"/>
                  <a:gd name="connsiteX4" fmla="*/ 180728 w 180728"/>
                  <a:gd name="connsiteY4" fmla="*/ 90115 h 1802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728" h="180229">
                    <a:moveTo>
                      <a:pt x="180728" y="90115"/>
                    </a:moveTo>
                    <a:cubicBezTo>
                      <a:pt x="180728" y="139884"/>
                      <a:pt x="140271" y="180230"/>
                      <a:pt x="90364" y="180230"/>
                    </a:cubicBezTo>
                    <a:cubicBezTo>
                      <a:pt x="40457" y="180230"/>
                      <a:pt x="0" y="139884"/>
                      <a:pt x="0" y="90115"/>
                    </a:cubicBezTo>
                    <a:cubicBezTo>
                      <a:pt x="0" y="40346"/>
                      <a:pt x="40457" y="0"/>
                      <a:pt x="90364" y="0"/>
                    </a:cubicBezTo>
                    <a:cubicBezTo>
                      <a:pt x="140271" y="0"/>
                      <a:pt x="180728" y="40346"/>
                      <a:pt x="180728" y="90115"/>
                    </a:cubicBezTo>
                    <a:close/>
                  </a:path>
                </a:pathLst>
              </a:custGeom>
              <a:grpFill/>
              <a:ln w="9413" cap="flat">
                <a:noFill/>
                <a:prstDash val="solid"/>
                <a:miter/>
              </a:ln>
            </p:spPr>
            <p:txBody>
              <a:bodyPr rtlCol="0" anchor="ctr"/>
              <a:lstStyle/>
              <a:p>
                <a:endParaRPr lang="en-US"/>
              </a:p>
            </p:txBody>
          </p:sp>
          <p:sp>
            <p:nvSpPr>
              <p:cNvPr id="85" name="Freeform 84">
                <a:extLst>
                  <a:ext uri="{FF2B5EF4-FFF2-40B4-BE49-F238E27FC236}">
                    <a16:creationId xmlns:a16="http://schemas.microsoft.com/office/drawing/2014/main" id="{957D7053-FD42-1627-9B52-1FF0486425DE}"/>
                  </a:ext>
                </a:extLst>
              </p:cNvPr>
              <p:cNvSpPr/>
              <p:nvPr/>
            </p:nvSpPr>
            <p:spPr>
              <a:xfrm>
                <a:off x="5695950" y="3336726"/>
                <a:ext cx="180728" cy="180229"/>
              </a:xfrm>
              <a:custGeom>
                <a:avLst/>
                <a:gdLst>
                  <a:gd name="connsiteX0" fmla="*/ 180728 w 180728"/>
                  <a:gd name="connsiteY0" fmla="*/ 90115 h 180229"/>
                  <a:gd name="connsiteX1" fmla="*/ 90364 w 180728"/>
                  <a:gd name="connsiteY1" fmla="*/ 180230 h 180229"/>
                  <a:gd name="connsiteX2" fmla="*/ 0 w 180728"/>
                  <a:gd name="connsiteY2" fmla="*/ 90115 h 180229"/>
                  <a:gd name="connsiteX3" fmla="*/ 90364 w 180728"/>
                  <a:gd name="connsiteY3" fmla="*/ 0 h 180229"/>
                  <a:gd name="connsiteX4" fmla="*/ 180728 w 180728"/>
                  <a:gd name="connsiteY4" fmla="*/ 90115 h 1802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728" h="180229">
                    <a:moveTo>
                      <a:pt x="180728" y="90115"/>
                    </a:moveTo>
                    <a:cubicBezTo>
                      <a:pt x="180728" y="139884"/>
                      <a:pt x="140271" y="180230"/>
                      <a:pt x="90364" y="180230"/>
                    </a:cubicBezTo>
                    <a:cubicBezTo>
                      <a:pt x="40457" y="180230"/>
                      <a:pt x="0" y="139884"/>
                      <a:pt x="0" y="90115"/>
                    </a:cubicBezTo>
                    <a:cubicBezTo>
                      <a:pt x="0" y="40346"/>
                      <a:pt x="40457" y="0"/>
                      <a:pt x="90364" y="0"/>
                    </a:cubicBezTo>
                    <a:cubicBezTo>
                      <a:pt x="140271" y="0"/>
                      <a:pt x="180728" y="40346"/>
                      <a:pt x="180728" y="90115"/>
                    </a:cubicBezTo>
                    <a:close/>
                  </a:path>
                </a:pathLst>
              </a:custGeom>
              <a:grpFill/>
              <a:ln w="9413" cap="flat">
                <a:noFill/>
                <a:prstDash val="solid"/>
                <a:miter/>
              </a:ln>
            </p:spPr>
            <p:txBody>
              <a:bodyPr rtlCol="0" anchor="ctr"/>
              <a:lstStyle/>
              <a:p>
                <a:endParaRPr lang="en-US"/>
              </a:p>
            </p:txBody>
          </p:sp>
          <p:sp>
            <p:nvSpPr>
              <p:cNvPr id="86" name="Freeform 85">
                <a:extLst>
                  <a:ext uri="{FF2B5EF4-FFF2-40B4-BE49-F238E27FC236}">
                    <a16:creationId xmlns:a16="http://schemas.microsoft.com/office/drawing/2014/main" id="{3BBCDB10-BBC8-05C6-5BE6-C256DB693F40}"/>
                  </a:ext>
                </a:extLst>
              </p:cNvPr>
              <p:cNvSpPr/>
              <p:nvPr/>
            </p:nvSpPr>
            <p:spPr>
              <a:xfrm>
                <a:off x="6005635" y="3336726"/>
                <a:ext cx="180728" cy="180229"/>
              </a:xfrm>
              <a:custGeom>
                <a:avLst/>
                <a:gdLst>
                  <a:gd name="connsiteX0" fmla="*/ 180728 w 180728"/>
                  <a:gd name="connsiteY0" fmla="*/ 90115 h 180229"/>
                  <a:gd name="connsiteX1" fmla="*/ 90364 w 180728"/>
                  <a:gd name="connsiteY1" fmla="*/ 180230 h 180229"/>
                  <a:gd name="connsiteX2" fmla="*/ 0 w 180728"/>
                  <a:gd name="connsiteY2" fmla="*/ 90115 h 180229"/>
                  <a:gd name="connsiteX3" fmla="*/ 90364 w 180728"/>
                  <a:gd name="connsiteY3" fmla="*/ 0 h 180229"/>
                  <a:gd name="connsiteX4" fmla="*/ 180728 w 180728"/>
                  <a:gd name="connsiteY4" fmla="*/ 90115 h 1802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728" h="180229">
                    <a:moveTo>
                      <a:pt x="180728" y="90115"/>
                    </a:moveTo>
                    <a:cubicBezTo>
                      <a:pt x="180728" y="139884"/>
                      <a:pt x="140271" y="180230"/>
                      <a:pt x="90364" y="180230"/>
                    </a:cubicBezTo>
                    <a:cubicBezTo>
                      <a:pt x="40457" y="180230"/>
                      <a:pt x="0" y="139884"/>
                      <a:pt x="0" y="90115"/>
                    </a:cubicBezTo>
                    <a:cubicBezTo>
                      <a:pt x="0" y="40346"/>
                      <a:pt x="40457" y="0"/>
                      <a:pt x="90364" y="0"/>
                    </a:cubicBezTo>
                    <a:cubicBezTo>
                      <a:pt x="140271" y="0"/>
                      <a:pt x="180728" y="40346"/>
                      <a:pt x="180728" y="90115"/>
                    </a:cubicBezTo>
                    <a:close/>
                  </a:path>
                </a:pathLst>
              </a:custGeom>
              <a:grpFill/>
              <a:ln w="9413" cap="flat">
                <a:noFill/>
                <a:prstDash val="solid"/>
                <a:miter/>
              </a:ln>
            </p:spPr>
            <p:txBody>
              <a:bodyPr rtlCol="0" anchor="ctr"/>
              <a:lstStyle/>
              <a:p>
                <a:endParaRPr lang="en-US"/>
              </a:p>
            </p:txBody>
          </p:sp>
          <p:sp>
            <p:nvSpPr>
              <p:cNvPr id="87" name="Freeform 86">
                <a:extLst>
                  <a:ext uri="{FF2B5EF4-FFF2-40B4-BE49-F238E27FC236}">
                    <a16:creationId xmlns:a16="http://schemas.microsoft.com/office/drawing/2014/main" id="{5915D83D-C437-263B-5CAD-F772D4E5E7CD}"/>
                  </a:ext>
                </a:extLst>
              </p:cNvPr>
              <p:cNvSpPr/>
              <p:nvPr/>
            </p:nvSpPr>
            <p:spPr>
              <a:xfrm>
                <a:off x="6315321" y="3336726"/>
                <a:ext cx="180728" cy="180229"/>
              </a:xfrm>
              <a:custGeom>
                <a:avLst/>
                <a:gdLst>
                  <a:gd name="connsiteX0" fmla="*/ 180728 w 180728"/>
                  <a:gd name="connsiteY0" fmla="*/ 90115 h 180229"/>
                  <a:gd name="connsiteX1" fmla="*/ 90364 w 180728"/>
                  <a:gd name="connsiteY1" fmla="*/ 180230 h 180229"/>
                  <a:gd name="connsiteX2" fmla="*/ 0 w 180728"/>
                  <a:gd name="connsiteY2" fmla="*/ 90115 h 180229"/>
                  <a:gd name="connsiteX3" fmla="*/ 90364 w 180728"/>
                  <a:gd name="connsiteY3" fmla="*/ 0 h 180229"/>
                  <a:gd name="connsiteX4" fmla="*/ 180728 w 180728"/>
                  <a:gd name="connsiteY4" fmla="*/ 90115 h 1802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728" h="180229">
                    <a:moveTo>
                      <a:pt x="180728" y="90115"/>
                    </a:moveTo>
                    <a:cubicBezTo>
                      <a:pt x="180728" y="139884"/>
                      <a:pt x="140271" y="180230"/>
                      <a:pt x="90364" y="180230"/>
                    </a:cubicBezTo>
                    <a:cubicBezTo>
                      <a:pt x="40457" y="180230"/>
                      <a:pt x="0" y="139884"/>
                      <a:pt x="0" y="90115"/>
                    </a:cubicBezTo>
                    <a:cubicBezTo>
                      <a:pt x="0" y="40346"/>
                      <a:pt x="40457" y="0"/>
                      <a:pt x="90364" y="0"/>
                    </a:cubicBezTo>
                    <a:cubicBezTo>
                      <a:pt x="140271" y="0"/>
                      <a:pt x="180728" y="40346"/>
                      <a:pt x="180728" y="90115"/>
                    </a:cubicBezTo>
                    <a:close/>
                  </a:path>
                </a:pathLst>
              </a:custGeom>
              <a:grpFill/>
              <a:ln w="9413" cap="flat">
                <a:noFill/>
                <a:prstDash val="solid"/>
                <a:miter/>
              </a:ln>
            </p:spPr>
            <p:txBody>
              <a:bodyPr rtlCol="0" anchor="ctr"/>
              <a:lstStyle/>
              <a:p>
                <a:endParaRPr lang="en-US"/>
              </a:p>
            </p:txBody>
          </p:sp>
          <p:sp>
            <p:nvSpPr>
              <p:cNvPr id="88" name="Freeform 87">
                <a:extLst>
                  <a:ext uri="{FF2B5EF4-FFF2-40B4-BE49-F238E27FC236}">
                    <a16:creationId xmlns:a16="http://schemas.microsoft.com/office/drawing/2014/main" id="{B926BCC4-E60B-61BC-717B-EE5A2C8B97B6}"/>
                  </a:ext>
                </a:extLst>
              </p:cNvPr>
              <p:cNvSpPr/>
              <p:nvPr/>
            </p:nvSpPr>
            <p:spPr>
              <a:xfrm>
                <a:off x="5695950" y="3568396"/>
                <a:ext cx="180728" cy="180229"/>
              </a:xfrm>
              <a:custGeom>
                <a:avLst/>
                <a:gdLst>
                  <a:gd name="connsiteX0" fmla="*/ 180728 w 180728"/>
                  <a:gd name="connsiteY0" fmla="*/ 90115 h 180229"/>
                  <a:gd name="connsiteX1" fmla="*/ 90364 w 180728"/>
                  <a:gd name="connsiteY1" fmla="*/ 180230 h 180229"/>
                  <a:gd name="connsiteX2" fmla="*/ 0 w 180728"/>
                  <a:gd name="connsiteY2" fmla="*/ 90115 h 180229"/>
                  <a:gd name="connsiteX3" fmla="*/ 90364 w 180728"/>
                  <a:gd name="connsiteY3" fmla="*/ 0 h 180229"/>
                  <a:gd name="connsiteX4" fmla="*/ 180728 w 180728"/>
                  <a:gd name="connsiteY4" fmla="*/ 90115 h 1802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728" h="180229">
                    <a:moveTo>
                      <a:pt x="180728" y="90115"/>
                    </a:moveTo>
                    <a:cubicBezTo>
                      <a:pt x="180728" y="139884"/>
                      <a:pt x="140271" y="180230"/>
                      <a:pt x="90364" y="180230"/>
                    </a:cubicBezTo>
                    <a:cubicBezTo>
                      <a:pt x="40457" y="180230"/>
                      <a:pt x="0" y="139884"/>
                      <a:pt x="0" y="90115"/>
                    </a:cubicBezTo>
                    <a:cubicBezTo>
                      <a:pt x="0" y="40346"/>
                      <a:pt x="40457" y="0"/>
                      <a:pt x="90364" y="0"/>
                    </a:cubicBezTo>
                    <a:cubicBezTo>
                      <a:pt x="140271" y="0"/>
                      <a:pt x="180728" y="40346"/>
                      <a:pt x="180728" y="90115"/>
                    </a:cubicBezTo>
                    <a:close/>
                  </a:path>
                </a:pathLst>
              </a:custGeom>
              <a:grpFill/>
              <a:ln w="9413" cap="flat">
                <a:noFill/>
                <a:prstDash val="solid"/>
                <a:miter/>
              </a:ln>
            </p:spPr>
            <p:txBody>
              <a:bodyPr rtlCol="0" anchor="ctr"/>
              <a:lstStyle/>
              <a:p>
                <a:endParaRPr lang="en-US"/>
              </a:p>
            </p:txBody>
          </p:sp>
          <p:sp>
            <p:nvSpPr>
              <p:cNvPr id="89" name="Freeform 88">
                <a:extLst>
                  <a:ext uri="{FF2B5EF4-FFF2-40B4-BE49-F238E27FC236}">
                    <a16:creationId xmlns:a16="http://schemas.microsoft.com/office/drawing/2014/main" id="{D3FBD108-F803-725C-1794-ED0B1D1FD2DB}"/>
                  </a:ext>
                </a:extLst>
              </p:cNvPr>
              <p:cNvSpPr/>
              <p:nvPr/>
            </p:nvSpPr>
            <p:spPr>
              <a:xfrm>
                <a:off x="6005635" y="3568396"/>
                <a:ext cx="180728" cy="180229"/>
              </a:xfrm>
              <a:custGeom>
                <a:avLst/>
                <a:gdLst>
                  <a:gd name="connsiteX0" fmla="*/ 180728 w 180728"/>
                  <a:gd name="connsiteY0" fmla="*/ 90115 h 180229"/>
                  <a:gd name="connsiteX1" fmla="*/ 90364 w 180728"/>
                  <a:gd name="connsiteY1" fmla="*/ 180230 h 180229"/>
                  <a:gd name="connsiteX2" fmla="*/ 0 w 180728"/>
                  <a:gd name="connsiteY2" fmla="*/ 90115 h 180229"/>
                  <a:gd name="connsiteX3" fmla="*/ 90364 w 180728"/>
                  <a:gd name="connsiteY3" fmla="*/ 0 h 180229"/>
                  <a:gd name="connsiteX4" fmla="*/ 180728 w 180728"/>
                  <a:gd name="connsiteY4" fmla="*/ 90115 h 1802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728" h="180229">
                    <a:moveTo>
                      <a:pt x="180728" y="90115"/>
                    </a:moveTo>
                    <a:cubicBezTo>
                      <a:pt x="180728" y="139884"/>
                      <a:pt x="140271" y="180230"/>
                      <a:pt x="90364" y="180230"/>
                    </a:cubicBezTo>
                    <a:cubicBezTo>
                      <a:pt x="40457" y="180230"/>
                      <a:pt x="0" y="139884"/>
                      <a:pt x="0" y="90115"/>
                    </a:cubicBezTo>
                    <a:cubicBezTo>
                      <a:pt x="0" y="40346"/>
                      <a:pt x="40457" y="0"/>
                      <a:pt x="90364" y="0"/>
                    </a:cubicBezTo>
                    <a:cubicBezTo>
                      <a:pt x="140271" y="0"/>
                      <a:pt x="180728" y="40346"/>
                      <a:pt x="180728" y="90115"/>
                    </a:cubicBezTo>
                    <a:close/>
                  </a:path>
                </a:pathLst>
              </a:custGeom>
              <a:grpFill/>
              <a:ln w="9413" cap="flat">
                <a:noFill/>
                <a:prstDash val="solid"/>
                <a:miter/>
              </a:ln>
            </p:spPr>
            <p:txBody>
              <a:bodyPr rtlCol="0" anchor="ctr"/>
              <a:lstStyle/>
              <a:p>
                <a:endParaRPr lang="en-US"/>
              </a:p>
            </p:txBody>
          </p:sp>
          <p:sp>
            <p:nvSpPr>
              <p:cNvPr id="90" name="Freeform 89">
                <a:extLst>
                  <a:ext uri="{FF2B5EF4-FFF2-40B4-BE49-F238E27FC236}">
                    <a16:creationId xmlns:a16="http://schemas.microsoft.com/office/drawing/2014/main" id="{1EEB991E-6481-8BF2-60FC-131CF4931B18}"/>
                  </a:ext>
                </a:extLst>
              </p:cNvPr>
              <p:cNvSpPr/>
              <p:nvPr/>
            </p:nvSpPr>
            <p:spPr>
              <a:xfrm>
                <a:off x="6315321" y="3568396"/>
                <a:ext cx="180728" cy="180229"/>
              </a:xfrm>
              <a:custGeom>
                <a:avLst/>
                <a:gdLst>
                  <a:gd name="connsiteX0" fmla="*/ 180728 w 180728"/>
                  <a:gd name="connsiteY0" fmla="*/ 90115 h 180229"/>
                  <a:gd name="connsiteX1" fmla="*/ 90364 w 180728"/>
                  <a:gd name="connsiteY1" fmla="*/ 180230 h 180229"/>
                  <a:gd name="connsiteX2" fmla="*/ 0 w 180728"/>
                  <a:gd name="connsiteY2" fmla="*/ 90115 h 180229"/>
                  <a:gd name="connsiteX3" fmla="*/ 90364 w 180728"/>
                  <a:gd name="connsiteY3" fmla="*/ 0 h 180229"/>
                  <a:gd name="connsiteX4" fmla="*/ 180728 w 180728"/>
                  <a:gd name="connsiteY4" fmla="*/ 90115 h 1802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728" h="180229">
                    <a:moveTo>
                      <a:pt x="180728" y="90115"/>
                    </a:moveTo>
                    <a:cubicBezTo>
                      <a:pt x="180728" y="139884"/>
                      <a:pt x="140271" y="180230"/>
                      <a:pt x="90364" y="180230"/>
                    </a:cubicBezTo>
                    <a:cubicBezTo>
                      <a:pt x="40457" y="180230"/>
                      <a:pt x="0" y="139884"/>
                      <a:pt x="0" y="90115"/>
                    </a:cubicBezTo>
                    <a:cubicBezTo>
                      <a:pt x="0" y="40346"/>
                      <a:pt x="40457" y="0"/>
                      <a:pt x="90364" y="0"/>
                    </a:cubicBezTo>
                    <a:cubicBezTo>
                      <a:pt x="140271" y="0"/>
                      <a:pt x="180728" y="40346"/>
                      <a:pt x="180728" y="90115"/>
                    </a:cubicBezTo>
                    <a:close/>
                  </a:path>
                </a:pathLst>
              </a:custGeom>
              <a:grpFill/>
              <a:ln w="9413" cap="flat">
                <a:noFill/>
                <a:prstDash val="solid"/>
                <a:miter/>
              </a:ln>
            </p:spPr>
            <p:txBody>
              <a:bodyPr rtlCol="0" anchor="ctr"/>
              <a:lstStyle/>
              <a:p>
                <a:endParaRPr lang="en-US"/>
              </a:p>
            </p:txBody>
          </p:sp>
        </p:grpSp>
      </p:grpSp>
      <p:grpSp>
        <p:nvGrpSpPr>
          <p:cNvPr id="103" name="Group 102">
            <a:extLst>
              <a:ext uri="{FF2B5EF4-FFF2-40B4-BE49-F238E27FC236}">
                <a16:creationId xmlns:a16="http://schemas.microsoft.com/office/drawing/2014/main" id="{EA67E6C5-E800-9554-C7D1-4F133E25F28A}"/>
              </a:ext>
            </a:extLst>
          </p:cNvPr>
          <p:cNvGrpSpPr/>
          <p:nvPr/>
        </p:nvGrpSpPr>
        <p:grpSpPr>
          <a:xfrm>
            <a:off x="10822821" y="69501"/>
            <a:ext cx="332905" cy="332905"/>
            <a:chOff x="8730525" y="150904"/>
            <a:chExt cx="332905" cy="332905"/>
          </a:xfrm>
        </p:grpSpPr>
        <p:sp>
          <p:nvSpPr>
            <p:cNvPr id="93" name="Oval 92">
              <a:extLst>
                <a:ext uri="{FF2B5EF4-FFF2-40B4-BE49-F238E27FC236}">
                  <a16:creationId xmlns:a16="http://schemas.microsoft.com/office/drawing/2014/main" id="{1DFB0F85-5D90-2A85-1027-8D09DE776667}"/>
                </a:ext>
              </a:extLst>
            </p:cNvPr>
            <p:cNvSpPr/>
            <p:nvPr/>
          </p:nvSpPr>
          <p:spPr>
            <a:xfrm>
              <a:off x="8730525" y="150904"/>
              <a:ext cx="332905" cy="332905"/>
            </a:xfrm>
            <a:prstGeom prst="ellipse">
              <a:avLst/>
            </a:prstGeom>
            <a:solidFill>
              <a:srgbClr val="E3E6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28112ACA-B1D3-99FA-4A6C-98589153512F}"/>
                </a:ext>
              </a:extLst>
            </p:cNvPr>
            <p:cNvGrpSpPr/>
            <p:nvPr/>
          </p:nvGrpSpPr>
          <p:grpSpPr>
            <a:xfrm>
              <a:off x="8794240" y="227445"/>
              <a:ext cx="203739" cy="193605"/>
              <a:chOff x="7557774" y="2425700"/>
              <a:chExt cx="1038243" cy="986601"/>
            </a:xfrm>
          </p:grpSpPr>
          <p:sp>
            <p:nvSpPr>
              <p:cNvPr id="97" name="Freeform 96">
                <a:extLst>
                  <a:ext uri="{FF2B5EF4-FFF2-40B4-BE49-F238E27FC236}">
                    <a16:creationId xmlns:a16="http://schemas.microsoft.com/office/drawing/2014/main" id="{9B2DD2A0-9C19-EB60-459F-6D633A93B9E0}"/>
                  </a:ext>
                </a:extLst>
              </p:cNvPr>
              <p:cNvSpPr/>
              <p:nvPr/>
            </p:nvSpPr>
            <p:spPr>
              <a:xfrm>
                <a:off x="7557774" y="2425700"/>
                <a:ext cx="1038243" cy="986601"/>
              </a:xfrm>
              <a:custGeom>
                <a:avLst/>
                <a:gdLst>
                  <a:gd name="connsiteX0" fmla="*/ 1038615 w 1038243"/>
                  <a:gd name="connsiteY0" fmla="*/ 473174 h 986601"/>
                  <a:gd name="connsiteX1" fmla="*/ 519446 w 1038243"/>
                  <a:gd name="connsiteY1" fmla="*/ 946674 h 986601"/>
                  <a:gd name="connsiteX2" fmla="*/ 348322 w 1038243"/>
                  <a:gd name="connsiteY2" fmla="*/ 920237 h 986601"/>
                  <a:gd name="connsiteX3" fmla="*/ 339386 w 1038243"/>
                  <a:gd name="connsiteY3" fmla="*/ 927749 h 986601"/>
                  <a:gd name="connsiteX4" fmla="*/ 219599 w 1038243"/>
                  <a:gd name="connsiteY4" fmla="*/ 984239 h 986601"/>
                  <a:gd name="connsiteX5" fmla="*/ 187217 w 1038243"/>
                  <a:gd name="connsiteY5" fmla="*/ 972573 h 986601"/>
                  <a:gd name="connsiteX6" fmla="*/ 184995 w 1038243"/>
                  <a:gd name="connsiteY6" fmla="*/ 960083 h 986601"/>
                  <a:gd name="connsiteX7" fmla="*/ 194501 w 1038243"/>
                  <a:gd name="connsiteY7" fmla="*/ 842160 h 986601"/>
                  <a:gd name="connsiteX8" fmla="*/ 371 w 1038243"/>
                  <a:gd name="connsiteY8" fmla="*/ 473174 h 986601"/>
                  <a:gd name="connsiteX9" fmla="*/ 519446 w 1038243"/>
                  <a:gd name="connsiteY9" fmla="*/ -42 h 986601"/>
                  <a:gd name="connsiteX10" fmla="*/ 1038615 w 1038243"/>
                  <a:gd name="connsiteY10" fmla="*/ 473174 h 986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38243" h="986601">
                    <a:moveTo>
                      <a:pt x="1038615" y="473174"/>
                    </a:moveTo>
                    <a:cubicBezTo>
                      <a:pt x="1038615" y="734602"/>
                      <a:pt x="806173" y="946674"/>
                      <a:pt x="519446" y="946674"/>
                    </a:cubicBezTo>
                    <a:cubicBezTo>
                      <a:pt x="461379" y="946800"/>
                      <a:pt x="403646" y="937881"/>
                      <a:pt x="348322" y="920237"/>
                    </a:cubicBezTo>
                    <a:cubicBezTo>
                      <a:pt x="346065" y="923492"/>
                      <a:pt x="342980" y="926086"/>
                      <a:pt x="339386" y="927749"/>
                    </a:cubicBezTo>
                    <a:lnTo>
                      <a:pt x="219599" y="984239"/>
                    </a:lnTo>
                    <a:cubicBezTo>
                      <a:pt x="207437" y="989962"/>
                      <a:pt x="192939" y="984739"/>
                      <a:pt x="187217" y="972573"/>
                    </a:cubicBezTo>
                    <a:cubicBezTo>
                      <a:pt x="185386" y="968679"/>
                      <a:pt x="184619" y="964370"/>
                      <a:pt x="184995" y="960083"/>
                    </a:cubicBezTo>
                    <a:lnTo>
                      <a:pt x="194501" y="842160"/>
                    </a:lnTo>
                    <a:cubicBezTo>
                      <a:pt x="76236" y="756000"/>
                      <a:pt x="371" y="622860"/>
                      <a:pt x="371" y="473174"/>
                    </a:cubicBezTo>
                    <a:cubicBezTo>
                      <a:pt x="371" y="211555"/>
                      <a:pt x="232719" y="-42"/>
                      <a:pt x="519446" y="-42"/>
                    </a:cubicBezTo>
                    <a:cubicBezTo>
                      <a:pt x="806173" y="-42"/>
                      <a:pt x="1038615" y="211555"/>
                      <a:pt x="1038615" y="473174"/>
                    </a:cubicBezTo>
                    <a:close/>
                  </a:path>
                </a:pathLst>
              </a:custGeom>
              <a:solidFill>
                <a:srgbClr val="363636"/>
              </a:solidFill>
              <a:ln w="9507" cap="flat">
                <a:noFill/>
                <a:prstDash val="solid"/>
                <a:miter/>
              </a:ln>
            </p:spPr>
            <p:txBody>
              <a:bodyPr rtlCol="0" anchor="ctr"/>
              <a:lstStyle/>
              <a:p>
                <a:endParaRPr lang="en-US"/>
              </a:p>
            </p:txBody>
          </p:sp>
          <p:sp>
            <p:nvSpPr>
              <p:cNvPr id="98" name="Freeform 97">
                <a:extLst>
                  <a:ext uri="{FF2B5EF4-FFF2-40B4-BE49-F238E27FC236}">
                    <a16:creationId xmlns:a16="http://schemas.microsoft.com/office/drawing/2014/main" id="{39202AFC-85A9-52D5-F593-E48BCEE5D46E}"/>
                  </a:ext>
                </a:extLst>
              </p:cNvPr>
              <p:cNvSpPr/>
              <p:nvPr/>
            </p:nvSpPr>
            <p:spPr>
              <a:xfrm>
                <a:off x="7749549" y="2758833"/>
                <a:ext cx="655123" cy="320830"/>
              </a:xfrm>
              <a:custGeom>
                <a:avLst/>
                <a:gdLst>
                  <a:gd name="connsiteX0" fmla="*/ 345353 w 655123"/>
                  <a:gd name="connsiteY0" fmla="*/ 276127 h 320830"/>
                  <a:gd name="connsiteX1" fmla="*/ 249619 w 655123"/>
                  <a:gd name="connsiteY1" fmla="*/ 181598 h 320830"/>
                  <a:gd name="connsiteX2" fmla="*/ 207599 w 655123"/>
                  <a:gd name="connsiteY2" fmla="*/ 180362 h 320830"/>
                  <a:gd name="connsiteX3" fmla="*/ 56345 w 655123"/>
                  <a:gd name="connsiteY3" fmla="*/ 312455 h 320830"/>
                  <a:gd name="connsiteX4" fmla="*/ 10237 w 655123"/>
                  <a:gd name="connsiteY4" fmla="*/ 310934 h 320830"/>
                  <a:gd name="connsiteX5" fmla="*/ 10237 w 655123"/>
                  <a:gd name="connsiteY5" fmla="*/ 310934 h 320830"/>
                  <a:gd name="connsiteX6" fmla="*/ 9286 w 655123"/>
                  <a:gd name="connsiteY6" fmla="*/ 264145 h 320830"/>
                  <a:gd name="connsiteX7" fmla="*/ 208930 w 655123"/>
                  <a:gd name="connsiteY7" fmla="*/ 47223 h 320830"/>
                  <a:gd name="connsiteX8" fmla="*/ 307926 w 655123"/>
                  <a:gd name="connsiteY8" fmla="*/ 42970 h 320830"/>
                  <a:gd name="connsiteX9" fmla="*/ 310083 w 655123"/>
                  <a:gd name="connsiteY9" fmla="*/ 45036 h 320830"/>
                  <a:gd name="connsiteX10" fmla="*/ 405151 w 655123"/>
                  <a:gd name="connsiteY10" fmla="*/ 140135 h 320830"/>
                  <a:gd name="connsiteX11" fmla="*/ 447362 w 655123"/>
                  <a:gd name="connsiteY11" fmla="*/ 141466 h 320830"/>
                  <a:gd name="connsiteX12" fmla="*/ 599472 w 655123"/>
                  <a:gd name="connsiteY12" fmla="*/ 8327 h 320830"/>
                  <a:gd name="connsiteX13" fmla="*/ 645580 w 655123"/>
                  <a:gd name="connsiteY13" fmla="*/ 9849 h 320830"/>
                  <a:gd name="connsiteX14" fmla="*/ 645580 w 655123"/>
                  <a:gd name="connsiteY14" fmla="*/ 9849 h 320830"/>
                  <a:gd name="connsiteX15" fmla="*/ 646626 w 655123"/>
                  <a:gd name="connsiteY15" fmla="*/ 56638 h 320830"/>
                  <a:gd name="connsiteX16" fmla="*/ 446982 w 655123"/>
                  <a:gd name="connsiteY16" fmla="*/ 273940 h 320830"/>
                  <a:gd name="connsiteX17" fmla="*/ 348007 w 655123"/>
                  <a:gd name="connsiteY17" fmla="*/ 278670 h 320830"/>
                  <a:gd name="connsiteX18" fmla="*/ 345353 w 655123"/>
                  <a:gd name="connsiteY18" fmla="*/ 276127 h 320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55123" h="320830">
                    <a:moveTo>
                      <a:pt x="345353" y="276127"/>
                    </a:moveTo>
                    <a:lnTo>
                      <a:pt x="249619" y="181598"/>
                    </a:lnTo>
                    <a:cubicBezTo>
                      <a:pt x="238094" y="170249"/>
                      <a:pt x="219771" y="169710"/>
                      <a:pt x="207599" y="180362"/>
                    </a:cubicBezTo>
                    <a:lnTo>
                      <a:pt x="56345" y="312455"/>
                    </a:lnTo>
                    <a:cubicBezTo>
                      <a:pt x="42957" y="324128"/>
                      <a:pt x="22826" y="323464"/>
                      <a:pt x="10237" y="310934"/>
                    </a:cubicBezTo>
                    <a:lnTo>
                      <a:pt x="10237" y="310934"/>
                    </a:lnTo>
                    <a:cubicBezTo>
                      <a:pt x="-2540" y="298102"/>
                      <a:pt x="-2959" y="277485"/>
                      <a:pt x="9286" y="264145"/>
                    </a:cubicBezTo>
                    <a:lnTo>
                      <a:pt x="208930" y="47223"/>
                    </a:lnTo>
                    <a:cubicBezTo>
                      <a:pt x="235093" y="18702"/>
                      <a:pt x="279415" y="16798"/>
                      <a:pt x="307926" y="42970"/>
                    </a:cubicBezTo>
                    <a:cubicBezTo>
                      <a:pt x="308660" y="43643"/>
                      <a:pt x="309379" y="44332"/>
                      <a:pt x="310083" y="45036"/>
                    </a:cubicBezTo>
                    <a:lnTo>
                      <a:pt x="405151" y="140135"/>
                    </a:lnTo>
                    <a:cubicBezTo>
                      <a:pt x="416695" y="151584"/>
                      <a:pt x="435120" y="152165"/>
                      <a:pt x="447362" y="141466"/>
                    </a:cubicBezTo>
                    <a:lnTo>
                      <a:pt x="599472" y="8327"/>
                    </a:lnTo>
                    <a:cubicBezTo>
                      <a:pt x="612843" y="-3393"/>
                      <a:pt x="633010" y="-2727"/>
                      <a:pt x="645580" y="9849"/>
                    </a:cubicBezTo>
                    <a:lnTo>
                      <a:pt x="645580" y="9849"/>
                    </a:lnTo>
                    <a:cubicBezTo>
                      <a:pt x="658384" y="22655"/>
                      <a:pt x="658844" y="43272"/>
                      <a:pt x="646626" y="56638"/>
                    </a:cubicBezTo>
                    <a:lnTo>
                      <a:pt x="446982" y="273940"/>
                    </a:lnTo>
                    <a:cubicBezTo>
                      <a:pt x="420956" y="302586"/>
                      <a:pt x="376644" y="304704"/>
                      <a:pt x="348007" y="278670"/>
                    </a:cubicBezTo>
                    <a:cubicBezTo>
                      <a:pt x="347100" y="277846"/>
                      <a:pt x="346215" y="276998"/>
                      <a:pt x="345353" y="276127"/>
                    </a:cubicBezTo>
                    <a:close/>
                  </a:path>
                </a:pathLst>
              </a:custGeom>
              <a:solidFill>
                <a:srgbClr val="FFFFFF"/>
              </a:solidFill>
              <a:ln w="9507" cap="flat">
                <a:noFill/>
                <a:prstDash val="solid"/>
                <a:miter/>
              </a:ln>
            </p:spPr>
            <p:txBody>
              <a:bodyPr rtlCol="0" anchor="ctr"/>
              <a:lstStyle/>
              <a:p>
                <a:endParaRPr lang="en-US"/>
              </a:p>
            </p:txBody>
          </p:sp>
        </p:grpSp>
      </p:grpSp>
      <p:grpSp>
        <p:nvGrpSpPr>
          <p:cNvPr id="128" name="Group 127">
            <a:extLst>
              <a:ext uri="{FF2B5EF4-FFF2-40B4-BE49-F238E27FC236}">
                <a16:creationId xmlns:a16="http://schemas.microsoft.com/office/drawing/2014/main" id="{77927868-A742-00BD-88A2-E27C2F5E2E98}"/>
              </a:ext>
            </a:extLst>
          </p:cNvPr>
          <p:cNvGrpSpPr/>
          <p:nvPr/>
        </p:nvGrpSpPr>
        <p:grpSpPr>
          <a:xfrm>
            <a:off x="11270702" y="65157"/>
            <a:ext cx="332905" cy="332905"/>
            <a:chOff x="11270702" y="65157"/>
            <a:chExt cx="332905" cy="332905"/>
          </a:xfrm>
        </p:grpSpPr>
        <p:sp>
          <p:nvSpPr>
            <p:cNvPr id="104" name="Oval 103">
              <a:extLst>
                <a:ext uri="{FF2B5EF4-FFF2-40B4-BE49-F238E27FC236}">
                  <a16:creationId xmlns:a16="http://schemas.microsoft.com/office/drawing/2014/main" id="{77E4F052-11DF-4974-2DE9-F11308360DB9}"/>
                </a:ext>
              </a:extLst>
            </p:cNvPr>
            <p:cNvSpPr/>
            <p:nvPr/>
          </p:nvSpPr>
          <p:spPr>
            <a:xfrm>
              <a:off x="11270702" y="65157"/>
              <a:ext cx="332905" cy="332905"/>
            </a:xfrm>
            <a:prstGeom prst="ellipse">
              <a:avLst/>
            </a:prstGeom>
            <a:solidFill>
              <a:srgbClr val="E3E6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7" name="Group 126">
              <a:extLst>
                <a:ext uri="{FF2B5EF4-FFF2-40B4-BE49-F238E27FC236}">
                  <a16:creationId xmlns:a16="http://schemas.microsoft.com/office/drawing/2014/main" id="{8E5B28CC-5D85-AF8E-A286-D8E8DF50F4B5}"/>
                </a:ext>
              </a:extLst>
            </p:cNvPr>
            <p:cNvGrpSpPr/>
            <p:nvPr/>
          </p:nvGrpSpPr>
          <p:grpSpPr>
            <a:xfrm>
              <a:off x="11336597" y="130594"/>
              <a:ext cx="193130" cy="216003"/>
              <a:chOff x="5677241" y="2958392"/>
              <a:chExt cx="835839" cy="934829"/>
            </a:xfrm>
            <a:solidFill>
              <a:schemeClr val="tx1">
                <a:lumMod val="85000"/>
                <a:lumOff val="15000"/>
              </a:schemeClr>
            </a:solidFill>
          </p:grpSpPr>
          <p:sp>
            <p:nvSpPr>
              <p:cNvPr id="108" name="Freeform 107">
                <a:extLst>
                  <a:ext uri="{FF2B5EF4-FFF2-40B4-BE49-F238E27FC236}">
                    <a16:creationId xmlns:a16="http://schemas.microsoft.com/office/drawing/2014/main" id="{0B6021C9-4A36-4DFB-A9D3-9177BF84FB79}"/>
                  </a:ext>
                </a:extLst>
              </p:cNvPr>
              <p:cNvSpPr/>
              <p:nvPr/>
            </p:nvSpPr>
            <p:spPr>
              <a:xfrm>
                <a:off x="5951434" y="3735811"/>
                <a:ext cx="201450" cy="104560"/>
              </a:xfrm>
              <a:custGeom>
                <a:avLst/>
                <a:gdLst>
                  <a:gd name="connsiteX0" fmla="*/ 201395 w 201450"/>
                  <a:gd name="connsiteY0" fmla="*/ -37 h 104560"/>
                  <a:gd name="connsiteX1" fmla="*/ 201395 w 201450"/>
                  <a:gd name="connsiteY1" fmla="*/ 3286 h 104560"/>
                  <a:gd name="connsiteX2" fmla="*/ 99538 w 201450"/>
                  <a:gd name="connsiteY2" fmla="*/ 104521 h 104560"/>
                  <a:gd name="connsiteX3" fmla="*/ -56 w 201450"/>
                  <a:gd name="connsiteY3" fmla="*/ 15722 h 104560"/>
                </a:gdLst>
                <a:ahLst/>
                <a:cxnLst>
                  <a:cxn ang="0">
                    <a:pos x="connsiteX0" y="connsiteY0"/>
                  </a:cxn>
                  <a:cxn ang="0">
                    <a:pos x="connsiteX1" y="connsiteY1"/>
                  </a:cxn>
                  <a:cxn ang="0">
                    <a:pos x="connsiteX2" y="connsiteY2"/>
                  </a:cxn>
                  <a:cxn ang="0">
                    <a:pos x="connsiteX3" y="connsiteY3"/>
                  </a:cxn>
                </a:cxnLst>
                <a:rect l="l" t="t" r="r" b="b"/>
                <a:pathLst>
                  <a:path w="201450" h="104560">
                    <a:moveTo>
                      <a:pt x="201395" y="-37"/>
                    </a:moveTo>
                    <a:cubicBezTo>
                      <a:pt x="201395" y="1008"/>
                      <a:pt x="201395" y="2147"/>
                      <a:pt x="201395" y="3286"/>
                    </a:cubicBezTo>
                    <a:cubicBezTo>
                      <a:pt x="201002" y="59592"/>
                      <a:pt x="155399" y="104917"/>
                      <a:pt x="99538" y="104521"/>
                    </a:cubicBezTo>
                    <a:cubicBezTo>
                      <a:pt x="48990" y="104163"/>
                      <a:pt x="6465" y="66247"/>
                      <a:pt x="-56" y="15722"/>
                    </a:cubicBezTo>
                    <a:close/>
                  </a:path>
                </a:pathLst>
              </a:custGeom>
              <a:grpFill/>
              <a:ln w="9418" cap="flat">
                <a:solidFill>
                  <a:schemeClr val="tx1">
                    <a:lumMod val="85000"/>
                    <a:lumOff val="15000"/>
                  </a:schemeClr>
                </a:solidFill>
                <a:prstDash val="solid"/>
                <a:miter/>
              </a:ln>
            </p:spPr>
            <p:txBody>
              <a:bodyPr rtlCol="0" anchor="ctr"/>
              <a:lstStyle/>
              <a:p>
                <a:endParaRPr lang="en-US"/>
              </a:p>
            </p:txBody>
          </p:sp>
          <p:sp>
            <p:nvSpPr>
              <p:cNvPr id="109" name="Freeform 108">
                <a:extLst>
                  <a:ext uri="{FF2B5EF4-FFF2-40B4-BE49-F238E27FC236}">
                    <a16:creationId xmlns:a16="http://schemas.microsoft.com/office/drawing/2014/main" id="{2E136DFF-8708-C717-531F-6012E6A4FC7F}"/>
                  </a:ext>
                </a:extLst>
              </p:cNvPr>
              <p:cNvSpPr/>
              <p:nvPr/>
            </p:nvSpPr>
            <p:spPr>
              <a:xfrm>
                <a:off x="5732191" y="3130303"/>
                <a:ext cx="725607" cy="580799"/>
              </a:xfrm>
              <a:custGeom>
                <a:avLst/>
                <a:gdLst>
                  <a:gd name="connsiteX0" fmla="*/ 725498 w 725607"/>
                  <a:gd name="connsiteY0" fmla="*/ 509878 h 580799"/>
                  <a:gd name="connsiteX1" fmla="*/ 711371 w 725607"/>
                  <a:gd name="connsiteY1" fmla="*/ 526870 h 580799"/>
                  <a:gd name="connsiteX2" fmla="*/ 464526 w 725607"/>
                  <a:gd name="connsiteY2" fmla="*/ 545856 h 580799"/>
                  <a:gd name="connsiteX3" fmla="*/ 17172 w 725607"/>
                  <a:gd name="connsiteY3" fmla="*/ 580695 h 580799"/>
                  <a:gd name="connsiteX4" fmla="*/ 5776 w 725607"/>
                  <a:gd name="connsiteY4" fmla="*/ 576993 h 580799"/>
                  <a:gd name="connsiteX5" fmla="*/ 314 w 725607"/>
                  <a:gd name="connsiteY5" fmla="*/ 566171 h 580799"/>
                  <a:gd name="connsiteX6" fmla="*/ 40811 w 725607"/>
                  <a:gd name="connsiteY6" fmla="*/ 458996 h 580799"/>
                  <a:gd name="connsiteX7" fmla="*/ 46367 w 725607"/>
                  <a:gd name="connsiteY7" fmla="*/ 454154 h 580799"/>
                  <a:gd name="connsiteX8" fmla="*/ 110975 w 725607"/>
                  <a:gd name="connsiteY8" fmla="*/ 295907 h 580799"/>
                  <a:gd name="connsiteX9" fmla="*/ 108055 w 725607"/>
                  <a:gd name="connsiteY9" fmla="*/ 257935 h 580799"/>
                  <a:gd name="connsiteX10" fmla="*/ 326220 w 725607"/>
                  <a:gd name="connsiteY10" fmla="*/ 841 h 580799"/>
                  <a:gd name="connsiteX11" fmla="*/ 327117 w 725607"/>
                  <a:gd name="connsiteY11" fmla="*/ 772 h 580799"/>
                  <a:gd name="connsiteX12" fmla="*/ 397281 w 725607"/>
                  <a:gd name="connsiteY12" fmla="*/ 5708 h 580799"/>
                  <a:gd name="connsiteX13" fmla="*/ 414516 w 725607"/>
                  <a:gd name="connsiteY13" fmla="*/ 10170 h 580799"/>
                  <a:gd name="connsiteX14" fmla="*/ 415270 w 725607"/>
                  <a:gd name="connsiteY14" fmla="*/ 10170 h 580799"/>
                  <a:gd name="connsiteX15" fmla="*/ 582345 w 725607"/>
                  <a:gd name="connsiteY15" fmla="*/ 221483 h 580799"/>
                  <a:gd name="connsiteX16" fmla="*/ 585547 w 725607"/>
                  <a:gd name="connsiteY16" fmla="*/ 263441 h 580799"/>
                  <a:gd name="connsiteX17" fmla="*/ 667577 w 725607"/>
                  <a:gd name="connsiteY17" fmla="*/ 405835 h 580799"/>
                  <a:gd name="connsiteX18" fmla="*/ 725215 w 725607"/>
                  <a:gd name="connsiteY18" fmla="*/ 506271 h 580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25607" h="580799">
                    <a:moveTo>
                      <a:pt x="725498" y="509878"/>
                    </a:moveTo>
                    <a:cubicBezTo>
                      <a:pt x="726206" y="518488"/>
                      <a:pt x="719905" y="526067"/>
                      <a:pt x="711371" y="526870"/>
                    </a:cubicBezTo>
                    <a:lnTo>
                      <a:pt x="464526" y="545856"/>
                    </a:lnTo>
                    <a:lnTo>
                      <a:pt x="17172" y="580695"/>
                    </a:lnTo>
                    <a:cubicBezTo>
                      <a:pt x="13030" y="581089"/>
                      <a:pt x="8910" y="579750"/>
                      <a:pt x="5776" y="576993"/>
                    </a:cubicBezTo>
                    <a:cubicBezTo>
                      <a:pt x="2586" y="574273"/>
                      <a:pt x="617" y="570372"/>
                      <a:pt x="314" y="566171"/>
                    </a:cubicBezTo>
                    <a:cubicBezTo>
                      <a:pt x="-2636" y="526158"/>
                      <a:pt x="12201" y="486893"/>
                      <a:pt x="40811" y="458996"/>
                    </a:cubicBezTo>
                    <a:lnTo>
                      <a:pt x="46367" y="454154"/>
                    </a:lnTo>
                    <a:cubicBezTo>
                      <a:pt x="91603" y="414733"/>
                      <a:pt x="115581" y="356003"/>
                      <a:pt x="110975" y="295907"/>
                    </a:cubicBezTo>
                    <a:lnTo>
                      <a:pt x="108055" y="257935"/>
                    </a:lnTo>
                    <a:cubicBezTo>
                      <a:pt x="97866" y="126217"/>
                      <a:pt x="195541" y="11112"/>
                      <a:pt x="326220" y="841"/>
                    </a:cubicBezTo>
                    <a:cubicBezTo>
                      <a:pt x="326519" y="817"/>
                      <a:pt x="326818" y="794"/>
                      <a:pt x="327117" y="772"/>
                    </a:cubicBezTo>
                    <a:cubicBezTo>
                      <a:pt x="350618" y="-1209"/>
                      <a:pt x="374281" y="456"/>
                      <a:pt x="397281" y="5708"/>
                    </a:cubicBezTo>
                    <a:cubicBezTo>
                      <a:pt x="403026" y="6942"/>
                      <a:pt x="408771" y="8461"/>
                      <a:pt x="414516" y="10170"/>
                    </a:cubicBezTo>
                    <a:lnTo>
                      <a:pt x="415270" y="10170"/>
                    </a:lnTo>
                    <a:cubicBezTo>
                      <a:pt x="508472" y="39719"/>
                      <a:pt x="574566" y="123314"/>
                      <a:pt x="582345" y="221483"/>
                    </a:cubicBezTo>
                    <a:lnTo>
                      <a:pt x="585547" y="263441"/>
                    </a:lnTo>
                    <a:cubicBezTo>
                      <a:pt x="589808" y="321065"/>
                      <a:pt x="620039" y="373541"/>
                      <a:pt x="667577" y="405835"/>
                    </a:cubicBezTo>
                    <a:cubicBezTo>
                      <a:pt x="700833" y="428840"/>
                      <a:pt x="722011" y="465744"/>
                      <a:pt x="725215" y="506271"/>
                    </a:cubicBezTo>
                    <a:close/>
                  </a:path>
                </a:pathLst>
              </a:custGeom>
              <a:grpFill/>
              <a:ln w="9418" cap="flat">
                <a:solidFill>
                  <a:schemeClr val="tx1">
                    <a:lumMod val="85000"/>
                    <a:lumOff val="15000"/>
                  </a:schemeClr>
                </a:solidFill>
                <a:prstDash val="solid"/>
                <a:miter/>
              </a:ln>
            </p:spPr>
            <p:txBody>
              <a:bodyPr rtlCol="0" anchor="ctr"/>
              <a:lstStyle/>
              <a:p>
                <a:endParaRPr lang="en-US"/>
              </a:p>
            </p:txBody>
          </p:sp>
          <p:sp>
            <p:nvSpPr>
              <p:cNvPr id="110" name="Freeform 109">
                <a:extLst>
                  <a:ext uri="{FF2B5EF4-FFF2-40B4-BE49-F238E27FC236}">
                    <a16:creationId xmlns:a16="http://schemas.microsoft.com/office/drawing/2014/main" id="{9CC40A89-E9EC-BCBB-94AA-F0A38B791C73}"/>
                  </a:ext>
                </a:extLst>
              </p:cNvPr>
              <p:cNvSpPr/>
              <p:nvPr/>
            </p:nvSpPr>
            <p:spPr>
              <a:xfrm>
                <a:off x="6147516" y="3093899"/>
                <a:ext cx="365564" cy="637829"/>
              </a:xfrm>
              <a:custGeom>
                <a:avLst/>
                <a:gdLst>
                  <a:gd name="connsiteX0" fmla="*/ 365268 w 365564"/>
                  <a:gd name="connsiteY0" fmla="*/ 541725 h 637829"/>
                  <a:gd name="connsiteX1" fmla="*/ 300381 w 365564"/>
                  <a:gd name="connsiteY1" fmla="*/ 618807 h 637829"/>
                  <a:gd name="connsiteX2" fmla="*/ 300378 w 365564"/>
                  <a:gd name="connsiteY2" fmla="*/ 618807 h 637829"/>
                  <a:gd name="connsiteX3" fmla="*/ 60314 w 365564"/>
                  <a:gd name="connsiteY3" fmla="*/ 637793 h 637829"/>
                  <a:gd name="connsiteX4" fmla="*/ 55134 w 365564"/>
                  <a:gd name="connsiteY4" fmla="*/ 605138 h 637829"/>
                  <a:gd name="connsiteX5" fmla="*/ 49200 w 365564"/>
                  <a:gd name="connsiteY5" fmla="*/ 582829 h 637829"/>
                  <a:gd name="connsiteX6" fmla="*/ 296046 w 365564"/>
                  <a:gd name="connsiteY6" fmla="*/ 563843 h 637829"/>
                  <a:gd name="connsiteX7" fmla="*/ 310172 w 365564"/>
                  <a:gd name="connsiteY7" fmla="*/ 546851 h 637829"/>
                  <a:gd name="connsiteX8" fmla="*/ 310172 w 365564"/>
                  <a:gd name="connsiteY8" fmla="*/ 542959 h 637829"/>
                  <a:gd name="connsiteX9" fmla="*/ 252534 w 365564"/>
                  <a:gd name="connsiteY9" fmla="*/ 441954 h 637829"/>
                  <a:gd name="connsiteX10" fmla="*/ 170504 w 365564"/>
                  <a:gd name="connsiteY10" fmla="*/ 299560 h 637829"/>
                  <a:gd name="connsiteX11" fmla="*/ 167019 w 365564"/>
                  <a:gd name="connsiteY11" fmla="*/ 257886 h 637829"/>
                  <a:gd name="connsiteX12" fmla="*/ -56 w 365564"/>
                  <a:gd name="connsiteY12" fmla="*/ 47238 h 637829"/>
                  <a:gd name="connsiteX13" fmla="*/ 37616 w 365564"/>
                  <a:gd name="connsiteY13" fmla="*/ 58345 h 637829"/>
                  <a:gd name="connsiteX14" fmla="*/ 33001 w 365564"/>
                  <a:gd name="connsiteY14" fmla="*/ -37 h 637829"/>
                  <a:gd name="connsiteX15" fmla="*/ 222114 w 365564"/>
                  <a:gd name="connsiteY15" fmla="*/ 253140 h 637829"/>
                  <a:gd name="connsiteX16" fmla="*/ 225317 w 365564"/>
                  <a:gd name="connsiteY16" fmla="*/ 295004 h 637829"/>
                  <a:gd name="connsiteX17" fmla="*/ 283331 w 365564"/>
                  <a:gd name="connsiteY17" fmla="*/ 395344 h 637829"/>
                  <a:gd name="connsiteX18" fmla="*/ 364985 w 365564"/>
                  <a:gd name="connsiteY18" fmla="*/ 537738 h 637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5564" h="637829">
                    <a:moveTo>
                      <a:pt x="365268" y="541725"/>
                    </a:moveTo>
                    <a:cubicBezTo>
                      <a:pt x="368467" y="581071"/>
                      <a:pt x="339416" y="615582"/>
                      <a:pt x="300381" y="618807"/>
                    </a:cubicBezTo>
                    <a:cubicBezTo>
                      <a:pt x="300380" y="618807"/>
                      <a:pt x="300379" y="618807"/>
                      <a:pt x="300378" y="618807"/>
                    </a:cubicBezTo>
                    <a:lnTo>
                      <a:pt x="60314" y="637793"/>
                    </a:lnTo>
                    <a:cubicBezTo>
                      <a:pt x="59840" y="626743"/>
                      <a:pt x="58102" y="615785"/>
                      <a:pt x="55134" y="605138"/>
                    </a:cubicBezTo>
                    <a:lnTo>
                      <a:pt x="49200" y="582829"/>
                    </a:lnTo>
                    <a:lnTo>
                      <a:pt x="296046" y="563843"/>
                    </a:lnTo>
                    <a:cubicBezTo>
                      <a:pt x="304580" y="563040"/>
                      <a:pt x="310881" y="555461"/>
                      <a:pt x="310172" y="546851"/>
                    </a:cubicBezTo>
                    <a:lnTo>
                      <a:pt x="310172" y="542959"/>
                    </a:lnTo>
                    <a:cubicBezTo>
                      <a:pt x="307134" y="502227"/>
                      <a:pt x="285937" y="465081"/>
                      <a:pt x="252534" y="441954"/>
                    </a:cubicBezTo>
                    <a:cubicBezTo>
                      <a:pt x="204996" y="409660"/>
                      <a:pt x="174766" y="357184"/>
                      <a:pt x="170504" y="299560"/>
                    </a:cubicBezTo>
                    <a:lnTo>
                      <a:pt x="167019" y="257886"/>
                    </a:lnTo>
                    <a:cubicBezTo>
                      <a:pt x="158984" y="159967"/>
                      <a:pt x="92938" y="76696"/>
                      <a:pt x="-56" y="47238"/>
                    </a:cubicBezTo>
                    <a:lnTo>
                      <a:pt x="37616" y="58345"/>
                    </a:lnTo>
                    <a:lnTo>
                      <a:pt x="33001" y="-37"/>
                    </a:lnTo>
                    <a:cubicBezTo>
                      <a:pt x="139198" y="40541"/>
                      <a:pt x="212782" y="139053"/>
                      <a:pt x="222114" y="253140"/>
                    </a:cubicBezTo>
                    <a:lnTo>
                      <a:pt x="225317" y="295004"/>
                    </a:lnTo>
                    <a:cubicBezTo>
                      <a:pt x="228366" y="335648"/>
                      <a:pt x="249751" y="372634"/>
                      <a:pt x="283331" y="395344"/>
                    </a:cubicBezTo>
                    <a:cubicBezTo>
                      <a:pt x="330591" y="427846"/>
                      <a:pt x="360634" y="480237"/>
                      <a:pt x="364985" y="537738"/>
                    </a:cubicBezTo>
                    <a:close/>
                  </a:path>
                </a:pathLst>
              </a:custGeom>
              <a:grpFill/>
              <a:ln w="9418" cap="flat">
                <a:solidFill>
                  <a:schemeClr val="tx1">
                    <a:lumMod val="85000"/>
                    <a:lumOff val="15000"/>
                  </a:schemeClr>
                </a:solidFill>
                <a:prstDash val="solid"/>
                <a:miter/>
              </a:ln>
            </p:spPr>
            <p:txBody>
              <a:bodyPr rtlCol="0" anchor="ctr"/>
              <a:lstStyle/>
              <a:p>
                <a:endParaRPr lang="en-US"/>
              </a:p>
            </p:txBody>
          </p:sp>
          <p:sp>
            <p:nvSpPr>
              <p:cNvPr id="111" name="Freeform 110">
                <a:extLst>
                  <a:ext uri="{FF2B5EF4-FFF2-40B4-BE49-F238E27FC236}">
                    <a16:creationId xmlns:a16="http://schemas.microsoft.com/office/drawing/2014/main" id="{2FFA9BE4-3D97-B4C6-EB23-C0F7195453C6}"/>
                  </a:ext>
                </a:extLst>
              </p:cNvPr>
              <p:cNvSpPr/>
              <p:nvPr/>
            </p:nvSpPr>
            <p:spPr>
              <a:xfrm>
                <a:off x="5895584" y="3676480"/>
                <a:ext cx="312300" cy="79266"/>
              </a:xfrm>
              <a:custGeom>
                <a:avLst/>
                <a:gdLst>
                  <a:gd name="connsiteX0" fmla="*/ 312245 w 312300"/>
                  <a:gd name="connsiteY0" fmla="*/ 55022 h 79266"/>
                  <a:gd name="connsiteX1" fmla="*/ 887 w 312300"/>
                  <a:gd name="connsiteY1" fmla="*/ 79229 h 79266"/>
                  <a:gd name="connsiteX2" fmla="*/ -55 w 312300"/>
                  <a:gd name="connsiteY2" fmla="*/ 62617 h 79266"/>
                  <a:gd name="connsiteX3" fmla="*/ 604 w 312300"/>
                  <a:gd name="connsiteY3" fmla="*/ 48187 h 79266"/>
                  <a:gd name="connsiteX4" fmla="*/ 2300 w 312300"/>
                  <a:gd name="connsiteY4" fmla="*/ 24265 h 79266"/>
                  <a:gd name="connsiteX5" fmla="*/ 26033 w 312300"/>
                  <a:gd name="connsiteY5" fmla="*/ 21512 h 79266"/>
                  <a:gd name="connsiteX6" fmla="*/ 301226 w 312300"/>
                  <a:gd name="connsiteY6" fmla="*/ -37 h 79266"/>
                  <a:gd name="connsiteX7" fmla="*/ 307159 w 312300"/>
                  <a:gd name="connsiteY7" fmla="*/ 22272 h 79266"/>
                  <a:gd name="connsiteX8" fmla="*/ 312245 w 312300"/>
                  <a:gd name="connsiteY8" fmla="*/ 55022 h 79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300" h="79266">
                    <a:moveTo>
                      <a:pt x="312245" y="55022"/>
                    </a:moveTo>
                    <a:lnTo>
                      <a:pt x="887" y="79229"/>
                    </a:lnTo>
                    <a:cubicBezTo>
                      <a:pt x="242" y="73716"/>
                      <a:pt x="-73" y="68168"/>
                      <a:pt x="-55" y="62617"/>
                    </a:cubicBezTo>
                    <a:cubicBezTo>
                      <a:pt x="-55" y="57680"/>
                      <a:pt x="-55" y="53124"/>
                      <a:pt x="604" y="48187"/>
                    </a:cubicBezTo>
                    <a:lnTo>
                      <a:pt x="2300" y="24265"/>
                    </a:lnTo>
                    <a:lnTo>
                      <a:pt x="26033" y="21512"/>
                    </a:lnTo>
                    <a:lnTo>
                      <a:pt x="301226" y="-37"/>
                    </a:lnTo>
                    <a:lnTo>
                      <a:pt x="307159" y="22272"/>
                    </a:lnTo>
                    <a:cubicBezTo>
                      <a:pt x="310103" y="32954"/>
                      <a:pt x="311810" y="43944"/>
                      <a:pt x="312245" y="55022"/>
                    </a:cubicBezTo>
                    <a:close/>
                  </a:path>
                </a:pathLst>
              </a:custGeom>
              <a:grpFill/>
              <a:ln w="9418" cap="flat">
                <a:solidFill>
                  <a:schemeClr val="tx1">
                    <a:lumMod val="85000"/>
                    <a:lumOff val="15000"/>
                  </a:schemeClr>
                </a:solidFill>
                <a:prstDash val="solid"/>
                <a:miter/>
              </a:ln>
            </p:spPr>
            <p:txBody>
              <a:bodyPr rtlCol="0" anchor="ctr"/>
              <a:lstStyle/>
              <a:p>
                <a:endParaRPr lang="en-US"/>
              </a:p>
            </p:txBody>
          </p:sp>
          <p:sp>
            <p:nvSpPr>
              <p:cNvPr id="112" name="Freeform 111">
                <a:extLst>
                  <a:ext uri="{FF2B5EF4-FFF2-40B4-BE49-F238E27FC236}">
                    <a16:creationId xmlns:a16="http://schemas.microsoft.com/office/drawing/2014/main" id="{C0A5832C-CD2D-BCD8-2297-64994880ECFC}"/>
                  </a:ext>
                </a:extLst>
              </p:cNvPr>
              <p:cNvSpPr/>
              <p:nvPr/>
            </p:nvSpPr>
            <p:spPr>
              <a:xfrm>
                <a:off x="5923368" y="3075008"/>
                <a:ext cx="261914" cy="103947"/>
              </a:xfrm>
              <a:custGeom>
                <a:avLst/>
                <a:gdLst>
                  <a:gd name="connsiteX0" fmla="*/ 257243 w 261914"/>
                  <a:gd name="connsiteY0" fmla="*/ 18380 h 103947"/>
                  <a:gd name="connsiteX1" fmla="*/ 261858 w 261914"/>
                  <a:gd name="connsiteY1" fmla="*/ 76761 h 103947"/>
                  <a:gd name="connsiteX2" fmla="*/ 224186 w 261914"/>
                  <a:gd name="connsiteY2" fmla="*/ 65654 h 103947"/>
                  <a:gd name="connsiteX3" fmla="*/ 223433 w 261914"/>
                  <a:gd name="connsiteY3" fmla="*/ 65654 h 103947"/>
                  <a:gd name="connsiteX4" fmla="*/ 223433 w 261914"/>
                  <a:gd name="connsiteY4" fmla="*/ 65654 h 103947"/>
                  <a:gd name="connsiteX5" fmla="*/ 206669 w 261914"/>
                  <a:gd name="connsiteY5" fmla="*/ 61383 h 103947"/>
                  <a:gd name="connsiteX6" fmla="*/ 136505 w 261914"/>
                  <a:gd name="connsiteY6" fmla="*/ 56446 h 103947"/>
                  <a:gd name="connsiteX7" fmla="*/ 42325 w 261914"/>
                  <a:gd name="connsiteY7" fmla="*/ 83786 h 103947"/>
                  <a:gd name="connsiteX8" fmla="*/ 4653 w 261914"/>
                  <a:gd name="connsiteY8" fmla="*/ 103911 h 103947"/>
                  <a:gd name="connsiteX9" fmla="*/ -56 w 261914"/>
                  <a:gd name="connsiteY9" fmla="*/ 43916 h 103947"/>
                  <a:gd name="connsiteX10" fmla="*/ 15861 w 261914"/>
                  <a:gd name="connsiteY10" fmla="*/ 34423 h 103947"/>
                  <a:gd name="connsiteX11" fmla="*/ 53533 w 261914"/>
                  <a:gd name="connsiteY11" fmla="*/ 17620 h 103947"/>
                  <a:gd name="connsiteX12" fmla="*/ 55134 w 261914"/>
                  <a:gd name="connsiteY12" fmla="*/ 17051 h 103947"/>
                  <a:gd name="connsiteX13" fmla="*/ 60690 w 261914"/>
                  <a:gd name="connsiteY13" fmla="*/ 15152 h 103947"/>
                  <a:gd name="connsiteX14" fmla="*/ 66247 w 261914"/>
                  <a:gd name="connsiteY14" fmla="*/ 13348 h 103947"/>
                  <a:gd name="connsiteX15" fmla="*/ 72463 w 261914"/>
                  <a:gd name="connsiteY15" fmla="*/ 11450 h 103947"/>
                  <a:gd name="connsiteX16" fmla="*/ 81881 w 261914"/>
                  <a:gd name="connsiteY16" fmla="*/ 8887 h 103947"/>
                  <a:gd name="connsiteX17" fmla="*/ 91299 w 261914"/>
                  <a:gd name="connsiteY17" fmla="*/ 6608 h 103947"/>
                  <a:gd name="connsiteX18" fmla="*/ 111076 w 261914"/>
                  <a:gd name="connsiteY18" fmla="*/ 3001 h 103947"/>
                  <a:gd name="connsiteX19" fmla="*/ 120494 w 261914"/>
                  <a:gd name="connsiteY19" fmla="*/ 1672 h 103947"/>
                  <a:gd name="connsiteX20" fmla="*/ 130477 w 261914"/>
                  <a:gd name="connsiteY20" fmla="*/ 723 h 103947"/>
                  <a:gd name="connsiteX21" fmla="*/ 142156 w 261914"/>
                  <a:gd name="connsiteY21" fmla="*/ -37 h 103947"/>
                  <a:gd name="connsiteX22" fmla="*/ 165136 w 261914"/>
                  <a:gd name="connsiteY22" fmla="*/ -37 h 103947"/>
                  <a:gd name="connsiteX23" fmla="*/ 176531 w 261914"/>
                  <a:gd name="connsiteY23" fmla="*/ 628 h 103947"/>
                  <a:gd name="connsiteX24" fmla="*/ 185102 w 261914"/>
                  <a:gd name="connsiteY24" fmla="*/ 1482 h 103947"/>
                  <a:gd name="connsiteX25" fmla="*/ 193295 w 261914"/>
                  <a:gd name="connsiteY25" fmla="*/ 2526 h 103947"/>
                  <a:gd name="connsiteX26" fmla="*/ 196874 w 261914"/>
                  <a:gd name="connsiteY26" fmla="*/ 2526 h 103947"/>
                  <a:gd name="connsiteX27" fmla="*/ 237842 w 261914"/>
                  <a:gd name="connsiteY27" fmla="*/ 12019 h 103947"/>
                  <a:gd name="connsiteX28" fmla="*/ 257243 w 261914"/>
                  <a:gd name="connsiteY28" fmla="*/ 18380 h 103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61914" h="103947">
                    <a:moveTo>
                      <a:pt x="257243" y="18380"/>
                    </a:moveTo>
                    <a:lnTo>
                      <a:pt x="261858" y="76761"/>
                    </a:lnTo>
                    <a:lnTo>
                      <a:pt x="224186" y="65654"/>
                    </a:lnTo>
                    <a:lnTo>
                      <a:pt x="223433" y="65654"/>
                    </a:lnTo>
                    <a:lnTo>
                      <a:pt x="223433" y="65654"/>
                    </a:lnTo>
                    <a:cubicBezTo>
                      <a:pt x="217876" y="64041"/>
                      <a:pt x="212226" y="62522"/>
                      <a:pt x="206669" y="61383"/>
                    </a:cubicBezTo>
                    <a:cubicBezTo>
                      <a:pt x="183669" y="56130"/>
                      <a:pt x="160006" y="54465"/>
                      <a:pt x="136505" y="56446"/>
                    </a:cubicBezTo>
                    <a:cubicBezTo>
                      <a:pt x="103571" y="58880"/>
                      <a:pt x="71499" y="68191"/>
                      <a:pt x="42325" y="83786"/>
                    </a:cubicBezTo>
                    <a:lnTo>
                      <a:pt x="4653" y="103911"/>
                    </a:lnTo>
                    <a:lnTo>
                      <a:pt x="-56" y="43916"/>
                    </a:lnTo>
                    <a:cubicBezTo>
                      <a:pt x="5124" y="40688"/>
                      <a:pt x="10398" y="37555"/>
                      <a:pt x="15861" y="34423"/>
                    </a:cubicBezTo>
                    <a:cubicBezTo>
                      <a:pt x="28002" y="27918"/>
                      <a:pt x="40591" y="22302"/>
                      <a:pt x="53533" y="17620"/>
                    </a:cubicBezTo>
                    <a:lnTo>
                      <a:pt x="55134" y="17051"/>
                    </a:lnTo>
                    <a:lnTo>
                      <a:pt x="60690" y="15152"/>
                    </a:lnTo>
                    <a:lnTo>
                      <a:pt x="66247" y="13348"/>
                    </a:lnTo>
                    <a:lnTo>
                      <a:pt x="72463" y="11450"/>
                    </a:lnTo>
                    <a:lnTo>
                      <a:pt x="81881" y="8887"/>
                    </a:lnTo>
                    <a:cubicBezTo>
                      <a:pt x="85083" y="8032"/>
                      <a:pt x="88379" y="7273"/>
                      <a:pt x="91299" y="6608"/>
                    </a:cubicBezTo>
                    <a:cubicBezTo>
                      <a:pt x="97891" y="5184"/>
                      <a:pt x="104390" y="3950"/>
                      <a:pt x="111076" y="3001"/>
                    </a:cubicBezTo>
                    <a:lnTo>
                      <a:pt x="120494" y="1672"/>
                    </a:lnTo>
                    <a:lnTo>
                      <a:pt x="130477" y="723"/>
                    </a:lnTo>
                    <a:cubicBezTo>
                      <a:pt x="134339" y="723"/>
                      <a:pt x="138294" y="153"/>
                      <a:pt x="142156" y="-37"/>
                    </a:cubicBezTo>
                    <a:cubicBezTo>
                      <a:pt x="149784" y="-37"/>
                      <a:pt x="157507" y="-37"/>
                      <a:pt x="165136" y="-37"/>
                    </a:cubicBezTo>
                    <a:lnTo>
                      <a:pt x="176531" y="628"/>
                    </a:lnTo>
                    <a:lnTo>
                      <a:pt x="185102" y="1482"/>
                    </a:lnTo>
                    <a:lnTo>
                      <a:pt x="193295" y="2526"/>
                    </a:lnTo>
                    <a:lnTo>
                      <a:pt x="196874" y="2526"/>
                    </a:lnTo>
                    <a:cubicBezTo>
                      <a:pt x="210720" y="4792"/>
                      <a:pt x="224405" y="7963"/>
                      <a:pt x="237842" y="12019"/>
                    </a:cubicBezTo>
                    <a:cubicBezTo>
                      <a:pt x="245094" y="13918"/>
                      <a:pt x="251216" y="16101"/>
                      <a:pt x="257243" y="18380"/>
                    </a:cubicBezTo>
                    <a:close/>
                  </a:path>
                </a:pathLst>
              </a:custGeom>
              <a:grpFill/>
              <a:ln w="9418" cap="flat">
                <a:solidFill>
                  <a:schemeClr val="tx1">
                    <a:lumMod val="85000"/>
                    <a:lumOff val="15000"/>
                  </a:schemeClr>
                </a:solidFill>
                <a:prstDash val="solid"/>
                <a:miter/>
              </a:ln>
            </p:spPr>
            <p:txBody>
              <a:bodyPr rtlCol="0" anchor="ctr"/>
              <a:lstStyle/>
              <a:p>
                <a:endParaRPr lang="en-US"/>
              </a:p>
            </p:txBody>
          </p:sp>
          <p:sp>
            <p:nvSpPr>
              <p:cNvPr id="113" name="Freeform 112">
                <a:extLst>
                  <a:ext uri="{FF2B5EF4-FFF2-40B4-BE49-F238E27FC236}">
                    <a16:creationId xmlns:a16="http://schemas.microsoft.com/office/drawing/2014/main" id="{425903CA-771A-D871-B393-5BCB5FC8B7E4}"/>
                  </a:ext>
                </a:extLst>
              </p:cNvPr>
              <p:cNvSpPr/>
              <p:nvPr/>
            </p:nvSpPr>
            <p:spPr>
              <a:xfrm>
                <a:off x="5921084" y="2958392"/>
                <a:ext cx="259583" cy="159429"/>
              </a:xfrm>
              <a:custGeom>
                <a:avLst/>
                <a:gdLst>
                  <a:gd name="connsiteX0" fmla="*/ 258398 w 259583"/>
                  <a:gd name="connsiteY0" fmla="*/ 121326 h 159429"/>
                  <a:gd name="connsiteX1" fmla="*/ 259528 w 259583"/>
                  <a:gd name="connsiteY1" fmla="*/ 134996 h 159429"/>
                  <a:gd name="connsiteX2" fmla="*/ 240692 w 259583"/>
                  <a:gd name="connsiteY2" fmla="*/ 128636 h 159429"/>
                  <a:gd name="connsiteX3" fmla="*/ 199724 w 259583"/>
                  <a:gd name="connsiteY3" fmla="*/ 119143 h 159429"/>
                  <a:gd name="connsiteX4" fmla="*/ 202266 w 259583"/>
                  <a:gd name="connsiteY4" fmla="*/ 119143 h 159429"/>
                  <a:gd name="connsiteX5" fmla="*/ 129465 w 259583"/>
                  <a:gd name="connsiteY5" fmla="*/ 55635 h 159429"/>
                  <a:gd name="connsiteX6" fmla="*/ 123532 w 259583"/>
                  <a:gd name="connsiteY6" fmla="*/ 55635 h 159429"/>
                  <a:gd name="connsiteX7" fmla="*/ 55440 w 259583"/>
                  <a:gd name="connsiteY7" fmla="*/ 133097 h 159429"/>
                  <a:gd name="connsiteX8" fmla="*/ 17768 w 259583"/>
                  <a:gd name="connsiteY8" fmla="*/ 149900 h 159429"/>
                  <a:gd name="connsiteX9" fmla="*/ 1852 w 259583"/>
                  <a:gd name="connsiteY9" fmla="*/ 159393 h 159429"/>
                  <a:gd name="connsiteX10" fmla="*/ 345 w 259583"/>
                  <a:gd name="connsiteY10" fmla="*/ 140407 h 159429"/>
                  <a:gd name="connsiteX11" fmla="*/ 30953 w 259583"/>
                  <a:gd name="connsiteY11" fmla="*/ 45477 h 159429"/>
                  <a:gd name="connsiteX12" fmla="*/ 119200 w 259583"/>
                  <a:gd name="connsiteY12" fmla="*/ 386 h 159429"/>
                  <a:gd name="connsiteX13" fmla="*/ 213380 w 259583"/>
                  <a:gd name="connsiteY13" fmla="*/ 30953 h 159429"/>
                  <a:gd name="connsiteX14" fmla="*/ 258398 w 259583"/>
                  <a:gd name="connsiteY14" fmla="*/ 121326 h 159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59583" h="159429">
                    <a:moveTo>
                      <a:pt x="258398" y="121326"/>
                    </a:moveTo>
                    <a:lnTo>
                      <a:pt x="259528" y="134996"/>
                    </a:lnTo>
                    <a:cubicBezTo>
                      <a:pt x="253500" y="132718"/>
                      <a:pt x="247379" y="130534"/>
                      <a:pt x="240692" y="128636"/>
                    </a:cubicBezTo>
                    <a:cubicBezTo>
                      <a:pt x="227254" y="124579"/>
                      <a:pt x="213570" y="121408"/>
                      <a:pt x="199724" y="119143"/>
                    </a:cubicBezTo>
                    <a:lnTo>
                      <a:pt x="202266" y="119143"/>
                    </a:lnTo>
                    <a:cubicBezTo>
                      <a:pt x="197178" y="82597"/>
                      <a:pt x="166077" y="55467"/>
                      <a:pt x="129465" y="55635"/>
                    </a:cubicBezTo>
                    <a:cubicBezTo>
                      <a:pt x="127456" y="55635"/>
                      <a:pt x="125479" y="55635"/>
                      <a:pt x="123532" y="55635"/>
                    </a:cubicBezTo>
                    <a:cubicBezTo>
                      <a:pt x="83752" y="58575"/>
                      <a:pt x="53546" y="92938"/>
                      <a:pt x="55440" y="133097"/>
                    </a:cubicBezTo>
                    <a:cubicBezTo>
                      <a:pt x="42499" y="137779"/>
                      <a:pt x="29909" y="143395"/>
                      <a:pt x="17768" y="149900"/>
                    </a:cubicBezTo>
                    <a:cubicBezTo>
                      <a:pt x="12306" y="152843"/>
                      <a:pt x="7032" y="155975"/>
                      <a:pt x="1852" y="159393"/>
                    </a:cubicBezTo>
                    <a:lnTo>
                      <a:pt x="345" y="140407"/>
                    </a:lnTo>
                    <a:cubicBezTo>
                      <a:pt x="-2354" y="105923"/>
                      <a:pt x="8658" y="71773"/>
                      <a:pt x="30953" y="45477"/>
                    </a:cubicBezTo>
                    <a:cubicBezTo>
                      <a:pt x="53156" y="19097"/>
                      <a:pt x="84966" y="2844"/>
                      <a:pt x="119200" y="386"/>
                    </a:cubicBezTo>
                    <a:cubicBezTo>
                      <a:pt x="153370" y="-2391"/>
                      <a:pt x="187238" y="8601"/>
                      <a:pt x="213380" y="30953"/>
                    </a:cubicBezTo>
                    <a:cubicBezTo>
                      <a:pt x="239672" y="53876"/>
                      <a:pt x="255863" y="86380"/>
                      <a:pt x="258398" y="121326"/>
                    </a:cubicBezTo>
                    <a:close/>
                  </a:path>
                </a:pathLst>
              </a:custGeom>
              <a:grpFill/>
              <a:ln w="9418" cap="flat">
                <a:solidFill>
                  <a:schemeClr val="tx1">
                    <a:lumMod val="85000"/>
                    <a:lumOff val="15000"/>
                  </a:schemeClr>
                </a:solidFill>
                <a:prstDash val="solid"/>
                <a:miter/>
              </a:ln>
            </p:spPr>
            <p:txBody>
              <a:bodyPr rtlCol="0" anchor="ctr"/>
              <a:lstStyle/>
              <a:p>
                <a:endParaRPr lang="en-US"/>
              </a:p>
            </p:txBody>
          </p:sp>
          <p:sp>
            <p:nvSpPr>
              <p:cNvPr id="114" name="Freeform 113">
                <a:extLst>
                  <a:ext uri="{FF2B5EF4-FFF2-40B4-BE49-F238E27FC236}">
                    <a16:creationId xmlns:a16="http://schemas.microsoft.com/office/drawing/2014/main" id="{712C7399-4FB5-0712-91D2-4E8E97B201C0}"/>
                  </a:ext>
                </a:extLst>
              </p:cNvPr>
              <p:cNvSpPr/>
              <p:nvPr/>
            </p:nvSpPr>
            <p:spPr>
              <a:xfrm>
                <a:off x="5896527" y="3731539"/>
                <a:ext cx="311358" cy="161682"/>
              </a:xfrm>
              <a:custGeom>
                <a:avLst/>
                <a:gdLst>
                  <a:gd name="connsiteX0" fmla="*/ -56 w 311358"/>
                  <a:gd name="connsiteY0" fmla="*/ 24170 h 161682"/>
                  <a:gd name="connsiteX1" fmla="*/ 311303 w 311358"/>
                  <a:gd name="connsiteY1" fmla="*/ -37 h 161682"/>
                  <a:gd name="connsiteX2" fmla="*/ 311303 w 311358"/>
                  <a:gd name="connsiteY2" fmla="*/ 7653 h 161682"/>
                  <a:gd name="connsiteX3" fmla="*/ 151443 w 311358"/>
                  <a:gd name="connsiteY3" fmla="*/ 161605 h 161682"/>
                  <a:gd name="connsiteX4" fmla="*/ -56 w 311358"/>
                  <a:gd name="connsiteY4" fmla="*/ 24170 h 161682"/>
                  <a:gd name="connsiteX5" fmla="*/ 55040 w 311358"/>
                  <a:gd name="connsiteY5" fmla="*/ 19993 h 161682"/>
                  <a:gd name="connsiteX6" fmla="*/ 168392 w 311358"/>
                  <a:gd name="connsiteY6" fmla="*/ 107944 h 161682"/>
                  <a:gd name="connsiteX7" fmla="*/ 256490 w 311358"/>
                  <a:gd name="connsiteY7" fmla="*/ 7558 h 161682"/>
                  <a:gd name="connsiteX8" fmla="*/ 256490 w 311358"/>
                  <a:gd name="connsiteY8" fmla="*/ 4235 h 161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1358" h="161682">
                    <a:moveTo>
                      <a:pt x="-56" y="24170"/>
                    </a:moveTo>
                    <a:lnTo>
                      <a:pt x="311303" y="-37"/>
                    </a:lnTo>
                    <a:cubicBezTo>
                      <a:pt x="311303" y="2558"/>
                      <a:pt x="311303" y="5121"/>
                      <a:pt x="311303" y="7653"/>
                    </a:cubicBezTo>
                    <a:cubicBezTo>
                      <a:pt x="309336" y="94661"/>
                      <a:pt x="237764" y="163587"/>
                      <a:pt x="151443" y="161605"/>
                    </a:cubicBezTo>
                    <a:cubicBezTo>
                      <a:pt x="74186" y="159830"/>
                      <a:pt x="9805" y="101426"/>
                      <a:pt x="-56" y="24170"/>
                    </a:cubicBezTo>
                    <a:close/>
                    <a:moveTo>
                      <a:pt x="55040" y="19993"/>
                    </a:moveTo>
                    <a:cubicBezTo>
                      <a:pt x="62246" y="75831"/>
                      <a:pt x="112995" y="115207"/>
                      <a:pt x="168392" y="107944"/>
                    </a:cubicBezTo>
                    <a:cubicBezTo>
                      <a:pt x="218518" y="101371"/>
                      <a:pt x="256135" y="58507"/>
                      <a:pt x="256490" y="7558"/>
                    </a:cubicBezTo>
                    <a:cubicBezTo>
                      <a:pt x="256490" y="6419"/>
                      <a:pt x="256490" y="5279"/>
                      <a:pt x="256490" y="4235"/>
                    </a:cubicBezTo>
                    <a:close/>
                  </a:path>
                </a:pathLst>
              </a:custGeom>
              <a:grpFill/>
              <a:ln w="9418" cap="flat">
                <a:solidFill>
                  <a:schemeClr val="tx1">
                    <a:lumMod val="85000"/>
                    <a:lumOff val="15000"/>
                  </a:schemeClr>
                </a:solidFill>
                <a:prstDash val="solid"/>
                <a:miter/>
              </a:ln>
            </p:spPr>
            <p:txBody>
              <a:bodyPr rtlCol="0" anchor="ctr"/>
              <a:lstStyle/>
              <a:p>
                <a:endParaRPr lang="en-US"/>
              </a:p>
            </p:txBody>
          </p:sp>
          <p:sp>
            <p:nvSpPr>
              <p:cNvPr id="115" name="Freeform 114">
                <a:extLst>
                  <a:ext uri="{FF2B5EF4-FFF2-40B4-BE49-F238E27FC236}">
                    <a16:creationId xmlns:a16="http://schemas.microsoft.com/office/drawing/2014/main" id="{2686A50F-3353-B791-3FB0-5B4184442B7E}"/>
                  </a:ext>
                </a:extLst>
              </p:cNvPr>
              <p:cNvSpPr/>
              <p:nvPr/>
            </p:nvSpPr>
            <p:spPr>
              <a:xfrm>
                <a:off x="6129057" y="3135858"/>
                <a:ext cx="17234" cy="4461"/>
              </a:xfrm>
              <a:custGeom>
                <a:avLst/>
                <a:gdLst>
                  <a:gd name="connsiteX0" fmla="*/ 17179 w 17234"/>
                  <a:gd name="connsiteY0" fmla="*/ 4425 h 4461"/>
                  <a:gd name="connsiteX1" fmla="*/ 17179 w 17234"/>
                  <a:gd name="connsiteY1" fmla="*/ 4425 h 4461"/>
                  <a:gd name="connsiteX2" fmla="*/ -56 w 17234"/>
                  <a:gd name="connsiteY2" fmla="*/ -37 h 4461"/>
                  <a:gd name="connsiteX3" fmla="*/ 17179 w 17234"/>
                  <a:gd name="connsiteY3" fmla="*/ 4425 h 4461"/>
                </a:gdLst>
                <a:ahLst/>
                <a:cxnLst>
                  <a:cxn ang="0">
                    <a:pos x="connsiteX0" y="connsiteY0"/>
                  </a:cxn>
                  <a:cxn ang="0">
                    <a:pos x="connsiteX1" y="connsiteY1"/>
                  </a:cxn>
                  <a:cxn ang="0">
                    <a:pos x="connsiteX2" y="connsiteY2"/>
                  </a:cxn>
                  <a:cxn ang="0">
                    <a:pos x="connsiteX3" y="connsiteY3"/>
                  </a:cxn>
                </a:cxnLst>
                <a:rect l="l" t="t" r="r" b="b"/>
                <a:pathLst>
                  <a:path w="17234" h="4461">
                    <a:moveTo>
                      <a:pt x="17179" y="4425"/>
                    </a:moveTo>
                    <a:lnTo>
                      <a:pt x="17179" y="4425"/>
                    </a:lnTo>
                    <a:cubicBezTo>
                      <a:pt x="11434" y="2716"/>
                      <a:pt x="5689" y="1197"/>
                      <a:pt x="-56" y="-37"/>
                    </a:cubicBezTo>
                    <a:cubicBezTo>
                      <a:pt x="5972" y="1292"/>
                      <a:pt x="11623" y="2811"/>
                      <a:pt x="17179" y="4425"/>
                    </a:cubicBezTo>
                    <a:close/>
                  </a:path>
                </a:pathLst>
              </a:custGeom>
              <a:grpFill/>
              <a:ln w="9418" cap="flat">
                <a:solidFill>
                  <a:schemeClr val="tx1">
                    <a:lumMod val="85000"/>
                    <a:lumOff val="15000"/>
                  </a:schemeClr>
                </a:solidFill>
                <a:prstDash val="solid"/>
                <a:miter/>
              </a:ln>
            </p:spPr>
            <p:txBody>
              <a:bodyPr rtlCol="0" anchor="ctr"/>
              <a:lstStyle/>
              <a:p>
                <a:endParaRPr lang="en-US"/>
              </a:p>
            </p:txBody>
          </p:sp>
          <p:sp>
            <p:nvSpPr>
              <p:cNvPr id="116" name="Freeform 115">
                <a:extLst>
                  <a:ext uri="{FF2B5EF4-FFF2-40B4-BE49-F238E27FC236}">
                    <a16:creationId xmlns:a16="http://schemas.microsoft.com/office/drawing/2014/main" id="{70E38CFB-1E10-F3F2-C563-485C6A30D944}"/>
                  </a:ext>
                </a:extLst>
              </p:cNvPr>
              <p:cNvSpPr/>
              <p:nvPr/>
            </p:nvSpPr>
            <p:spPr>
              <a:xfrm>
                <a:off x="6109467" y="3076337"/>
                <a:ext cx="8193" cy="1044"/>
              </a:xfrm>
              <a:custGeom>
                <a:avLst/>
                <a:gdLst>
                  <a:gd name="connsiteX0" fmla="*/ 8138 w 8193"/>
                  <a:gd name="connsiteY0" fmla="*/ 1008 h 1044"/>
                  <a:gd name="connsiteX1" fmla="*/ -56 w 8193"/>
                  <a:gd name="connsiteY1" fmla="*/ -37 h 1044"/>
                  <a:gd name="connsiteX2" fmla="*/ 8138 w 8193"/>
                  <a:gd name="connsiteY2" fmla="*/ 1008 h 1044"/>
                </a:gdLst>
                <a:ahLst/>
                <a:cxnLst>
                  <a:cxn ang="0">
                    <a:pos x="connsiteX0" y="connsiteY0"/>
                  </a:cxn>
                  <a:cxn ang="0">
                    <a:pos x="connsiteX1" y="connsiteY1"/>
                  </a:cxn>
                  <a:cxn ang="0">
                    <a:pos x="connsiteX2" y="connsiteY2"/>
                  </a:cxn>
                </a:cxnLst>
                <a:rect l="l" t="t" r="r" b="b"/>
                <a:pathLst>
                  <a:path w="8193" h="1044">
                    <a:moveTo>
                      <a:pt x="8138" y="1008"/>
                    </a:moveTo>
                    <a:lnTo>
                      <a:pt x="-56" y="-37"/>
                    </a:lnTo>
                    <a:cubicBezTo>
                      <a:pt x="2676" y="153"/>
                      <a:pt x="5407" y="153"/>
                      <a:pt x="8138" y="1008"/>
                    </a:cubicBezTo>
                    <a:close/>
                  </a:path>
                </a:pathLst>
              </a:custGeom>
              <a:grpFill/>
              <a:ln w="9418" cap="flat">
                <a:solidFill>
                  <a:schemeClr val="tx1">
                    <a:lumMod val="85000"/>
                    <a:lumOff val="15000"/>
                  </a:schemeClr>
                </a:solidFill>
                <a:prstDash val="solid"/>
                <a:miter/>
              </a:ln>
            </p:spPr>
            <p:txBody>
              <a:bodyPr rtlCol="0" anchor="ctr"/>
              <a:lstStyle/>
              <a:p>
                <a:endParaRPr lang="en-US"/>
              </a:p>
            </p:txBody>
          </p:sp>
          <p:sp>
            <p:nvSpPr>
              <p:cNvPr id="117" name="Freeform 116">
                <a:extLst>
                  <a:ext uri="{FF2B5EF4-FFF2-40B4-BE49-F238E27FC236}">
                    <a16:creationId xmlns:a16="http://schemas.microsoft.com/office/drawing/2014/main" id="{98F9E6A3-04A5-E064-3A14-571A85456F02}"/>
                  </a:ext>
                </a:extLst>
              </p:cNvPr>
              <p:cNvSpPr/>
              <p:nvPr/>
            </p:nvSpPr>
            <p:spPr>
              <a:xfrm>
                <a:off x="6089501" y="3074818"/>
                <a:ext cx="11395" cy="664"/>
              </a:xfrm>
              <a:custGeom>
                <a:avLst/>
                <a:gdLst>
                  <a:gd name="connsiteX0" fmla="*/ 11340 w 11395"/>
                  <a:gd name="connsiteY0" fmla="*/ 628 h 664"/>
                  <a:gd name="connsiteX1" fmla="*/ -56 w 11395"/>
                  <a:gd name="connsiteY1" fmla="*/ -37 h 664"/>
                  <a:gd name="connsiteX2" fmla="*/ 11340 w 11395"/>
                  <a:gd name="connsiteY2" fmla="*/ 628 h 664"/>
                </a:gdLst>
                <a:ahLst/>
                <a:cxnLst>
                  <a:cxn ang="0">
                    <a:pos x="connsiteX0" y="connsiteY0"/>
                  </a:cxn>
                  <a:cxn ang="0">
                    <a:pos x="connsiteX1" y="connsiteY1"/>
                  </a:cxn>
                  <a:cxn ang="0">
                    <a:pos x="connsiteX2" y="connsiteY2"/>
                  </a:cxn>
                </a:cxnLst>
                <a:rect l="l" t="t" r="r" b="b"/>
                <a:pathLst>
                  <a:path w="11395" h="664">
                    <a:moveTo>
                      <a:pt x="11340" y="628"/>
                    </a:moveTo>
                    <a:lnTo>
                      <a:pt x="-56" y="-37"/>
                    </a:lnTo>
                    <a:cubicBezTo>
                      <a:pt x="3712" y="58"/>
                      <a:pt x="7479" y="343"/>
                      <a:pt x="11340" y="628"/>
                    </a:cubicBezTo>
                    <a:close/>
                  </a:path>
                </a:pathLst>
              </a:custGeom>
              <a:grpFill/>
              <a:ln w="9418" cap="flat">
                <a:solidFill>
                  <a:schemeClr val="tx1">
                    <a:lumMod val="85000"/>
                    <a:lumOff val="15000"/>
                  </a:schemeClr>
                </a:solidFill>
                <a:prstDash val="solid"/>
                <a:miter/>
              </a:ln>
            </p:spPr>
            <p:txBody>
              <a:bodyPr rtlCol="0" anchor="ctr"/>
              <a:lstStyle/>
              <a:p>
                <a:endParaRPr lang="en-US"/>
              </a:p>
            </p:txBody>
          </p:sp>
          <p:sp>
            <p:nvSpPr>
              <p:cNvPr id="118" name="Freeform 117">
                <a:extLst>
                  <a:ext uri="{FF2B5EF4-FFF2-40B4-BE49-F238E27FC236}">
                    <a16:creationId xmlns:a16="http://schemas.microsoft.com/office/drawing/2014/main" id="{32B3602E-EE19-7773-C055-3DD289F6BEB7}"/>
                  </a:ext>
                </a:extLst>
              </p:cNvPr>
              <p:cNvSpPr/>
              <p:nvPr/>
            </p:nvSpPr>
            <p:spPr>
              <a:xfrm>
                <a:off x="6066521" y="3074605"/>
                <a:ext cx="22979" cy="213"/>
              </a:xfrm>
              <a:custGeom>
                <a:avLst/>
                <a:gdLst>
                  <a:gd name="connsiteX0" fmla="*/ 22924 w 22979"/>
                  <a:gd name="connsiteY0" fmla="*/ 177 h 213"/>
                  <a:gd name="connsiteX1" fmla="*/ -56 w 22979"/>
                  <a:gd name="connsiteY1" fmla="*/ 177 h 213"/>
                  <a:gd name="connsiteX2" fmla="*/ 22924 w 22979"/>
                  <a:gd name="connsiteY2" fmla="*/ 177 h 213"/>
                </a:gdLst>
                <a:ahLst/>
                <a:cxnLst>
                  <a:cxn ang="0">
                    <a:pos x="connsiteX0" y="connsiteY0"/>
                  </a:cxn>
                  <a:cxn ang="0">
                    <a:pos x="connsiteX1" y="connsiteY1"/>
                  </a:cxn>
                  <a:cxn ang="0">
                    <a:pos x="connsiteX2" y="connsiteY2"/>
                  </a:cxn>
                </a:cxnLst>
                <a:rect l="l" t="t" r="r" b="b"/>
                <a:pathLst>
                  <a:path w="22979" h="213">
                    <a:moveTo>
                      <a:pt x="22924" y="177"/>
                    </a:moveTo>
                    <a:cubicBezTo>
                      <a:pt x="15296" y="177"/>
                      <a:pt x="7573" y="177"/>
                      <a:pt x="-56" y="177"/>
                    </a:cubicBezTo>
                    <a:cubicBezTo>
                      <a:pt x="7573" y="-108"/>
                      <a:pt x="15201" y="-108"/>
                      <a:pt x="22924" y="177"/>
                    </a:cubicBezTo>
                    <a:close/>
                  </a:path>
                </a:pathLst>
              </a:custGeom>
              <a:grpFill/>
              <a:ln w="9418" cap="flat">
                <a:solidFill>
                  <a:schemeClr val="tx1">
                    <a:lumMod val="85000"/>
                    <a:lumOff val="15000"/>
                  </a:schemeClr>
                </a:solidFill>
                <a:prstDash val="solid"/>
                <a:miter/>
              </a:ln>
            </p:spPr>
            <p:txBody>
              <a:bodyPr rtlCol="0" anchor="ctr"/>
              <a:lstStyle/>
              <a:p>
                <a:endParaRPr lang="en-US"/>
              </a:p>
            </p:txBody>
          </p:sp>
          <p:sp>
            <p:nvSpPr>
              <p:cNvPr id="119" name="Freeform 118">
                <a:extLst>
                  <a:ext uri="{FF2B5EF4-FFF2-40B4-BE49-F238E27FC236}">
                    <a16:creationId xmlns:a16="http://schemas.microsoft.com/office/drawing/2014/main" id="{E5F12FC1-4E41-FA4F-C21E-7FE33B8BFFB1}"/>
                  </a:ext>
                </a:extLst>
              </p:cNvPr>
              <p:cNvSpPr/>
              <p:nvPr/>
            </p:nvSpPr>
            <p:spPr>
              <a:xfrm>
                <a:off x="6044860" y="3075578"/>
                <a:ext cx="9983" cy="949"/>
              </a:xfrm>
              <a:custGeom>
                <a:avLst/>
                <a:gdLst>
                  <a:gd name="connsiteX0" fmla="*/ 9927 w 9983"/>
                  <a:gd name="connsiteY0" fmla="*/ -37 h 949"/>
                  <a:gd name="connsiteX1" fmla="*/ -56 w 9983"/>
                  <a:gd name="connsiteY1" fmla="*/ 913 h 949"/>
                </a:gdLst>
                <a:ahLst/>
                <a:cxnLst>
                  <a:cxn ang="0">
                    <a:pos x="connsiteX0" y="connsiteY0"/>
                  </a:cxn>
                  <a:cxn ang="0">
                    <a:pos x="connsiteX1" y="connsiteY1"/>
                  </a:cxn>
                </a:cxnLst>
                <a:rect l="l" t="t" r="r" b="b"/>
                <a:pathLst>
                  <a:path w="9983" h="949">
                    <a:moveTo>
                      <a:pt x="9927" y="-37"/>
                    </a:moveTo>
                    <a:lnTo>
                      <a:pt x="-56" y="913"/>
                    </a:lnTo>
                    <a:close/>
                  </a:path>
                </a:pathLst>
              </a:custGeom>
              <a:grpFill/>
              <a:ln w="9418" cap="flat">
                <a:solidFill>
                  <a:schemeClr val="tx1">
                    <a:lumMod val="85000"/>
                    <a:lumOff val="15000"/>
                  </a:schemeClr>
                </a:solidFill>
                <a:prstDash val="solid"/>
                <a:miter/>
              </a:ln>
            </p:spPr>
            <p:txBody>
              <a:bodyPr rtlCol="0" anchor="ctr"/>
              <a:lstStyle/>
              <a:p>
                <a:endParaRPr lang="en-US"/>
              </a:p>
            </p:txBody>
          </p:sp>
          <p:sp>
            <p:nvSpPr>
              <p:cNvPr id="120" name="Freeform 119">
                <a:extLst>
                  <a:ext uri="{FF2B5EF4-FFF2-40B4-BE49-F238E27FC236}">
                    <a16:creationId xmlns:a16="http://schemas.microsoft.com/office/drawing/2014/main" id="{C104DF04-3954-3B6B-EE9A-398AE46A4763}"/>
                  </a:ext>
                </a:extLst>
              </p:cNvPr>
              <p:cNvSpPr/>
              <p:nvPr/>
            </p:nvSpPr>
            <p:spPr>
              <a:xfrm>
                <a:off x="6035442" y="3076527"/>
                <a:ext cx="9417" cy="1329"/>
              </a:xfrm>
              <a:custGeom>
                <a:avLst/>
                <a:gdLst>
                  <a:gd name="connsiteX0" fmla="*/ 9362 w 9417"/>
                  <a:gd name="connsiteY0" fmla="*/ -37 h 1329"/>
                  <a:gd name="connsiteX1" fmla="*/ -56 w 9417"/>
                  <a:gd name="connsiteY1" fmla="*/ 1292 h 1329"/>
                  <a:gd name="connsiteX2" fmla="*/ 9362 w 9417"/>
                  <a:gd name="connsiteY2" fmla="*/ -37 h 1329"/>
                </a:gdLst>
                <a:ahLst/>
                <a:cxnLst>
                  <a:cxn ang="0">
                    <a:pos x="connsiteX0" y="connsiteY0"/>
                  </a:cxn>
                  <a:cxn ang="0">
                    <a:pos x="connsiteX1" y="connsiteY1"/>
                  </a:cxn>
                  <a:cxn ang="0">
                    <a:pos x="connsiteX2" y="connsiteY2"/>
                  </a:cxn>
                </a:cxnLst>
                <a:rect l="l" t="t" r="r" b="b"/>
                <a:pathLst>
                  <a:path w="9417" h="1329">
                    <a:moveTo>
                      <a:pt x="9362" y="-37"/>
                    </a:moveTo>
                    <a:lnTo>
                      <a:pt x="-56" y="1292"/>
                    </a:lnTo>
                    <a:cubicBezTo>
                      <a:pt x="2770" y="723"/>
                      <a:pt x="6066" y="-37"/>
                      <a:pt x="9362" y="-37"/>
                    </a:cubicBezTo>
                    <a:close/>
                  </a:path>
                </a:pathLst>
              </a:custGeom>
              <a:grpFill/>
              <a:ln w="9418" cap="flat">
                <a:solidFill>
                  <a:schemeClr val="tx1">
                    <a:lumMod val="85000"/>
                    <a:lumOff val="15000"/>
                  </a:schemeClr>
                </a:solidFill>
                <a:prstDash val="solid"/>
                <a:miter/>
              </a:ln>
            </p:spPr>
            <p:txBody>
              <a:bodyPr rtlCol="0" anchor="ctr"/>
              <a:lstStyle/>
              <a:p>
                <a:endParaRPr lang="en-US"/>
              </a:p>
            </p:txBody>
          </p:sp>
          <p:sp>
            <p:nvSpPr>
              <p:cNvPr id="121" name="Freeform 120">
                <a:extLst>
                  <a:ext uri="{FF2B5EF4-FFF2-40B4-BE49-F238E27FC236}">
                    <a16:creationId xmlns:a16="http://schemas.microsoft.com/office/drawing/2014/main" id="{19C5118D-08A9-8BA7-391F-22018951DB25}"/>
                  </a:ext>
                </a:extLst>
              </p:cNvPr>
              <p:cNvSpPr/>
              <p:nvPr/>
            </p:nvSpPr>
            <p:spPr>
              <a:xfrm>
                <a:off x="6015193" y="3077856"/>
                <a:ext cx="19777" cy="3607"/>
              </a:xfrm>
              <a:custGeom>
                <a:avLst/>
                <a:gdLst>
                  <a:gd name="connsiteX0" fmla="*/ 19722 w 19777"/>
                  <a:gd name="connsiteY0" fmla="*/ -37 h 3607"/>
                  <a:gd name="connsiteX1" fmla="*/ -56 w 19777"/>
                  <a:gd name="connsiteY1" fmla="*/ 3571 h 3607"/>
                  <a:gd name="connsiteX2" fmla="*/ 19722 w 19777"/>
                  <a:gd name="connsiteY2" fmla="*/ -37 h 3607"/>
                </a:gdLst>
                <a:ahLst/>
                <a:cxnLst>
                  <a:cxn ang="0">
                    <a:pos x="connsiteX0" y="connsiteY0"/>
                  </a:cxn>
                  <a:cxn ang="0">
                    <a:pos x="connsiteX1" y="connsiteY1"/>
                  </a:cxn>
                  <a:cxn ang="0">
                    <a:pos x="connsiteX2" y="connsiteY2"/>
                  </a:cxn>
                </a:cxnLst>
                <a:rect l="l" t="t" r="r" b="b"/>
                <a:pathLst>
                  <a:path w="19777" h="3607">
                    <a:moveTo>
                      <a:pt x="19722" y="-37"/>
                    </a:moveTo>
                    <a:cubicBezTo>
                      <a:pt x="13035" y="913"/>
                      <a:pt x="6537" y="2147"/>
                      <a:pt x="-56" y="3571"/>
                    </a:cubicBezTo>
                    <a:cubicBezTo>
                      <a:pt x="6443" y="2052"/>
                      <a:pt x="13130" y="913"/>
                      <a:pt x="19722" y="-37"/>
                    </a:cubicBezTo>
                    <a:close/>
                  </a:path>
                </a:pathLst>
              </a:custGeom>
              <a:grpFill/>
              <a:ln w="9418" cap="flat">
                <a:solidFill>
                  <a:schemeClr val="tx1">
                    <a:lumMod val="85000"/>
                    <a:lumOff val="15000"/>
                  </a:schemeClr>
                </a:solidFill>
                <a:prstDash val="solid"/>
                <a:miter/>
              </a:ln>
            </p:spPr>
            <p:txBody>
              <a:bodyPr rtlCol="0" anchor="ctr"/>
              <a:lstStyle/>
              <a:p>
                <a:endParaRPr lang="en-US"/>
              </a:p>
            </p:txBody>
          </p:sp>
          <p:sp>
            <p:nvSpPr>
              <p:cNvPr id="122" name="Freeform 121">
                <a:extLst>
                  <a:ext uri="{FF2B5EF4-FFF2-40B4-BE49-F238E27FC236}">
                    <a16:creationId xmlns:a16="http://schemas.microsoft.com/office/drawing/2014/main" id="{4F9B2278-4771-5A04-9A11-B9BE1C68B512}"/>
                  </a:ext>
                </a:extLst>
              </p:cNvPr>
              <p:cNvSpPr/>
              <p:nvPr/>
            </p:nvSpPr>
            <p:spPr>
              <a:xfrm>
                <a:off x="6005775" y="3081463"/>
                <a:ext cx="9417" cy="2278"/>
              </a:xfrm>
              <a:custGeom>
                <a:avLst/>
                <a:gdLst>
                  <a:gd name="connsiteX0" fmla="*/ 9362 w 9417"/>
                  <a:gd name="connsiteY0" fmla="*/ -37 h 2278"/>
                  <a:gd name="connsiteX1" fmla="*/ -56 w 9417"/>
                  <a:gd name="connsiteY1" fmla="*/ 2242 h 2278"/>
                  <a:gd name="connsiteX2" fmla="*/ 9362 w 9417"/>
                  <a:gd name="connsiteY2" fmla="*/ -37 h 2278"/>
                </a:gdLst>
                <a:ahLst/>
                <a:cxnLst>
                  <a:cxn ang="0">
                    <a:pos x="connsiteX0" y="connsiteY0"/>
                  </a:cxn>
                  <a:cxn ang="0">
                    <a:pos x="connsiteX1" y="connsiteY1"/>
                  </a:cxn>
                  <a:cxn ang="0">
                    <a:pos x="connsiteX2" y="connsiteY2"/>
                  </a:cxn>
                </a:cxnLst>
                <a:rect l="l" t="t" r="r" b="b"/>
                <a:pathLst>
                  <a:path w="9417" h="2278">
                    <a:moveTo>
                      <a:pt x="9362" y="-37"/>
                    </a:moveTo>
                    <a:cubicBezTo>
                      <a:pt x="6160" y="628"/>
                      <a:pt x="2864" y="1387"/>
                      <a:pt x="-56" y="2242"/>
                    </a:cubicBezTo>
                    <a:cubicBezTo>
                      <a:pt x="2864" y="1387"/>
                      <a:pt x="6066" y="628"/>
                      <a:pt x="9362" y="-37"/>
                    </a:cubicBezTo>
                    <a:close/>
                  </a:path>
                </a:pathLst>
              </a:custGeom>
              <a:grpFill/>
              <a:ln w="9418" cap="flat">
                <a:solidFill>
                  <a:schemeClr val="tx1">
                    <a:lumMod val="85000"/>
                    <a:lumOff val="15000"/>
                  </a:schemeClr>
                </a:solidFill>
                <a:prstDash val="solid"/>
                <a:miter/>
              </a:ln>
            </p:spPr>
            <p:txBody>
              <a:bodyPr rtlCol="0" anchor="ctr"/>
              <a:lstStyle/>
              <a:p>
                <a:endParaRPr lang="en-US"/>
              </a:p>
            </p:txBody>
          </p:sp>
          <p:sp>
            <p:nvSpPr>
              <p:cNvPr id="123" name="Freeform 122">
                <a:extLst>
                  <a:ext uri="{FF2B5EF4-FFF2-40B4-BE49-F238E27FC236}">
                    <a16:creationId xmlns:a16="http://schemas.microsoft.com/office/drawing/2014/main" id="{1C72445A-85CC-F568-D1DF-6E4EBA2682F8}"/>
                  </a:ext>
                </a:extLst>
              </p:cNvPr>
              <p:cNvSpPr/>
              <p:nvPr/>
            </p:nvSpPr>
            <p:spPr>
              <a:xfrm>
                <a:off x="5996075" y="3083742"/>
                <a:ext cx="9417" cy="2563"/>
              </a:xfrm>
              <a:custGeom>
                <a:avLst/>
                <a:gdLst>
                  <a:gd name="connsiteX0" fmla="*/ 9362 w 9417"/>
                  <a:gd name="connsiteY0" fmla="*/ -37 h 2563"/>
                  <a:gd name="connsiteX1" fmla="*/ -56 w 9417"/>
                  <a:gd name="connsiteY1" fmla="*/ 2526 h 2563"/>
                </a:gdLst>
                <a:ahLst/>
                <a:cxnLst>
                  <a:cxn ang="0">
                    <a:pos x="connsiteX0" y="connsiteY0"/>
                  </a:cxn>
                  <a:cxn ang="0">
                    <a:pos x="connsiteX1" y="connsiteY1"/>
                  </a:cxn>
                </a:cxnLst>
                <a:rect l="l" t="t" r="r" b="b"/>
                <a:pathLst>
                  <a:path w="9417" h="2563">
                    <a:moveTo>
                      <a:pt x="9362" y="-37"/>
                    </a:moveTo>
                    <a:lnTo>
                      <a:pt x="-56" y="2526"/>
                    </a:lnTo>
                    <a:close/>
                  </a:path>
                </a:pathLst>
              </a:custGeom>
              <a:grpFill/>
              <a:ln w="9418" cap="flat">
                <a:solidFill>
                  <a:schemeClr val="tx1">
                    <a:lumMod val="85000"/>
                    <a:lumOff val="15000"/>
                  </a:schemeClr>
                </a:solidFill>
                <a:prstDash val="solid"/>
                <a:miter/>
              </a:ln>
            </p:spPr>
            <p:txBody>
              <a:bodyPr rtlCol="0" anchor="ctr"/>
              <a:lstStyle/>
              <a:p>
                <a:endParaRPr lang="en-US"/>
              </a:p>
            </p:txBody>
          </p:sp>
          <p:sp>
            <p:nvSpPr>
              <p:cNvPr id="124" name="Freeform 123">
                <a:extLst>
                  <a:ext uri="{FF2B5EF4-FFF2-40B4-BE49-F238E27FC236}">
                    <a16:creationId xmlns:a16="http://schemas.microsoft.com/office/drawing/2014/main" id="{48E21123-553C-4166-FDEF-55D17EE64C1D}"/>
                  </a:ext>
                </a:extLst>
              </p:cNvPr>
              <p:cNvSpPr/>
              <p:nvPr/>
            </p:nvSpPr>
            <p:spPr>
              <a:xfrm>
                <a:off x="5989671" y="3086020"/>
                <a:ext cx="6215" cy="1898"/>
              </a:xfrm>
              <a:custGeom>
                <a:avLst/>
                <a:gdLst>
                  <a:gd name="connsiteX0" fmla="*/ 6160 w 6215"/>
                  <a:gd name="connsiteY0" fmla="*/ -37 h 1898"/>
                  <a:gd name="connsiteX1" fmla="*/ -56 w 6215"/>
                  <a:gd name="connsiteY1" fmla="*/ 1862 h 1898"/>
                </a:gdLst>
                <a:ahLst/>
                <a:cxnLst>
                  <a:cxn ang="0">
                    <a:pos x="connsiteX0" y="connsiteY0"/>
                  </a:cxn>
                  <a:cxn ang="0">
                    <a:pos x="connsiteX1" y="connsiteY1"/>
                  </a:cxn>
                </a:cxnLst>
                <a:rect l="l" t="t" r="r" b="b"/>
                <a:pathLst>
                  <a:path w="6215" h="1898">
                    <a:moveTo>
                      <a:pt x="6160" y="-37"/>
                    </a:moveTo>
                    <a:lnTo>
                      <a:pt x="-56" y="1862"/>
                    </a:lnTo>
                    <a:close/>
                  </a:path>
                </a:pathLst>
              </a:custGeom>
              <a:grpFill/>
              <a:ln w="9418" cap="flat">
                <a:solidFill>
                  <a:schemeClr val="tx1">
                    <a:lumMod val="85000"/>
                    <a:lumOff val="15000"/>
                  </a:schemeClr>
                </a:solidFill>
                <a:prstDash val="solid"/>
                <a:miter/>
              </a:ln>
            </p:spPr>
            <p:txBody>
              <a:bodyPr rtlCol="0" anchor="ctr"/>
              <a:lstStyle/>
              <a:p>
                <a:endParaRPr lang="en-US"/>
              </a:p>
            </p:txBody>
          </p:sp>
          <p:sp>
            <p:nvSpPr>
              <p:cNvPr id="125" name="Freeform 124">
                <a:extLst>
                  <a:ext uri="{FF2B5EF4-FFF2-40B4-BE49-F238E27FC236}">
                    <a16:creationId xmlns:a16="http://schemas.microsoft.com/office/drawing/2014/main" id="{0C357CFA-01A8-0B2C-E23F-EC439348D626}"/>
                  </a:ext>
                </a:extLst>
              </p:cNvPr>
              <p:cNvSpPr/>
              <p:nvPr/>
            </p:nvSpPr>
            <p:spPr>
              <a:xfrm>
                <a:off x="5978557" y="3090007"/>
                <a:ext cx="5556" cy="1898"/>
              </a:xfrm>
              <a:custGeom>
                <a:avLst/>
                <a:gdLst>
                  <a:gd name="connsiteX0" fmla="*/ 5501 w 5556"/>
                  <a:gd name="connsiteY0" fmla="*/ -37 h 1898"/>
                  <a:gd name="connsiteX1" fmla="*/ -56 w 5556"/>
                  <a:gd name="connsiteY1" fmla="*/ 1862 h 1898"/>
                </a:gdLst>
                <a:ahLst/>
                <a:cxnLst>
                  <a:cxn ang="0">
                    <a:pos x="connsiteX0" y="connsiteY0"/>
                  </a:cxn>
                  <a:cxn ang="0">
                    <a:pos x="connsiteX1" y="connsiteY1"/>
                  </a:cxn>
                </a:cxnLst>
                <a:rect l="l" t="t" r="r" b="b"/>
                <a:pathLst>
                  <a:path w="5556" h="1898">
                    <a:moveTo>
                      <a:pt x="5501" y="-37"/>
                    </a:moveTo>
                    <a:lnTo>
                      <a:pt x="-56" y="1862"/>
                    </a:lnTo>
                    <a:close/>
                  </a:path>
                </a:pathLst>
              </a:custGeom>
              <a:grpFill/>
              <a:ln w="9418" cap="flat">
                <a:solidFill>
                  <a:schemeClr val="tx1">
                    <a:lumMod val="85000"/>
                    <a:lumOff val="15000"/>
                  </a:schemeClr>
                </a:solidFill>
                <a:prstDash val="solid"/>
                <a:miter/>
              </a:ln>
            </p:spPr>
            <p:txBody>
              <a:bodyPr rtlCol="0" anchor="ctr"/>
              <a:lstStyle/>
              <a:p>
                <a:endParaRPr lang="en-US"/>
              </a:p>
            </p:txBody>
          </p:sp>
          <p:sp>
            <p:nvSpPr>
              <p:cNvPr id="126" name="Freeform 125">
                <a:extLst>
                  <a:ext uri="{FF2B5EF4-FFF2-40B4-BE49-F238E27FC236}">
                    <a16:creationId xmlns:a16="http://schemas.microsoft.com/office/drawing/2014/main" id="{9752FE87-47DA-FA92-338D-4010B2C5C4C4}"/>
                  </a:ext>
                </a:extLst>
              </p:cNvPr>
              <p:cNvSpPr/>
              <p:nvPr/>
            </p:nvSpPr>
            <p:spPr>
              <a:xfrm>
                <a:off x="5677241" y="3118201"/>
                <a:ext cx="519248" cy="648651"/>
              </a:xfrm>
              <a:custGeom>
                <a:avLst/>
                <a:gdLst>
                  <a:gd name="connsiteX0" fmla="*/ 250875 w 519248"/>
                  <a:gd name="connsiteY0" fmla="*/ 60338 h 648651"/>
                  <a:gd name="connsiteX1" fmla="*/ 288547 w 519248"/>
                  <a:gd name="connsiteY1" fmla="*/ 40213 h 648651"/>
                  <a:gd name="connsiteX2" fmla="*/ 162723 w 519248"/>
                  <a:gd name="connsiteY2" fmla="*/ 270417 h 648651"/>
                  <a:gd name="connsiteX3" fmla="*/ 165642 w 519248"/>
                  <a:gd name="connsiteY3" fmla="*/ 308389 h 648651"/>
                  <a:gd name="connsiteX4" fmla="*/ 101035 w 519248"/>
                  <a:gd name="connsiteY4" fmla="*/ 466636 h 648651"/>
                  <a:gd name="connsiteX5" fmla="*/ 95478 w 519248"/>
                  <a:gd name="connsiteY5" fmla="*/ 471477 h 648651"/>
                  <a:gd name="connsiteX6" fmla="*/ 54981 w 519248"/>
                  <a:gd name="connsiteY6" fmla="*/ 578652 h 648651"/>
                  <a:gd name="connsiteX7" fmla="*/ 60443 w 519248"/>
                  <a:gd name="connsiteY7" fmla="*/ 589474 h 648651"/>
                  <a:gd name="connsiteX8" fmla="*/ 71839 w 519248"/>
                  <a:gd name="connsiteY8" fmla="*/ 593177 h 648651"/>
                  <a:gd name="connsiteX9" fmla="*/ 519193 w 519248"/>
                  <a:gd name="connsiteY9" fmla="*/ 558337 h 648651"/>
                  <a:gd name="connsiteX10" fmla="*/ 244000 w 519248"/>
                  <a:gd name="connsiteY10" fmla="*/ 579886 h 648651"/>
                  <a:gd name="connsiteX11" fmla="*/ 220267 w 519248"/>
                  <a:gd name="connsiteY11" fmla="*/ 582639 h 648651"/>
                  <a:gd name="connsiteX12" fmla="*/ 219231 w 519248"/>
                  <a:gd name="connsiteY12" fmla="*/ 606467 h 648651"/>
                  <a:gd name="connsiteX13" fmla="*/ 218571 w 519248"/>
                  <a:gd name="connsiteY13" fmla="*/ 620896 h 648651"/>
                  <a:gd name="connsiteX14" fmla="*/ 219513 w 519248"/>
                  <a:gd name="connsiteY14" fmla="*/ 637509 h 648651"/>
                  <a:gd name="connsiteX15" fmla="*/ 76831 w 519248"/>
                  <a:gd name="connsiteY15" fmla="*/ 648615 h 648651"/>
                  <a:gd name="connsiteX16" fmla="*/ 70992 w 519248"/>
                  <a:gd name="connsiteY16" fmla="*/ 648615 h 648651"/>
                  <a:gd name="connsiteX17" fmla="*/ 25220 w 519248"/>
                  <a:gd name="connsiteY17" fmla="*/ 631528 h 648651"/>
                  <a:gd name="connsiteX18" fmla="*/ 451 w 519248"/>
                  <a:gd name="connsiteY18" fmla="*/ 582639 h 648651"/>
                  <a:gd name="connsiteX19" fmla="*/ 65247 w 519248"/>
                  <a:gd name="connsiteY19" fmla="*/ 424107 h 648651"/>
                  <a:gd name="connsiteX20" fmla="*/ 71933 w 519248"/>
                  <a:gd name="connsiteY20" fmla="*/ 418222 h 648651"/>
                  <a:gd name="connsiteX21" fmla="*/ 111206 w 519248"/>
                  <a:gd name="connsiteY21" fmla="*/ 312281 h 648651"/>
                  <a:gd name="connsiteX22" fmla="*/ 108287 w 519248"/>
                  <a:gd name="connsiteY22" fmla="*/ 274309 h 648651"/>
                  <a:gd name="connsiteX23" fmla="*/ 246543 w 519248"/>
                  <a:gd name="connsiteY23" fmla="*/ -37 h 648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19248" h="648651">
                    <a:moveTo>
                      <a:pt x="250875" y="60338"/>
                    </a:moveTo>
                    <a:lnTo>
                      <a:pt x="288547" y="40213"/>
                    </a:lnTo>
                    <a:cubicBezTo>
                      <a:pt x="204994" y="84975"/>
                      <a:pt x="155617" y="175312"/>
                      <a:pt x="162723" y="270417"/>
                    </a:cubicBezTo>
                    <a:lnTo>
                      <a:pt x="165642" y="308389"/>
                    </a:lnTo>
                    <a:cubicBezTo>
                      <a:pt x="170249" y="368484"/>
                      <a:pt x="146271" y="427214"/>
                      <a:pt x="101035" y="466636"/>
                    </a:cubicBezTo>
                    <a:lnTo>
                      <a:pt x="95478" y="471477"/>
                    </a:lnTo>
                    <a:cubicBezTo>
                      <a:pt x="66868" y="499374"/>
                      <a:pt x="52031" y="538640"/>
                      <a:pt x="54981" y="578652"/>
                    </a:cubicBezTo>
                    <a:cubicBezTo>
                      <a:pt x="55284" y="582853"/>
                      <a:pt x="57253" y="586754"/>
                      <a:pt x="60443" y="589474"/>
                    </a:cubicBezTo>
                    <a:cubicBezTo>
                      <a:pt x="63577" y="592232"/>
                      <a:pt x="67698" y="593570"/>
                      <a:pt x="71839" y="593177"/>
                    </a:cubicBezTo>
                    <a:lnTo>
                      <a:pt x="519193" y="558337"/>
                    </a:lnTo>
                    <a:lnTo>
                      <a:pt x="244000" y="579886"/>
                    </a:lnTo>
                    <a:lnTo>
                      <a:pt x="220267" y="582639"/>
                    </a:lnTo>
                    <a:lnTo>
                      <a:pt x="219231" y="606467"/>
                    </a:lnTo>
                    <a:cubicBezTo>
                      <a:pt x="219231" y="611308"/>
                      <a:pt x="218571" y="615960"/>
                      <a:pt x="218571" y="620896"/>
                    </a:cubicBezTo>
                    <a:cubicBezTo>
                      <a:pt x="218554" y="626448"/>
                      <a:pt x="218868" y="631995"/>
                      <a:pt x="219513" y="637509"/>
                    </a:cubicBezTo>
                    <a:lnTo>
                      <a:pt x="76831" y="648615"/>
                    </a:lnTo>
                    <a:cubicBezTo>
                      <a:pt x="74853" y="648615"/>
                      <a:pt x="72969" y="648615"/>
                      <a:pt x="70992" y="648615"/>
                    </a:cubicBezTo>
                    <a:cubicBezTo>
                      <a:pt x="54200" y="648608"/>
                      <a:pt x="37965" y="642547"/>
                      <a:pt x="25220" y="631528"/>
                    </a:cubicBezTo>
                    <a:cubicBezTo>
                      <a:pt x="10871" y="619178"/>
                      <a:pt x="1964" y="601597"/>
                      <a:pt x="451" y="582639"/>
                    </a:cubicBezTo>
                    <a:cubicBezTo>
                      <a:pt x="-3912" y="522461"/>
                      <a:pt x="20095" y="463725"/>
                      <a:pt x="65247" y="424107"/>
                    </a:cubicBezTo>
                    <a:lnTo>
                      <a:pt x="71933" y="418222"/>
                    </a:lnTo>
                    <a:cubicBezTo>
                      <a:pt x="99865" y="390462"/>
                      <a:pt x="114234" y="351701"/>
                      <a:pt x="111206" y="312281"/>
                    </a:cubicBezTo>
                    <a:lnTo>
                      <a:pt x="108287" y="274309"/>
                    </a:lnTo>
                    <a:cubicBezTo>
                      <a:pt x="99929" y="164012"/>
                      <a:pt x="153246" y="58213"/>
                      <a:pt x="246543" y="-37"/>
                    </a:cubicBezTo>
                    <a:close/>
                  </a:path>
                </a:pathLst>
              </a:custGeom>
              <a:grpFill/>
              <a:ln w="9418" cap="flat">
                <a:solidFill>
                  <a:schemeClr val="tx1">
                    <a:lumMod val="85000"/>
                    <a:lumOff val="15000"/>
                  </a:schemeClr>
                </a:solidFill>
                <a:prstDash val="solid"/>
                <a:miter/>
              </a:ln>
            </p:spPr>
            <p:txBody>
              <a:bodyPr rtlCol="0" anchor="ctr"/>
              <a:lstStyle/>
              <a:p>
                <a:endParaRPr lang="en-US"/>
              </a:p>
            </p:txBody>
          </p:sp>
        </p:grpSp>
      </p:grpSp>
      <p:sp>
        <p:nvSpPr>
          <p:cNvPr id="129" name="Oval 128">
            <a:extLst>
              <a:ext uri="{FF2B5EF4-FFF2-40B4-BE49-F238E27FC236}">
                <a16:creationId xmlns:a16="http://schemas.microsoft.com/office/drawing/2014/main" id="{C9DA24E5-BE83-DA03-EFE9-D4AC92189B3A}"/>
              </a:ext>
            </a:extLst>
          </p:cNvPr>
          <p:cNvSpPr/>
          <p:nvPr/>
        </p:nvSpPr>
        <p:spPr>
          <a:xfrm>
            <a:off x="11031846" y="5604"/>
            <a:ext cx="179059" cy="179059"/>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t>1</a:t>
            </a:r>
            <a:endParaRPr lang="en-US" sz="1000" dirty="0"/>
          </a:p>
        </p:txBody>
      </p:sp>
      <p:sp>
        <p:nvSpPr>
          <p:cNvPr id="130" name="Oval 129">
            <a:extLst>
              <a:ext uri="{FF2B5EF4-FFF2-40B4-BE49-F238E27FC236}">
                <a16:creationId xmlns:a16="http://schemas.microsoft.com/office/drawing/2014/main" id="{B31D7620-841A-7D06-28EB-4E83FDC07694}"/>
              </a:ext>
            </a:extLst>
          </p:cNvPr>
          <p:cNvSpPr/>
          <p:nvPr/>
        </p:nvSpPr>
        <p:spPr>
          <a:xfrm>
            <a:off x="11472600" y="5604"/>
            <a:ext cx="179059" cy="179059"/>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t>8</a:t>
            </a:r>
          </a:p>
        </p:txBody>
      </p:sp>
      <p:grpSp>
        <p:nvGrpSpPr>
          <p:cNvPr id="175" name="Group 174">
            <a:extLst>
              <a:ext uri="{FF2B5EF4-FFF2-40B4-BE49-F238E27FC236}">
                <a16:creationId xmlns:a16="http://schemas.microsoft.com/office/drawing/2014/main" id="{02E4D4FD-015B-5AB2-4444-4FE78A6FF691}"/>
              </a:ext>
            </a:extLst>
          </p:cNvPr>
          <p:cNvGrpSpPr/>
          <p:nvPr/>
        </p:nvGrpSpPr>
        <p:grpSpPr>
          <a:xfrm>
            <a:off x="513328" y="72522"/>
            <a:ext cx="394965" cy="339874"/>
            <a:chOff x="535484" y="637891"/>
            <a:chExt cx="394965" cy="339874"/>
          </a:xfrm>
        </p:grpSpPr>
        <p:sp>
          <p:nvSpPr>
            <p:cNvPr id="161" name="Rounded Rectangle 160">
              <a:extLst>
                <a:ext uri="{FF2B5EF4-FFF2-40B4-BE49-F238E27FC236}">
                  <a16:creationId xmlns:a16="http://schemas.microsoft.com/office/drawing/2014/main" id="{3D264A9E-DB3E-0117-F711-083AF89CB71D}"/>
                </a:ext>
              </a:extLst>
            </p:cNvPr>
            <p:cNvSpPr/>
            <p:nvPr/>
          </p:nvSpPr>
          <p:spPr>
            <a:xfrm>
              <a:off x="535484" y="637891"/>
              <a:ext cx="394965" cy="339874"/>
            </a:xfrm>
            <a:prstGeom prst="roundRect">
              <a:avLst>
                <a:gd name="adj" fmla="val 50000"/>
              </a:avLst>
            </a:prstGeom>
            <a:solidFill>
              <a:srgbClr val="E3E6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3" name="Graphic 172" descr="Magnifying glass">
              <a:extLst>
                <a:ext uri="{FF2B5EF4-FFF2-40B4-BE49-F238E27FC236}">
                  <a16:creationId xmlns:a16="http://schemas.microsoft.com/office/drawing/2014/main" id="{8DF9C5B1-20B0-4DF4-8465-7673DF377F9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40682" y="708538"/>
              <a:ext cx="217176" cy="217176"/>
            </a:xfrm>
            <a:prstGeom prst="rect">
              <a:avLst/>
            </a:prstGeom>
          </p:spPr>
        </p:pic>
      </p:grpSp>
      <p:sp>
        <p:nvSpPr>
          <p:cNvPr id="2" name="Rectangle 1">
            <a:extLst>
              <a:ext uri="{FF2B5EF4-FFF2-40B4-BE49-F238E27FC236}">
                <a16:creationId xmlns:a16="http://schemas.microsoft.com/office/drawing/2014/main" id="{3281D758-2BFE-6E18-755E-44B534EF93E8}"/>
              </a:ext>
            </a:extLst>
          </p:cNvPr>
          <p:cNvSpPr/>
          <p:nvPr/>
        </p:nvSpPr>
        <p:spPr>
          <a:xfrm>
            <a:off x="4953318" y="454928"/>
            <a:ext cx="1041400" cy="45719"/>
          </a:xfrm>
          <a:prstGeom prst="rect">
            <a:avLst/>
          </a:prstGeom>
          <a:solidFill>
            <a:srgbClr val="1977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Rounded Rectangle 157">
            <a:extLst>
              <a:ext uri="{FF2B5EF4-FFF2-40B4-BE49-F238E27FC236}">
                <a16:creationId xmlns:a16="http://schemas.microsoft.com/office/drawing/2014/main" id="{58D21123-0103-C6E1-6823-6363624702C8}"/>
              </a:ext>
            </a:extLst>
          </p:cNvPr>
          <p:cNvSpPr/>
          <p:nvPr/>
        </p:nvSpPr>
        <p:spPr>
          <a:xfrm>
            <a:off x="4283728" y="656530"/>
            <a:ext cx="7100736" cy="133643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TextBox 162">
            <a:extLst>
              <a:ext uri="{FF2B5EF4-FFF2-40B4-BE49-F238E27FC236}">
                <a16:creationId xmlns:a16="http://schemas.microsoft.com/office/drawing/2014/main" id="{6ED139D7-1675-8E59-3D02-CDE26D3750FE}"/>
              </a:ext>
            </a:extLst>
          </p:cNvPr>
          <p:cNvSpPr txBox="1"/>
          <p:nvPr/>
        </p:nvSpPr>
        <p:spPr>
          <a:xfrm>
            <a:off x="61857" y="597973"/>
            <a:ext cx="1271100" cy="400110"/>
          </a:xfrm>
          <a:prstGeom prst="rect">
            <a:avLst/>
          </a:prstGeom>
          <a:noFill/>
        </p:spPr>
        <p:txBody>
          <a:bodyPr wrap="square" rtlCol="0">
            <a:spAutoFit/>
          </a:bodyPr>
          <a:lstStyle/>
          <a:p>
            <a:r>
              <a:rPr lang="en-US" sz="2000" b="1" dirty="0">
                <a:solidFill>
                  <a:schemeClr val="tx1">
                    <a:lumMod val="65000"/>
                    <a:lumOff val="35000"/>
                  </a:schemeClr>
                </a:solidFill>
                <a:latin typeface="+mj-lt"/>
              </a:rPr>
              <a:t>Watch</a:t>
            </a:r>
          </a:p>
        </p:txBody>
      </p:sp>
      <p:pic>
        <p:nvPicPr>
          <p:cNvPr id="168" name="Graphic 167">
            <a:hlinkClick r:id="rId3" action="ppaction://hlinksldjump"/>
            <a:extLst>
              <a:ext uri="{FF2B5EF4-FFF2-40B4-BE49-F238E27FC236}">
                <a16:creationId xmlns:a16="http://schemas.microsoft.com/office/drawing/2014/main" id="{8F767044-D5F8-9E91-1D48-DA6E6B6E93C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0133" y="50668"/>
            <a:ext cx="394965" cy="394965"/>
          </a:xfrm>
          <a:prstGeom prst="rect">
            <a:avLst/>
          </a:prstGeom>
        </p:spPr>
      </p:pic>
      <p:grpSp>
        <p:nvGrpSpPr>
          <p:cNvPr id="178" name="Group 177">
            <a:extLst>
              <a:ext uri="{FF2B5EF4-FFF2-40B4-BE49-F238E27FC236}">
                <a16:creationId xmlns:a16="http://schemas.microsoft.com/office/drawing/2014/main" id="{1755AAB1-EBEE-5456-1FB5-05B6F8616C66}"/>
              </a:ext>
            </a:extLst>
          </p:cNvPr>
          <p:cNvGrpSpPr/>
          <p:nvPr/>
        </p:nvGrpSpPr>
        <p:grpSpPr>
          <a:xfrm>
            <a:off x="227615" y="1069914"/>
            <a:ext cx="3210979" cy="339874"/>
            <a:chOff x="535484" y="637891"/>
            <a:chExt cx="3210979" cy="339874"/>
          </a:xfrm>
        </p:grpSpPr>
        <p:sp>
          <p:nvSpPr>
            <p:cNvPr id="179" name="Rounded Rectangle 178">
              <a:extLst>
                <a:ext uri="{FF2B5EF4-FFF2-40B4-BE49-F238E27FC236}">
                  <a16:creationId xmlns:a16="http://schemas.microsoft.com/office/drawing/2014/main" id="{8CE3A18B-9903-36FC-48C4-90BD864E3E15}"/>
                </a:ext>
              </a:extLst>
            </p:cNvPr>
            <p:cNvSpPr/>
            <p:nvPr/>
          </p:nvSpPr>
          <p:spPr>
            <a:xfrm>
              <a:off x="535484" y="637891"/>
              <a:ext cx="3210979" cy="339874"/>
            </a:xfrm>
            <a:prstGeom prst="roundRect">
              <a:avLst>
                <a:gd name="adj" fmla="val 50000"/>
              </a:avLst>
            </a:prstGeom>
            <a:solidFill>
              <a:srgbClr val="E3E6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4" name="Graphic 183" descr="Magnifying glass">
              <a:extLst>
                <a:ext uri="{FF2B5EF4-FFF2-40B4-BE49-F238E27FC236}">
                  <a16:creationId xmlns:a16="http://schemas.microsoft.com/office/drawing/2014/main" id="{F96E6D8C-1FEA-0C6C-A455-0C64721D23A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40682" y="708538"/>
              <a:ext cx="217176" cy="217176"/>
            </a:xfrm>
            <a:prstGeom prst="rect">
              <a:avLst/>
            </a:prstGeom>
          </p:spPr>
        </p:pic>
        <p:sp>
          <p:nvSpPr>
            <p:cNvPr id="185" name="TextBox 184">
              <a:extLst>
                <a:ext uri="{FF2B5EF4-FFF2-40B4-BE49-F238E27FC236}">
                  <a16:creationId xmlns:a16="http://schemas.microsoft.com/office/drawing/2014/main" id="{3A332FD1-033E-2A3D-B14F-57308F9290BF}"/>
                </a:ext>
              </a:extLst>
            </p:cNvPr>
            <p:cNvSpPr txBox="1"/>
            <p:nvPr/>
          </p:nvSpPr>
          <p:spPr>
            <a:xfrm>
              <a:off x="863405" y="655313"/>
              <a:ext cx="1414130" cy="276999"/>
            </a:xfrm>
            <a:prstGeom prst="rect">
              <a:avLst/>
            </a:prstGeom>
            <a:noFill/>
          </p:spPr>
          <p:txBody>
            <a:bodyPr wrap="square" rtlCol="0">
              <a:spAutoFit/>
            </a:bodyPr>
            <a:lstStyle/>
            <a:p>
              <a:r>
                <a:rPr lang="en-US" sz="1200" dirty="0">
                  <a:solidFill>
                    <a:schemeClr val="bg1">
                      <a:lumMod val="50000"/>
                    </a:schemeClr>
                  </a:solidFill>
                  <a:latin typeface="+mj-lt"/>
                </a:rPr>
                <a:t>Group Name</a:t>
              </a:r>
            </a:p>
          </p:txBody>
        </p:sp>
      </p:grpSp>
      <p:sp>
        <p:nvSpPr>
          <p:cNvPr id="198" name="TextBox 197">
            <a:extLst>
              <a:ext uri="{FF2B5EF4-FFF2-40B4-BE49-F238E27FC236}">
                <a16:creationId xmlns:a16="http://schemas.microsoft.com/office/drawing/2014/main" id="{40B5AC83-8522-59DA-F144-E94434F318B3}"/>
              </a:ext>
            </a:extLst>
          </p:cNvPr>
          <p:cNvSpPr txBox="1"/>
          <p:nvPr/>
        </p:nvSpPr>
        <p:spPr>
          <a:xfrm>
            <a:off x="4306125" y="733172"/>
            <a:ext cx="3094643" cy="369332"/>
          </a:xfrm>
          <a:prstGeom prst="rect">
            <a:avLst/>
          </a:prstGeom>
          <a:noFill/>
        </p:spPr>
        <p:txBody>
          <a:bodyPr wrap="square" rtlCol="0">
            <a:spAutoFit/>
          </a:bodyPr>
          <a:lstStyle/>
          <a:p>
            <a:r>
              <a:rPr lang="en-US" b="1" dirty="0">
                <a:solidFill>
                  <a:schemeClr val="tx1">
                    <a:lumMod val="65000"/>
                    <a:lumOff val="35000"/>
                  </a:schemeClr>
                </a:solidFill>
                <a:latin typeface="+mj-lt"/>
              </a:rPr>
              <a:t>Videos name here</a:t>
            </a:r>
          </a:p>
        </p:txBody>
      </p:sp>
      <p:sp>
        <p:nvSpPr>
          <p:cNvPr id="201" name="Oval 200">
            <a:hlinkClick r:id="rId9" action="ppaction://hlinksldjump"/>
            <a:extLst>
              <a:ext uri="{FF2B5EF4-FFF2-40B4-BE49-F238E27FC236}">
                <a16:creationId xmlns:a16="http://schemas.microsoft.com/office/drawing/2014/main" id="{8FA08B2C-01AD-42DE-00CF-7F82B3F929CE}"/>
              </a:ext>
            </a:extLst>
          </p:cNvPr>
          <p:cNvSpPr/>
          <p:nvPr/>
        </p:nvSpPr>
        <p:spPr>
          <a:xfrm>
            <a:off x="4373204" y="1140561"/>
            <a:ext cx="632382" cy="632382"/>
          </a:xfrm>
          <a:prstGeom prst="ellipse">
            <a:avLst/>
          </a:prstGeom>
          <a:solidFill>
            <a:srgbClr val="C72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203" name="Oval 202">
            <a:hlinkClick r:id="rId10" action="ppaction://hlinksldjump"/>
            <a:extLst>
              <a:ext uri="{FF2B5EF4-FFF2-40B4-BE49-F238E27FC236}">
                <a16:creationId xmlns:a16="http://schemas.microsoft.com/office/drawing/2014/main" id="{5CF3BFFC-D598-A83C-4DC3-30C1B2C978F0}"/>
              </a:ext>
            </a:extLst>
          </p:cNvPr>
          <p:cNvSpPr/>
          <p:nvPr/>
        </p:nvSpPr>
        <p:spPr>
          <a:xfrm>
            <a:off x="7972188" y="1140561"/>
            <a:ext cx="632382" cy="632382"/>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210" name="Oval 209">
            <a:extLst>
              <a:ext uri="{FF2B5EF4-FFF2-40B4-BE49-F238E27FC236}">
                <a16:creationId xmlns:a16="http://schemas.microsoft.com/office/drawing/2014/main" id="{2473488D-9359-1F1C-23DF-B11C4F52FE9D}"/>
              </a:ext>
            </a:extLst>
          </p:cNvPr>
          <p:cNvSpPr/>
          <p:nvPr/>
        </p:nvSpPr>
        <p:spPr>
          <a:xfrm>
            <a:off x="2959708" y="669743"/>
            <a:ext cx="311199" cy="311199"/>
          </a:xfrm>
          <a:prstGeom prst="ellipse">
            <a:avLst/>
          </a:prstGeom>
          <a:solidFill>
            <a:srgbClr val="E3E6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 name="Graphic 204" descr="Single gear">
            <a:extLst>
              <a:ext uri="{FF2B5EF4-FFF2-40B4-BE49-F238E27FC236}">
                <a16:creationId xmlns:a16="http://schemas.microsoft.com/office/drawing/2014/main" id="{D43A527B-9CEA-EC0E-FBDA-40258ED39179}"/>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959708" y="655404"/>
            <a:ext cx="339875" cy="339875"/>
          </a:xfrm>
          <a:prstGeom prst="rect">
            <a:avLst/>
          </a:prstGeom>
        </p:spPr>
      </p:pic>
      <p:sp>
        <p:nvSpPr>
          <p:cNvPr id="215" name="TextBox 214">
            <a:extLst>
              <a:ext uri="{FF2B5EF4-FFF2-40B4-BE49-F238E27FC236}">
                <a16:creationId xmlns:a16="http://schemas.microsoft.com/office/drawing/2014/main" id="{C3E480D4-6AB9-A44F-7B5E-45F2BD864579}"/>
              </a:ext>
            </a:extLst>
          </p:cNvPr>
          <p:cNvSpPr txBox="1"/>
          <p:nvPr/>
        </p:nvSpPr>
        <p:spPr>
          <a:xfrm>
            <a:off x="5040756" y="1161659"/>
            <a:ext cx="3094643" cy="523220"/>
          </a:xfrm>
          <a:prstGeom prst="rect">
            <a:avLst/>
          </a:prstGeom>
          <a:noFill/>
        </p:spPr>
        <p:txBody>
          <a:bodyPr wrap="square" rtlCol="0">
            <a:spAutoFit/>
          </a:bodyPr>
          <a:lstStyle/>
          <a:p>
            <a:r>
              <a:rPr lang="en-US" sz="1400" b="1" dirty="0">
                <a:latin typeface="+mj-lt"/>
              </a:rPr>
              <a:t>Click in number 1 to watch </a:t>
            </a:r>
          </a:p>
          <a:p>
            <a:r>
              <a:rPr lang="en-US" sz="1400" b="1" dirty="0">
                <a:latin typeface="+mj-lt"/>
              </a:rPr>
              <a:t>video 1 in full screen</a:t>
            </a:r>
          </a:p>
        </p:txBody>
      </p:sp>
      <p:sp>
        <p:nvSpPr>
          <p:cNvPr id="231" name="TextBox 230">
            <a:extLst>
              <a:ext uri="{FF2B5EF4-FFF2-40B4-BE49-F238E27FC236}">
                <a16:creationId xmlns:a16="http://schemas.microsoft.com/office/drawing/2014/main" id="{83810538-E868-218B-AD3B-5A44EADAB3A3}"/>
              </a:ext>
            </a:extLst>
          </p:cNvPr>
          <p:cNvSpPr txBox="1"/>
          <p:nvPr/>
        </p:nvSpPr>
        <p:spPr>
          <a:xfrm>
            <a:off x="8663187" y="1161659"/>
            <a:ext cx="3094643" cy="523220"/>
          </a:xfrm>
          <a:prstGeom prst="rect">
            <a:avLst/>
          </a:prstGeom>
          <a:noFill/>
        </p:spPr>
        <p:txBody>
          <a:bodyPr wrap="square" rtlCol="0">
            <a:spAutoFit/>
          </a:bodyPr>
          <a:lstStyle/>
          <a:p>
            <a:r>
              <a:rPr lang="en-US" sz="1400" b="1" dirty="0">
                <a:latin typeface="+mj-lt"/>
              </a:rPr>
              <a:t>Click in number 2 to watch </a:t>
            </a:r>
          </a:p>
          <a:p>
            <a:r>
              <a:rPr lang="en-US" sz="1400" b="1" dirty="0">
                <a:latin typeface="+mj-lt"/>
              </a:rPr>
              <a:t>video 2 in full screen</a:t>
            </a:r>
          </a:p>
        </p:txBody>
      </p:sp>
      <p:grpSp>
        <p:nvGrpSpPr>
          <p:cNvPr id="29" name="Group 28">
            <a:extLst>
              <a:ext uri="{FF2B5EF4-FFF2-40B4-BE49-F238E27FC236}">
                <a16:creationId xmlns:a16="http://schemas.microsoft.com/office/drawing/2014/main" id="{266ADE45-2864-5451-159E-9E8FFF267A1B}"/>
              </a:ext>
            </a:extLst>
          </p:cNvPr>
          <p:cNvGrpSpPr/>
          <p:nvPr/>
        </p:nvGrpSpPr>
        <p:grpSpPr>
          <a:xfrm>
            <a:off x="151781" y="2175407"/>
            <a:ext cx="311199" cy="311199"/>
            <a:chOff x="151781" y="2175407"/>
            <a:chExt cx="311199" cy="311199"/>
          </a:xfrm>
        </p:grpSpPr>
        <p:sp>
          <p:nvSpPr>
            <p:cNvPr id="211" name="Oval 210">
              <a:hlinkClick r:id="rId13" action="ppaction://hlinksldjump"/>
              <a:extLst>
                <a:ext uri="{FF2B5EF4-FFF2-40B4-BE49-F238E27FC236}">
                  <a16:creationId xmlns:a16="http://schemas.microsoft.com/office/drawing/2014/main" id="{F277EBDC-65D3-62EF-8E08-A665DA7802E6}"/>
                </a:ext>
              </a:extLst>
            </p:cNvPr>
            <p:cNvSpPr/>
            <p:nvPr/>
          </p:nvSpPr>
          <p:spPr>
            <a:xfrm>
              <a:off x="151781" y="2175407"/>
              <a:ext cx="311199" cy="311199"/>
            </a:xfrm>
            <a:prstGeom prst="ellipse">
              <a:avLst/>
            </a:prstGeom>
            <a:solidFill>
              <a:srgbClr val="1977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Graphic 9" descr="Video camera">
              <a:hlinkClick r:id="rId13" action="ppaction://hlinksldjump"/>
              <a:extLst>
                <a:ext uri="{FF2B5EF4-FFF2-40B4-BE49-F238E27FC236}">
                  <a16:creationId xmlns:a16="http://schemas.microsoft.com/office/drawing/2014/main" id="{F7C312BA-513E-6B3E-3E37-B13C5B6326D5}"/>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80953" y="2192324"/>
              <a:ext cx="244145" cy="244145"/>
            </a:xfrm>
            <a:prstGeom prst="rect">
              <a:avLst/>
            </a:prstGeom>
          </p:spPr>
        </p:pic>
      </p:grpSp>
      <p:grpSp>
        <p:nvGrpSpPr>
          <p:cNvPr id="32" name="Group 31">
            <a:extLst>
              <a:ext uri="{FF2B5EF4-FFF2-40B4-BE49-F238E27FC236}">
                <a16:creationId xmlns:a16="http://schemas.microsoft.com/office/drawing/2014/main" id="{74EE8F2A-6BCC-EA15-17A7-EED625C29E3E}"/>
              </a:ext>
            </a:extLst>
          </p:cNvPr>
          <p:cNvGrpSpPr/>
          <p:nvPr/>
        </p:nvGrpSpPr>
        <p:grpSpPr>
          <a:xfrm>
            <a:off x="181339" y="1666205"/>
            <a:ext cx="311199" cy="311199"/>
            <a:chOff x="181339" y="1666205"/>
            <a:chExt cx="311199" cy="311199"/>
          </a:xfrm>
        </p:grpSpPr>
        <p:sp>
          <p:nvSpPr>
            <p:cNvPr id="259" name="Oval 258">
              <a:hlinkClick r:id="rId4" action="ppaction://hlinksldjump"/>
              <a:extLst>
                <a:ext uri="{FF2B5EF4-FFF2-40B4-BE49-F238E27FC236}">
                  <a16:creationId xmlns:a16="http://schemas.microsoft.com/office/drawing/2014/main" id="{6A08377A-AECD-BD7C-BB95-D4E488C5B9DE}"/>
                </a:ext>
              </a:extLst>
            </p:cNvPr>
            <p:cNvSpPr/>
            <p:nvPr/>
          </p:nvSpPr>
          <p:spPr>
            <a:xfrm>
              <a:off x="181339" y="1666205"/>
              <a:ext cx="311199" cy="311199"/>
            </a:xfrm>
            <a:prstGeom prst="ellipse">
              <a:avLst/>
            </a:prstGeom>
            <a:solidFill>
              <a:srgbClr val="E3E6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8280B8D0-1FD3-3C11-AA62-6FA91627F795}"/>
                </a:ext>
              </a:extLst>
            </p:cNvPr>
            <p:cNvGrpSpPr/>
            <p:nvPr/>
          </p:nvGrpSpPr>
          <p:grpSpPr>
            <a:xfrm>
              <a:off x="228486" y="1729781"/>
              <a:ext cx="212915" cy="185892"/>
              <a:chOff x="5368643" y="131465"/>
              <a:chExt cx="233639" cy="203986"/>
            </a:xfrm>
            <a:solidFill>
              <a:schemeClr val="bg1"/>
            </a:solidFill>
          </p:grpSpPr>
          <p:sp>
            <p:nvSpPr>
              <p:cNvPr id="12" name="Freeform 11">
                <a:hlinkClick r:id="rId4" action="ppaction://hlinksldjump"/>
                <a:extLst>
                  <a:ext uri="{FF2B5EF4-FFF2-40B4-BE49-F238E27FC236}">
                    <a16:creationId xmlns:a16="http://schemas.microsoft.com/office/drawing/2014/main" id="{B58F5BD7-BF98-51F2-F521-18BB7821F0AB}"/>
                  </a:ext>
                </a:extLst>
              </p:cNvPr>
              <p:cNvSpPr/>
              <p:nvPr/>
            </p:nvSpPr>
            <p:spPr>
              <a:xfrm>
                <a:off x="5368643" y="131465"/>
                <a:ext cx="233639" cy="172357"/>
              </a:xfrm>
              <a:custGeom>
                <a:avLst/>
                <a:gdLst>
                  <a:gd name="connsiteX0" fmla="*/ 206765 w 233639"/>
                  <a:gd name="connsiteY0" fmla="*/ 172285 h 172357"/>
                  <a:gd name="connsiteX1" fmla="*/ 26796 w 233639"/>
                  <a:gd name="connsiteY1" fmla="*/ 172285 h 172357"/>
                  <a:gd name="connsiteX2" fmla="*/ -40 w 233639"/>
                  <a:gd name="connsiteY2" fmla="*/ 145449 h 172357"/>
                  <a:gd name="connsiteX3" fmla="*/ -40 w 233639"/>
                  <a:gd name="connsiteY3" fmla="*/ 26763 h 172357"/>
                  <a:gd name="connsiteX4" fmla="*/ 26796 w 233639"/>
                  <a:gd name="connsiteY4" fmla="*/ -73 h 172357"/>
                  <a:gd name="connsiteX5" fmla="*/ 206765 w 233639"/>
                  <a:gd name="connsiteY5" fmla="*/ -73 h 172357"/>
                  <a:gd name="connsiteX6" fmla="*/ 233600 w 233639"/>
                  <a:gd name="connsiteY6" fmla="*/ 26763 h 172357"/>
                  <a:gd name="connsiteX7" fmla="*/ 233600 w 233639"/>
                  <a:gd name="connsiteY7" fmla="*/ 145449 h 172357"/>
                  <a:gd name="connsiteX8" fmla="*/ 206765 w 233639"/>
                  <a:gd name="connsiteY8" fmla="*/ 172285 h 172357"/>
                  <a:gd name="connsiteX9" fmla="*/ 26796 w 233639"/>
                  <a:gd name="connsiteY9" fmla="*/ 14248 h 172357"/>
                  <a:gd name="connsiteX10" fmla="*/ 14256 w 233639"/>
                  <a:gd name="connsiteY10" fmla="*/ 26763 h 172357"/>
                  <a:gd name="connsiteX11" fmla="*/ 14256 w 233639"/>
                  <a:gd name="connsiteY11" fmla="*/ 145449 h 172357"/>
                  <a:gd name="connsiteX12" fmla="*/ 26796 w 233639"/>
                  <a:gd name="connsiteY12" fmla="*/ 157989 h 172357"/>
                  <a:gd name="connsiteX13" fmla="*/ 206765 w 233639"/>
                  <a:gd name="connsiteY13" fmla="*/ 157989 h 172357"/>
                  <a:gd name="connsiteX14" fmla="*/ 219280 w 233639"/>
                  <a:gd name="connsiteY14" fmla="*/ 145449 h 172357"/>
                  <a:gd name="connsiteX15" fmla="*/ 219280 w 233639"/>
                  <a:gd name="connsiteY15" fmla="*/ 26763 h 172357"/>
                  <a:gd name="connsiteX16" fmla="*/ 206765 w 233639"/>
                  <a:gd name="connsiteY16" fmla="*/ 14248 h 172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33639" h="172357">
                    <a:moveTo>
                      <a:pt x="206765" y="172285"/>
                    </a:moveTo>
                    <a:lnTo>
                      <a:pt x="26796" y="172285"/>
                    </a:lnTo>
                    <a:cubicBezTo>
                      <a:pt x="11975" y="172285"/>
                      <a:pt x="-40" y="160270"/>
                      <a:pt x="-40" y="145449"/>
                    </a:cubicBezTo>
                    <a:lnTo>
                      <a:pt x="-40" y="26763"/>
                    </a:lnTo>
                    <a:cubicBezTo>
                      <a:pt x="-40" y="11942"/>
                      <a:pt x="11975" y="-73"/>
                      <a:pt x="26796" y="-73"/>
                    </a:cubicBezTo>
                    <a:lnTo>
                      <a:pt x="206765" y="-73"/>
                    </a:lnTo>
                    <a:cubicBezTo>
                      <a:pt x="221586" y="-73"/>
                      <a:pt x="233600" y="11942"/>
                      <a:pt x="233600" y="26763"/>
                    </a:cubicBezTo>
                    <a:lnTo>
                      <a:pt x="233600" y="145449"/>
                    </a:lnTo>
                    <a:cubicBezTo>
                      <a:pt x="233600" y="160270"/>
                      <a:pt x="221586" y="172285"/>
                      <a:pt x="206765" y="172285"/>
                    </a:cubicBezTo>
                    <a:close/>
                    <a:moveTo>
                      <a:pt x="26796" y="14248"/>
                    </a:moveTo>
                    <a:cubicBezTo>
                      <a:pt x="19880" y="14248"/>
                      <a:pt x="14270" y="19847"/>
                      <a:pt x="14256" y="26763"/>
                    </a:cubicBezTo>
                    <a:lnTo>
                      <a:pt x="14256" y="145449"/>
                    </a:lnTo>
                    <a:cubicBezTo>
                      <a:pt x="14270" y="152369"/>
                      <a:pt x="19876" y="157975"/>
                      <a:pt x="26796" y="157989"/>
                    </a:cubicBezTo>
                    <a:lnTo>
                      <a:pt x="206765" y="157989"/>
                    </a:lnTo>
                    <a:cubicBezTo>
                      <a:pt x="213680" y="157975"/>
                      <a:pt x="219280" y="152365"/>
                      <a:pt x="219280" y="145449"/>
                    </a:cubicBezTo>
                    <a:lnTo>
                      <a:pt x="219280" y="26763"/>
                    </a:lnTo>
                    <a:cubicBezTo>
                      <a:pt x="219280" y="19851"/>
                      <a:pt x="213677" y="14248"/>
                      <a:pt x="206765" y="14248"/>
                    </a:cubicBezTo>
                    <a:close/>
                  </a:path>
                </a:pathLst>
              </a:custGeom>
              <a:solidFill>
                <a:schemeClr val="tx1">
                  <a:lumMod val="65000"/>
                  <a:lumOff val="35000"/>
                </a:schemeClr>
              </a:solidFill>
              <a:ln w="2381" cap="flat">
                <a:solidFill>
                  <a:schemeClr val="tx1">
                    <a:lumMod val="65000"/>
                    <a:lumOff val="35000"/>
                  </a:schemeClr>
                </a:solid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F9ECD142-A6C0-E491-FB11-6B359BA4AB69}"/>
                  </a:ext>
                </a:extLst>
              </p:cNvPr>
              <p:cNvSpPr/>
              <p:nvPr/>
            </p:nvSpPr>
            <p:spPr>
              <a:xfrm>
                <a:off x="5423677" y="321106"/>
                <a:ext cx="117156" cy="14345"/>
              </a:xfrm>
              <a:custGeom>
                <a:avLst/>
                <a:gdLst>
                  <a:gd name="connsiteX0" fmla="*/ 109526 w 117156"/>
                  <a:gd name="connsiteY0" fmla="*/ 14260 h 14345"/>
                  <a:gd name="connsiteX1" fmla="*/ 7551 w 117156"/>
                  <a:gd name="connsiteY1" fmla="*/ 14260 h 14345"/>
                  <a:gd name="connsiteX2" fmla="*/ -27 w 117156"/>
                  <a:gd name="connsiteY2" fmla="*/ 7518 h 14345"/>
                  <a:gd name="connsiteX3" fmla="*/ 6715 w 117156"/>
                  <a:gd name="connsiteY3" fmla="*/ -60 h 14345"/>
                  <a:gd name="connsiteX4" fmla="*/ 7551 w 117156"/>
                  <a:gd name="connsiteY4" fmla="*/ -60 h 14345"/>
                  <a:gd name="connsiteX5" fmla="*/ 109526 w 117156"/>
                  <a:gd name="connsiteY5" fmla="*/ -60 h 14345"/>
                  <a:gd name="connsiteX6" fmla="*/ 117104 w 117156"/>
                  <a:gd name="connsiteY6" fmla="*/ 6682 h 14345"/>
                  <a:gd name="connsiteX7" fmla="*/ 110362 w 117156"/>
                  <a:gd name="connsiteY7" fmla="*/ 14260 h 14345"/>
                  <a:gd name="connsiteX8" fmla="*/ 109526 w 117156"/>
                  <a:gd name="connsiteY8" fmla="*/ 14260 h 1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156" h="14345">
                    <a:moveTo>
                      <a:pt x="109526" y="14260"/>
                    </a:moveTo>
                    <a:lnTo>
                      <a:pt x="7551" y="14260"/>
                    </a:lnTo>
                    <a:cubicBezTo>
                      <a:pt x="3597" y="14491"/>
                      <a:pt x="204" y="11473"/>
                      <a:pt x="-27" y="7518"/>
                    </a:cubicBezTo>
                    <a:cubicBezTo>
                      <a:pt x="-258" y="3564"/>
                      <a:pt x="2760" y="171"/>
                      <a:pt x="6715" y="-60"/>
                    </a:cubicBezTo>
                    <a:cubicBezTo>
                      <a:pt x="6993" y="-76"/>
                      <a:pt x="7273" y="-76"/>
                      <a:pt x="7551" y="-60"/>
                    </a:cubicBezTo>
                    <a:lnTo>
                      <a:pt x="109526" y="-60"/>
                    </a:lnTo>
                    <a:cubicBezTo>
                      <a:pt x="113481" y="-291"/>
                      <a:pt x="116873" y="2727"/>
                      <a:pt x="117104" y="6682"/>
                    </a:cubicBezTo>
                    <a:cubicBezTo>
                      <a:pt x="117335" y="10636"/>
                      <a:pt x="114317" y="14029"/>
                      <a:pt x="110362" y="14260"/>
                    </a:cubicBezTo>
                    <a:cubicBezTo>
                      <a:pt x="110084" y="14277"/>
                      <a:pt x="109805" y="14277"/>
                      <a:pt x="109526" y="14260"/>
                    </a:cubicBezTo>
                    <a:close/>
                  </a:path>
                </a:pathLst>
              </a:custGeom>
              <a:solidFill>
                <a:schemeClr val="tx1">
                  <a:lumMod val="65000"/>
                  <a:lumOff val="35000"/>
                </a:schemeClr>
              </a:solidFill>
              <a:ln w="2381" cap="flat">
                <a:solidFill>
                  <a:schemeClr val="tx1">
                    <a:lumMod val="65000"/>
                    <a:lumOff val="35000"/>
                  </a:schemeClr>
                </a:solid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D27B5DCF-FED4-C44C-EE52-757D113232D6}"/>
                  </a:ext>
                </a:extLst>
              </p:cNvPr>
              <p:cNvSpPr/>
              <p:nvPr/>
            </p:nvSpPr>
            <p:spPr>
              <a:xfrm>
                <a:off x="5462275" y="189141"/>
                <a:ext cx="49711" cy="57004"/>
              </a:xfrm>
              <a:custGeom>
                <a:avLst/>
                <a:gdLst>
                  <a:gd name="connsiteX0" fmla="*/ 49021 w 49711"/>
                  <a:gd name="connsiteY0" fmla="*/ 27320 h 57004"/>
                  <a:gd name="connsiteX1" fmla="*/ 1888 w 49711"/>
                  <a:gd name="connsiteY1" fmla="*/ 94 h 57004"/>
                  <a:gd name="connsiteX2" fmla="*/ 127 w 49711"/>
                  <a:gd name="connsiteY2" fmla="*/ 586 h 57004"/>
                  <a:gd name="connsiteX3" fmla="*/ -40 w 49711"/>
                  <a:gd name="connsiteY3" fmla="*/ 1216 h 57004"/>
                  <a:gd name="connsiteX4" fmla="*/ -40 w 49711"/>
                  <a:gd name="connsiteY4" fmla="*/ 55644 h 57004"/>
                  <a:gd name="connsiteX5" fmla="*/ 1258 w 49711"/>
                  <a:gd name="connsiteY5" fmla="*/ 56932 h 57004"/>
                  <a:gd name="connsiteX6" fmla="*/ 1888 w 49711"/>
                  <a:gd name="connsiteY6" fmla="*/ 56766 h 57004"/>
                  <a:gd name="connsiteX7" fmla="*/ 49021 w 49711"/>
                  <a:gd name="connsiteY7" fmla="*/ 29564 h 57004"/>
                  <a:gd name="connsiteX8" fmla="*/ 49501 w 49711"/>
                  <a:gd name="connsiteY8" fmla="*/ 27800 h 57004"/>
                  <a:gd name="connsiteX9" fmla="*/ 49021 w 49711"/>
                  <a:gd name="connsiteY9" fmla="*/ 27320 h 57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9711" h="57004">
                    <a:moveTo>
                      <a:pt x="49021" y="27320"/>
                    </a:moveTo>
                    <a:lnTo>
                      <a:pt x="1888" y="94"/>
                    </a:lnTo>
                    <a:cubicBezTo>
                      <a:pt x="1265" y="-256"/>
                      <a:pt x="477" y="-36"/>
                      <a:pt x="127" y="586"/>
                    </a:cubicBezTo>
                    <a:cubicBezTo>
                      <a:pt x="18" y="779"/>
                      <a:pt x="-39" y="995"/>
                      <a:pt x="-40" y="1216"/>
                    </a:cubicBezTo>
                    <a:lnTo>
                      <a:pt x="-40" y="55644"/>
                    </a:lnTo>
                    <a:cubicBezTo>
                      <a:pt x="-37" y="56358"/>
                      <a:pt x="544" y="56934"/>
                      <a:pt x="1258" y="56932"/>
                    </a:cubicBezTo>
                    <a:cubicBezTo>
                      <a:pt x="1478" y="56931"/>
                      <a:pt x="1695" y="56874"/>
                      <a:pt x="1888" y="56766"/>
                    </a:cubicBezTo>
                    <a:lnTo>
                      <a:pt x="49021" y="29564"/>
                    </a:lnTo>
                    <a:cubicBezTo>
                      <a:pt x="49640" y="29210"/>
                      <a:pt x="49855" y="28420"/>
                      <a:pt x="49501" y="27800"/>
                    </a:cubicBezTo>
                    <a:cubicBezTo>
                      <a:pt x="49386" y="27600"/>
                      <a:pt x="49220" y="27434"/>
                      <a:pt x="49021" y="27320"/>
                    </a:cubicBezTo>
                    <a:close/>
                  </a:path>
                </a:pathLst>
              </a:custGeom>
              <a:solidFill>
                <a:schemeClr val="tx1">
                  <a:lumMod val="65000"/>
                  <a:lumOff val="35000"/>
                </a:schemeClr>
              </a:solidFill>
              <a:ln w="2381" cap="flat">
                <a:solidFill>
                  <a:schemeClr val="tx1">
                    <a:lumMod val="65000"/>
                    <a:lumOff val="35000"/>
                  </a:schemeClr>
                </a:solidFill>
                <a:prstDash val="solid"/>
                <a:miter/>
              </a:ln>
            </p:spPr>
            <p:txBody>
              <a:bodyPr rtlCol="0" anchor="ctr"/>
              <a:lstStyle/>
              <a:p>
                <a:endParaRPr lang="en-US"/>
              </a:p>
            </p:txBody>
          </p:sp>
        </p:grpSp>
      </p:grpSp>
      <p:grpSp>
        <p:nvGrpSpPr>
          <p:cNvPr id="39" name="Group 38">
            <a:extLst>
              <a:ext uri="{FF2B5EF4-FFF2-40B4-BE49-F238E27FC236}">
                <a16:creationId xmlns:a16="http://schemas.microsoft.com/office/drawing/2014/main" id="{54821C9D-BA30-E94A-7E87-324B136C8375}"/>
              </a:ext>
            </a:extLst>
          </p:cNvPr>
          <p:cNvGrpSpPr/>
          <p:nvPr/>
        </p:nvGrpSpPr>
        <p:grpSpPr>
          <a:xfrm>
            <a:off x="151781" y="2662405"/>
            <a:ext cx="311199" cy="311199"/>
            <a:chOff x="201455" y="2650943"/>
            <a:chExt cx="311199" cy="311199"/>
          </a:xfrm>
        </p:grpSpPr>
        <p:sp>
          <p:nvSpPr>
            <p:cNvPr id="212" name="Oval 211">
              <a:extLst>
                <a:ext uri="{FF2B5EF4-FFF2-40B4-BE49-F238E27FC236}">
                  <a16:creationId xmlns:a16="http://schemas.microsoft.com/office/drawing/2014/main" id="{C8E15EA9-4325-5D8E-3049-8E8A8237ABF4}"/>
                </a:ext>
              </a:extLst>
            </p:cNvPr>
            <p:cNvSpPr/>
            <p:nvPr/>
          </p:nvSpPr>
          <p:spPr>
            <a:xfrm>
              <a:off x="201455" y="2650943"/>
              <a:ext cx="311199" cy="311199"/>
            </a:xfrm>
            <a:prstGeom prst="ellipse">
              <a:avLst/>
            </a:prstGeom>
            <a:solidFill>
              <a:srgbClr val="E3E6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4" name="Graphic 33" descr="Clapper board">
              <a:hlinkClick r:id="rId16" action="ppaction://hlinksldjump"/>
              <a:extLst>
                <a:ext uri="{FF2B5EF4-FFF2-40B4-BE49-F238E27FC236}">
                  <a16:creationId xmlns:a16="http://schemas.microsoft.com/office/drawing/2014/main" id="{1987DBAB-B291-DBF1-E648-7DDFA8158C27}"/>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234570" y="2679544"/>
              <a:ext cx="244968" cy="244968"/>
            </a:xfrm>
            <a:prstGeom prst="rect">
              <a:avLst/>
            </a:prstGeom>
          </p:spPr>
        </p:pic>
      </p:grpSp>
      <p:sp>
        <p:nvSpPr>
          <p:cNvPr id="40" name="TextBox 39">
            <a:extLst>
              <a:ext uri="{FF2B5EF4-FFF2-40B4-BE49-F238E27FC236}">
                <a16:creationId xmlns:a16="http://schemas.microsoft.com/office/drawing/2014/main" id="{1EE3E8AA-E70F-0D38-BCE2-5A181252D545}"/>
              </a:ext>
            </a:extLst>
          </p:cNvPr>
          <p:cNvSpPr txBox="1"/>
          <p:nvPr/>
        </p:nvSpPr>
        <p:spPr>
          <a:xfrm>
            <a:off x="530034" y="2168172"/>
            <a:ext cx="1746489" cy="307777"/>
          </a:xfrm>
          <a:prstGeom prst="rect">
            <a:avLst/>
          </a:prstGeom>
          <a:noFill/>
        </p:spPr>
        <p:txBody>
          <a:bodyPr wrap="square" rtlCol="0">
            <a:spAutoFit/>
          </a:bodyPr>
          <a:lstStyle/>
          <a:p>
            <a:r>
              <a:rPr lang="en-US" sz="1400" b="1" dirty="0">
                <a:latin typeface="+mj-lt"/>
              </a:rPr>
              <a:t>Live</a:t>
            </a:r>
          </a:p>
        </p:txBody>
      </p:sp>
      <p:sp>
        <p:nvSpPr>
          <p:cNvPr id="41" name="TextBox 40">
            <a:extLst>
              <a:ext uri="{FF2B5EF4-FFF2-40B4-BE49-F238E27FC236}">
                <a16:creationId xmlns:a16="http://schemas.microsoft.com/office/drawing/2014/main" id="{A25998DE-0056-93E7-FFB7-9DC41298F70D}"/>
              </a:ext>
            </a:extLst>
          </p:cNvPr>
          <p:cNvSpPr txBox="1"/>
          <p:nvPr/>
        </p:nvSpPr>
        <p:spPr>
          <a:xfrm>
            <a:off x="530034" y="2664117"/>
            <a:ext cx="1746489" cy="307777"/>
          </a:xfrm>
          <a:prstGeom prst="rect">
            <a:avLst/>
          </a:prstGeom>
          <a:noFill/>
        </p:spPr>
        <p:txBody>
          <a:bodyPr wrap="square" rtlCol="0">
            <a:spAutoFit/>
          </a:bodyPr>
          <a:lstStyle/>
          <a:p>
            <a:r>
              <a:rPr lang="en-US" sz="1400" b="1" dirty="0">
                <a:latin typeface="+mj-lt"/>
              </a:rPr>
              <a:t>Shows</a:t>
            </a:r>
          </a:p>
        </p:txBody>
      </p:sp>
      <p:sp>
        <p:nvSpPr>
          <p:cNvPr id="46" name="TextBox 45">
            <a:extLst>
              <a:ext uri="{FF2B5EF4-FFF2-40B4-BE49-F238E27FC236}">
                <a16:creationId xmlns:a16="http://schemas.microsoft.com/office/drawing/2014/main" id="{367607ED-8905-4494-F330-333204D0D33E}"/>
              </a:ext>
            </a:extLst>
          </p:cNvPr>
          <p:cNvSpPr txBox="1"/>
          <p:nvPr/>
        </p:nvSpPr>
        <p:spPr>
          <a:xfrm>
            <a:off x="530034" y="3160062"/>
            <a:ext cx="1746489" cy="307777"/>
          </a:xfrm>
          <a:prstGeom prst="rect">
            <a:avLst/>
          </a:prstGeom>
          <a:noFill/>
        </p:spPr>
        <p:txBody>
          <a:bodyPr wrap="square" rtlCol="0">
            <a:spAutoFit/>
          </a:bodyPr>
          <a:lstStyle/>
          <a:p>
            <a:r>
              <a:rPr lang="en-US" sz="1400" b="1" dirty="0">
                <a:latin typeface="+mj-lt"/>
              </a:rPr>
              <a:t>Saved Videos</a:t>
            </a:r>
          </a:p>
        </p:txBody>
      </p:sp>
      <p:pic>
        <p:nvPicPr>
          <p:cNvPr id="47" name="Picture Placeholder 207">
            <a:extLst>
              <a:ext uri="{FF2B5EF4-FFF2-40B4-BE49-F238E27FC236}">
                <a16:creationId xmlns:a16="http://schemas.microsoft.com/office/drawing/2014/main" id="{FDC610A8-79BA-C57B-C3C2-7F0D0232D634}"/>
              </a:ext>
            </a:extLst>
          </p:cNvPr>
          <p:cNvPicPr>
            <a:picLocks noChangeAspect="1"/>
          </p:cNvPicPr>
          <p:nvPr/>
        </p:nvPicPr>
        <p:blipFill rotWithShape="1">
          <a:blip r:embed="rId19">
            <a:extLst>
              <a:ext uri="{28A0092B-C50C-407E-A947-70E740481C1C}">
                <a14:useLocalDpi xmlns:a14="http://schemas.microsoft.com/office/drawing/2010/main" val="0"/>
              </a:ext>
            </a:extLst>
          </a:blip>
          <a:srcRect l="16875" r="16875"/>
          <a:stretch/>
        </p:blipFill>
        <p:spPr>
          <a:xfrm>
            <a:off x="4372873" y="2199565"/>
            <a:ext cx="492910" cy="492910"/>
          </a:xfrm>
          <a:prstGeom prst="ellipse">
            <a:avLst/>
          </a:prstGeom>
        </p:spPr>
      </p:pic>
      <p:sp>
        <p:nvSpPr>
          <p:cNvPr id="48" name="TextBox 47">
            <a:extLst>
              <a:ext uri="{FF2B5EF4-FFF2-40B4-BE49-F238E27FC236}">
                <a16:creationId xmlns:a16="http://schemas.microsoft.com/office/drawing/2014/main" id="{0B5C9D37-804D-3221-8F43-27A68E0CC373}"/>
              </a:ext>
            </a:extLst>
          </p:cNvPr>
          <p:cNvSpPr txBox="1"/>
          <p:nvPr/>
        </p:nvSpPr>
        <p:spPr>
          <a:xfrm>
            <a:off x="4873753" y="2223266"/>
            <a:ext cx="2656965" cy="307777"/>
          </a:xfrm>
          <a:prstGeom prst="rect">
            <a:avLst/>
          </a:prstGeom>
          <a:noFill/>
        </p:spPr>
        <p:txBody>
          <a:bodyPr wrap="square" rtlCol="0">
            <a:spAutoFit/>
          </a:bodyPr>
          <a:lstStyle/>
          <a:p>
            <a:r>
              <a:rPr lang="en-US" sz="1400" b="1" dirty="0">
                <a:latin typeface="+mj-lt"/>
              </a:rPr>
              <a:t>Presenter Name can be here</a:t>
            </a:r>
          </a:p>
        </p:txBody>
      </p:sp>
      <p:sp>
        <p:nvSpPr>
          <p:cNvPr id="49" name="TextBox 48">
            <a:extLst>
              <a:ext uri="{FF2B5EF4-FFF2-40B4-BE49-F238E27FC236}">
                <a16:creationId xmlns:a16="http://schemas.microsoft.com/office/drawing/2014/main" id="{06350287-FD15-2907-DC73-5709306C04BC}"/>
              </a:ext>
            </a:extLst>
          </p:cNvPr>
          <p:cNvSpPr txBox="1"/>
          <p:nvPr/>
        </p:nvSpPr>
        <p:spPr>
          <a:xfrm>
            <a:off x="4876692" y="2443257"/>
            <a:ext cx="3095496" cy="276999"/>
          </a:xfrm>
          <a:prstGeom prst="rect">
            <a:avLst/>
          </a:prstGeom>
          <a:noFill/>
        </p:spPr>
        <p:txBody>
          <a:bodyPr wrap="square" rtlCol="0">
            <a:spAutoFit/>
          </a:bodyPr>
          <a:lstStyle/>
          <a:p>
            <a:r>
              <a:rPr lang="en-US" sz="1200" b="1" dirty="0">
                <a:latin typeface="+mj-lt"/>
              </a:rPr>
              <a:t>Subject title here</a:t>
            </a:r>
          </a:p>
        </p:txBody>
      </p:sp>
      <p:sp>
        <p:nvSpPr>
          <p:cNvPr id="51" name="TextBox 50">
            <a:extLst>
              <a:ext uri="{FF2B5EF4-FFF2-40B4-BE49-F238E27FC236}">
                <a16:creationId xmlns:a16="http://schemas.microsoft.com/office/drawing/2014/main" id="{E6E20A16-9336-9692-1812-CAAC1FA4B97A}"/>
              </a:ext>
            </a:extLst>
          </p:cNvPr>
          <p:cNvSpPr txBox="1"/>
          <p:nvPr/>
        </p:nvSpPr>
        <p:spPr>
          <a:xfrm>
            <a:off x="6075266" y="2463400"/>
            <a:ext cx="947482" cy="253916"/>
          </a:xfrm>
          <a:prstGeom prst="rect">
            <a:avLst/>
          </a:prstGeom>
          <a:noFill/>
        </p:spPr>
        <p:txBody>
          <a:bodyPr wrap="square" rtlCol="0">
            <a:spAutoFit/>
          </a:bodyPr>
          <a:lstStyle/>
          <a:p>
            <a:r>
              <a:rPr lang="en-US" sz="1050" b="1" dirty="0">
                <a:solidFill>
                  <a:srgbClr val="63666A"/>
                </a:solidFill>
                <a:latin typeface="+mj-lt"/>
              </a:rPr>
              <a:t>Group Name</a:t>
            </a:r>
          </a:p>
        </p:txBody>
      </p:sp>
      <p:sp>
        <p:nvSpPr>
          <p:cNvPr id="52" name="TextBox 51">
            <a:extLst>
              <a:ext uri="{FF2B5EF4-FFF2-40B4-BE49-F238E27FC236}">
                <a16:creationId xmlns:a16="http://schemas.microsoft.com/office/drawing/2014/main" id="{E6CF2C53-D43C-7D09-41E5-415AE67927B6}"/>
              </a:ext>
            </a:extLst>
          </p:cNvPr>
          <p:cNvSpPr txBox="1"/>
          <p:nvPr/>
        </p:nvSpPr>
        <p:spPr>
          <a:xfrm>
            <a:off x="4865783" y="2700387"/>
            <a:ext cx="6472853" cy="646331"/>
          </a:xfrm>
          <a:prstGeom prst="rect">
            <a:avLst/>
          </a:prstGeom>
          <a:noFill/>
        </p:spPr>
        <p:txBody>
          <a:bodyPr wrap="square" rtlCol="0">
            <a:spAutoFit/>
          </a:bodyPr>
          <a:lstStyle/>
          <a:p>
            <a:r>
              <a:rPr lang="en-US" sz="1200" dirty="0">
                <a:latin typeface="+mj-lt"/>
              </a:rPr>
              <a:t>Short description about your first  video goes here. Don’t forget to follow In our social media Lorem ipsum dolor sit </a:t>
            </a:r>
            <a:r>
              <a:rPr lang="en-US" sz="1200" dirty="0" err="1">
                <a:latin typeface="+mj-lt"/>
              </a:rPr>
              <a:t>amet</a:t>
            </a:r>
            <a:r>
              <a:rPr lang="en-US" sz="1200" dirty="0">
                <a:latin typeface="+mj-lt"/>
              </a:rPr>
              <a:t>, </a:t>
            </a:r>
            <a:r>
              <a:rPr lang="en-US" sz="1200" dirty="0" err="1">
                <a:latin typeface="+mj-lt"/>
              </a:rPr>
              <a:t>consectetur</a:t>
            </a:r>
            <a:r>
              <a:rPr lang="en-US" sz="1200" dirty="0">
                <a:latin typeface="+mj-lt"/>
              </a:rPr>
              <a:t> </a:t>
            </a:r>
            <a:r>
              <a:rPr lang="en-US" sz="1200" dirty="0" err="1">
                <a:latin typeface="+mj-lt"/>
              </a:rPr>
              <a:t>adipiscing</a:t>
            </a:r>
            <a:r>
              <a:rPr lang="en-US" sz="1200" dirty="0">
                <a:latin typeface="+mj-lt"/>
              </a:rPr>
              <a:t> </a:t>
            </a:r>
            <a:r>
              <a:rPr lang="en-US" sz="1200" dirty="0" err="1">
                <a:latin typeface="+mj-lt"/>
              </a:rPr>
              <a:t>elit</a:t>
            </a:r>
            <a:r>
              <a:rPr lang="en-US" sz="1200" dirty="0">
                <a:latin typeface="+mj-lt"/>
              </a:rPr>
              <a:t>. </a:t>
            </a:r>
            <a:r>
              <a:rPr lang="en-US" sz="1200" dirty="0" err="1">
                <a:latin typeface="+mj-lt"/>
              </a:rPr>
              <a:t>Fusce</a:t>
            </a:r>
            <a:r>
              <a:rPr lang="en-US" sz="1200" dirty="0">
                <a:latin typeface="+mj-lt"/>
              </a:rPr>
              <a:t> </a:t>
            </a:r>
            <a:r>
              <a:rPr lang="en-US" sz="1200" dirty="0" err="1">
                <a:latin typeface="+mj-lt"/>
              </a:rPr>
              <a:t>massa</a:t>
            </a:r>
            <a:r>
              <a:rPr lang="en-US" sz="1200" dirty="0">
                <a:latin typeface="+mj-lt"/>
              </a:rPr>
              <a:t> </a:t>
            </a:r>
            <a:r>
              <a:rPr lang="en-US" sz="1200" dirty="0" err="1">
                <a:latin typeface="+mj-lt"/>
              </a:rPr>
              <a:t>risus</a:t>
            </a:r>
            <a:r>
              <a:rPr lang="en-US" sz="1200" dirty="0">
                <a:latin typeface="+mj-lt"/>
              </a:rPr>
              <a:t>, </a:t>
            </a:r>
            <a:r>
              <a:rPr lang="en-US" sz="1200" dirty="0" err="1">
                <a:latin typeface="+mj-lt"/>
              </a:rPr>
              <a:t>euismod</a:t>
            </a:r>
            <a:r>
              <a:rPr lang="en-US" sz="1200" dirty="0">
                <a:latin typeface="+mj-lt"/>
              </a:rPr>
              <a:t> </a:t>
            </a:r>
            <a:r>
              <a:rPr lang="en-US" sz="1200" dirty="0" err="1">
                <a:latin typeface="+mj-lt"/>
              </a:rPr>
              <a:t>nec</a:t>
            </a:r>
            <a:r>
              <a:rPr lang="en-US" sz="1200" dirty="0">
                <a:latin typeface="+mj-lt"/>
              </a:rPr>
              <a:t> mi </a:t>
            </a:r>
            <a:r>
              <a:rPr lang="en-US" sz="1200" dirty="0" err="1">
                <a:latin typeface="+mj-lt"/>
              </a:rPr>
              <a:t>pretium</a:t>
            </a:r>
            <a:r>
              <a:rPr lang="en-US" sz="1200" dirty="0">
                <a:latin typeface="+mj-lt"/>
              </a:rPr>
              <a:t>, </a:t>
            </a:r>
            <a:r>
              <a:rPr lang="en-US" sz="1200" dirty="0" err="1">
                <a:latin typeface="+mj-lt"/>
              </a:rPr>
              <a:t>iaculis</a:t>
            </a:r>
            <a:r>
              <a:rPr lang="en-US" sz="1200" dirty="0">
                <a:latin typeface="+mj-lt"/>
              </a:rPr>
              <a:t> lacinia </a:t>
            </a:r>
            <a:r>
              <a:rPr lang="en-US" sz="1200" dirty="0" err="1">
                <a:latin typeface="+mj-lt"/>
              </a:rPr>
              <a:t>elit</a:t>
            </a:r>
            <a:r>
              <a:rPr lang="en-US" sz="1200" dirty="0">
                <a:latin typeface="+mj-lt"/>
              </a:rPr>
              <a:t>. </a:t>
            </a:r>
            <a:r>
              <a:rPr lang="en-US" sz="1200" dirty="0" err="1">
                <a:latin typeface="+mj-lt"/>
              </a:rPr>
              <a:t>Mauris</a:t>
            </a:r>
            <a:r>
              <a:rPr lang="en-US" sz="1200" dirty="0">
                <a:latin typeface="+mj-lt"/>
              </a:rPr>
              <a:t> </a:t>
            </a:r>
            <a:r>
              <a:rPr lang="en-US" sz="1200" dirty="0" err="1">
                <a:latin typeface="+mj-lt"/>
              </a:rPr>
              <a:t>scelerisque</a:t>
            </a:r>
            <a:r>
              <a:rPr lang="en-US" sz="1200" dirty="0">
                <a:latin typeface="+mj-lt"/>
              </a:rPr>
              <a:t> </a:t>
            </a:r>
            <a:r>
              <a:rPr lang="en-US" sz="1200" dirty="0" err="1">
                <a:latin typeface="+mj-lt"/>
              </a:rPr>
              <a:t>sollicitudin</a:t>
            </a:r>
            <a:r>
              <a:rPr lang="en-US" sz="1200" dirty="0">
                <a:latin typeface="+mj-lt"/>
              </a:rPr>
              <a:t> </a:t>
            </a:r>
            <a:r>
              <a:rPr lang="en-US" sz="1200" dirty="0" err="1">
                <a:latin typeface="+mj-lt"/>
              </a:rPr>
              <a:t>vulputate</a:t>
            </a:r>
            <a:r>
              <a:rPr lang="en-US" sz="1200" dirty="0">
                <a:latin typeface="+mj-lt"/>
              </a:rPr>
              <a:t>. </a:t>
            </a:r>
          </a:p>
        </p:txBody>
      </p:sp>
      <p:sp>
        <p:nvSpPr>
          <p:cNvPr id="53" name="TextBox 52">
            <a:extLst>
              <a:ext uri="{FF2B5EF4-FFF2-40B4-BE49-F238E27FC236}">
                <a16:creationId xmlns:a16="http://schemas.microsoft.com/office/drawing/2014/main" id="{1A2AFD76-6D7F-3B7E-5F92-0CC59D99EE5C}"/>
              </a:ext>
            </a:extLst>
          </p:cNvPr>
          <p:cNvSpPr txBox="1"/>
          <p:nvPr/>
        </p:nvSpPr>
        <p:spPr>
          <a:xfrm>
            <a:off x="530034" y="1685287"/>
            <a:ext cx="1746489" cy="307777"/>
          </a:xfrm>
          <a:prstGeom prst="rect">
            <a:avLst/>
          </a:prstGeom>
          <a:noFill/>
        </p:spPr>
        <p:txBody>
          <a:bodyPr wrap="square" rtlCol="0">
            <a:spAutoFit/>
          </a:bodyPr>
          <a:lstStyle/>
          <a:p>
            <a:r>
              <a:rPr lang="en-US" sz="1400" b="1" dirty="0">
                <a:latin typeface="+mj-lt"/>
              </a:rPr>
              <a:t>video name</a:t>
            </a:r>
          </a:p>
        </p:txBody>
      </p:sp>
      <p:pic>
        <p:nvPicPr>
          <p:cNvPr id="54" name="Picture Placeholder 201">
            <a:extLst>
              <a:ext uri="{FF2B5EF4-FFF2-40B4-BE49-F238E27FC236}">
                <a16:creationId xmlns:a16="http://schemas.microsoft.com/office/drawing/2014/main" id="{83777A32-FF0F-C89B-D31B-5D4B43DFBBED}"/>
              </a:ext>
            </a:extLst>
          </p:cNvPr>
          <p:cNvPicPr>
            <a:picLocks noChangeAspect="1"/>
          </p:cNvPicPr>
          <p:nvPr/>
        </p:nvPicPr>
        <p:blipFill rotWithShape="1">
          <a:blip r:embed="rId19">
            <a:extLst>
              <a:ext uri="{28A0092B-C50C-407E-A947-70E740481C1C}">
                <a14:useLocalDpi xmlns:a14="http://schemas.microsoft.com/office/drawing/2010/main" val="0"/>
              </a:ext>
            </a:extLst>
          </a:blip>
          <a:srcRect l="16875" r="16875"/>
          <a:stretch/>
        </p:blipFill>
        <p:spPr>
          <a:xfrm>
            <a:off x="11695113" y="52756"/>
            <a:ext cx="340943" cy="340943"/>
          </a:xfrm>
          <a:prstGeom prst="ellipse">
            <a:avLst/>
          </a:prstGeom>
          <a:blipFill>
            <a:blip r:embed="rId20"/>
            <a:tile tx="0" ty="0" sx="100000" sy="100000" flip="none" algn="tl"/>
          </a:blipFill>
        </p:spPr>
      </p:pic>
      <p:pic>
        <p:nvPicPr>
          <p:cNvPr id="50" name="Online Media 49">
            <a:hlinkClick r:id="" action="ppaction://media"/>
            <a:extLst>
              <a:ext uri="{FF2B5EF4-FFF2-40B4-BE49-F238E27FC236}">
                <a16:creationId xmlns:a16="http://schemas.microsoft.com/office/drawing/2014/main" id="{21189215-3F5D-7968-CE57-467AC06B6741}"/>
              </a:ext>
            </a:extLst>
          </p:cNvPr>
          <p:cNvPicPr>
            <a:picLocks noGrp="1" noRot="1" noChangeAspect="1"/>
          </p:cNvPicPr>
          <p:nvPr>
            <p:ph type="media" sz="quarter" idx="10"/>
            <a:videoFile r:link="rId1"/>
          </p:nvPr>
        </p:nvPicPr>
        <p:blipFill>
          <a:blip r:embed="rId21"/>
          <a:stretch>
            <a:fillRect/>
          </a:stretch>
        </p:blipFill>
        <p:spPr>
          <a:xfrm>
            <a:off x="4986338" y="3429000"/>
            <a:ext cx="5675312" cy="3206750"/>
          </a:xfrm>
          <a:prstGeom prst="rect">
            <a:avLst/>
          </a:prstGeom>
        </p:spPr>
      </p:pic>
      <p:grpSp>
        <p:nvGrpSpPr>
          <p:cNvPr id="55" name="Group 54">
            <a:extLst>
              <a:ext uri="{FF2B5EF4-FFF2-40B4-BE49-F238E27FC236}">
                <a16:creationId xmlns:a16="http://schemas.microsoft.com/office/drawing/2014/main" id="{F0BD7078-A232-C0A1-AC48-00E40F96A2D9}"/>
              </a:ext>
            </a:extLst>
          </p:cNvPr>
          <p:cNvGrpSpPr/>
          <p:nvPr/>
        </p:nvGrpSpPr>
        <p:grpSpPr>
          <a:xfrm>
            <a:off x="5160370" y="1628410"/>
            <a:ext cx="1577858" cy="276999"/>
            <a:chOff x="5160370" y="1628410"/>
            <a:chExt cx="1577858" cy="276999"/>
          </a:xfrm>
        </p:grpSpPr>
        <p:sp>
          <p:nvSpPr>
            <p:cNvPr id="56" name="TextBox 55">
              <a:extLst>
                <a:ext uri="{FF2B5EF4-FFF2-40B4-BE49-F238E27FC236}">
                  <a16:creationId xmlns:a16="http://schemas.microsoft.com/office/drawing/2014/main" id="{6B47D3BE-F281-E9BB-11A2-D54EF93436E7}"/>
                </a:ext>
              </a:extLst>
            </p:cNvPr>
            <p:cNvSpPr txBox="1"/>
            <p:nvPr/>
          </p:nvSpPr>
          <p:spPr>
            <a:xfrm>
              <a:off x="5207955" y="1628410"/>
              <a:ext cx="1530273" cy="276999"/>
            </a:xfrm>
            <a:prstGeom prst="rect">
              <a:avLst/>
            </a:prstGeom>
            <a:noFill/>
          </p:spPr>
          <p:txBody>
            <a:bodyPr wrap="square" rtlCol="0">
              <a:spAutoFit/>
            </a:bodyPr>
            <a:lstStyle/>
            <a:p>
              <a:r>
                <a:rPr lang="en-US" sz="1200" dirty="0">
                  <a:solidFill>
                    <a:srgbClr val="1977F2"/>
                  </a:solidFill>
                </a:rPr>
                <a:t>5 days ago</a:t>
              </a:r>
            </a:p>
          </p:txBody>
        </p:sp>
        <p:sp>
          <p:nvSpPr>
            <p:cNvPr id="57" name="Oval 56">
              <a:extLst>
                <a:ext uri="{FF2B5EF4-FFF2-40B4-BE49-F238E27FC236}">
                  <a16:creationId xmlns:a16="http://schemas.microsoft.com/office/drawing/2014/main" id="{58390AD5-3A6A-912A-C3F3-BFFC2BEF0163}"/>
                </a:ext>
              </a:extLst>
            </p:cNvPr>
            <p:cNvSpPr/>
            <p:nvPr/>
          </p:nvSpPr>
          <p:spPr>
            <a:xfrm>
              <a:off x="5160370" y="1723296"/>
              <a:ext cx="78534" cy="78534"/>
            </a:xfrm>
            <a:prstGeom prst="ellipse">
              <a:avLst/>
            </a:prstGeom>
            <a:solidFill>
              <a:srgbClr val="1977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 name="Group 57">
            <a:extLst>
              <a:ext uri="{FF2B5EF4-FFF2-40B4-BE49-F238E27FC236}">
                <a16:creationId xmlns:a16="http://schemas.microsoft.com/office/drawing/2014/main" id="{683603B0-C522-39EC-C80E-F679F32B3E84}"/>
              </a:ext>
            </a:extLst>
          </p:cNvPr>
          <p:cNvGrpSpPr/>
          <p:nvPr/>
        </p:nvGrpSpPr>
        <p:grpSpPr>
          <a:xfrm>
            <a:off x="8733663" y="1628410"/>
            <a:ext cx="1577858" cy="276999"/>
            <a:chOff x="5160370" y="1628410"/>
            <a:chExt cx="1577858" cy="276999"/>
          </a:xfrm>
        </p:grpSpPr>
        <p:sp>
          <p:nvSpPr>
            <p:cNvPr id="59" name="TextBox 58">
              <a:extLst>
                <a:ext uri="{FF2B5EF4-FFF2-40B4-BE49-F238E27FC236}">
                  <a16:creationId xmlns:a16="http://schemas.microsoft.com/office/drawing/2014/main" id="{00D2891E-09FD-AF1E-28AA-777AD1EEEF90}"/>
                </a:ext>
              </a:extLst>
            </p:cNvPr>
            <p:cNvSpPr txBox="1"/>
            <p:nvPr/>
          </p:nvSpPr>
          <p:spPr>
            <a:xfrm>
              <a:off x="5207955" y="1628410"/>
              <a:ext cx="1530273" cy="276999"/>
            </a:xfrm>
            <a:prstGeom prst="rect">
              <a:avLst/>
            </a:prstGeom>
            <a:noFill/>
          </p:spPr>
          <p:txBody>
            <a:bodyPr wrap="square" rtlCol="0">
              <a:spAutoFit/>
            </a:bodyPr>
            <a:lstStyle/>
            <a:p>
              <a:r>
                <a:rPr lang="en-US" sz="1200" dirty="0">
                  <a:solidFill>
                    <a:srgbClr val="1977F2"/>
                  </a:solidFill>
                </a:rPr>
                <a:t>5 days ago</a:t>
              </a:r>
            </a:p>
          </p:txBody>
        </p:sp>
        <p:sp>
          <p:nvSpPr>
            <p:cNvPr id="60" name="Oval 59">
              <a:extLst>
                <a:ext uri="{FF2B5EF4-FFF2-40B4-BE49-F238E27FC236}">
                  <a16:creationId xmlns:a16="http://schemas.microsoft.com/office/drawing/2014/main" id="{59E9BF56-4152-33EE-620E-AE78D38DA6D6}"/>
                </a:ext>
              </a:extLst>
            </p:cNvPr>
            <p:cNvSpPr/>
            <p:nvPr/>
          </p:nvSpPr>
          <p:spPr>
            <a:xfrm>
              <a:off x="5160370" y="1723296"/>
              <a:ext cx="78534" cy="78534"/>
            </a:xfrm>
            <a:prstGeom prst="ellipse">
              <a:avLst/>
            </a:prstGeom>
            <a:solidFill>
              <a:srgbClr val="1977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 name="Group 2">
            <a:extLst>
              <a:ext uri="{FF2B5EF4-FFF2-40B4-BE49-F238E27FC236}">
                <a16:creationId xmlns:a16="http://schemas.microsoft.com/office/drawing/2014/main" id="{8525F139-5DA3-71A1-EB45-7AC3FDD00ABD}"/>
              </a:ext>
            </a:extLst>
          </p:cNvPr>
          <p:cNvGrpSpPr/>
          <p:nvPr/>
        </p:nvGrpSpPr>
        <p:grpSpPr>
          <a:xfrm>
            <a:off x="133791" y="3143312"/>
            <a:ext cx="311199" cy="311199"/>
            <a:chOff x="133791" y="3143312"/>
            <a:chExt cx="311199" cy="311199"/>
          </a:xfrm>
        </p:grpSpPr>
        <p:sp>
          <p:nvSpPr>
            <p:cNvPr id="9" name="Oval 8">
              <a:extLst>
                <a:ext uri="{FF2B5EF4-FFF2-40B4-BE49-F238E27FC236}">
                  <a16:creationId xmlns:a16="http://schemas.microsoft.com/office/drawing/2014/main" id="{29EEF37F-1171-1105-BB81-1F77614DF5F2}"/>
                </a:ext>
              </a:extLst>
            </p:cNvPr>
            <p:cNvSpPr/>
            <p:nvPr/>
          </p:nvSpPr>
          <p:spPr>
            <a:xfrm>
              <a:off x="133791" y="3143312"/>
              <a:ext cx="311199" cy="311199"/>
            </a:xfrm>
            <a:prstGeom prst="ellipse">
              <a:avLst/>
            </a:prstGeom>
            <a:solidFill>
              <a:srgbClr val="E3E6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a:hlinkClick r:id="rId22" action="ppaction://hlinksldjump"/>
              <a:extLst>
                <a:ext uri="{FF2B5EF4-FFF2-40B4-BE49-F238E27FC236}">
                  <a16:creationId xmlns:a16="http://schemas.microsoft.com/office/drawing/2014/main" id="{98EE2D84-BD0F-0B5C-18E3-ED32C06CB422}"/>
                </a:ext>
              </a:extLst>
            </p:cNvPr>
            <p:cNvSpPr/>
            <p:nvPr/>
          </p:nvSpPr>
          <p:spPr>
            <a:xfrm>
              <a:off x="218835" y="3188310"/>
              <a:ext cx="128533" cy="215718"/>
            </a:xfrm>
            <a:custGeom>
              <a:avLst/>
              <a:gdLst>
                <a:gd name="connsiteX0" fmla="*/ 21423 w 128533"/>
                <a:gd name="connsiteY0" fmla="*/ 0 h 215718"/>
                <a:gd name="connsiteX1" fmla="*/ 107110 w 128533"/>
                <a:gd name="connsiteY1" fmla="*/ 0 h 215718"/>
                <a:gd name="connsiteX2" fmla="*/ 128533 w 128533"/>
                <a:gd name="connsiteY2" fmla="*/ 21423 h 215718"/>
                <a:gd name="connsiteX3" fmla="*/ 128533 w 128533"/>
                <a:gd name="connsiteY3" fmla="*/ 197652 h 215718"/>
                <a:gd name="connsiteX4" fmla="*/ 122259 w 128533"/>
                <a:gd name="connsiteY4" fmla="*/ 212801 h 215718"/>
                <a:gd name="connsiteX5" fmla="*/ 115856 w 128533"/>
                <a:gd name="connsiteY5" fmla="*/ 215452 h 215718"/>
                <a:gd name="connsiteX6" fmla="*/ 64709 w 128533"/>
                <a:gd name="connsiteY6" fmla="*/ 160076 h 215718"/>
                <a:gd name="connsiteX7" fmla="*/ 13317 w 128533"/>
                <a:gd name="connsiteY7" fmla="*/ 215718 h 215718"/>
                <a:gd name="connsiteX8" fmla="*/ 6275 w 128533"/>
                <a:gd name="connsiteY8" fmla="*/ 212801 h 215718"/>
                <a:gd name="connsiteX9" fmla="*/ 0 w 128533"/>
                <a:gd name="connsiteY9" fmla="*/ 197652 h 215718"/>
                <a:gd name="connsiteX10" fmla="*/ 0 w 128533"/>
                <a:gd name="connsiteY10" fmla="*/ 21423 h 215718"/>
                <a:gd name="connsiteX11" fmla="*/ 21423 w 128533"/>
                <a:gd name="connsiteY11" fmla="*/ 0 h 21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8533" h="215718">
                  <a:moveTo>
                    <a:pt x="21423" y="0"/>
                  </a:moveTo>
                  <a:lnTo>
                    <a:pt x="107110" y="0"/>
                  </a:lnTo>
                  <a:cubicBezTo>
                    <a:pt x="118942" y="0"/>
                    <a:pt x="128533" y="9591"/>
                    <a:pt x="128533" y="21423"/>
                  </a:cubicBezTo>
                  <a:lnTo>
                    <a:pt x="128533" y="197652"/>
                  </a:lnTo>
                  <a:cubicBezTo>
                    <a:pt x="128533" y="203568"/>
                    <a:pt x="126135" y="208924"/>
                    <a:pt x="122259" y="212801"/>
                  </a:cubicBezTo>
                  <a:lnTo>
                    <a:pt x="115856" y="215452"/>
                  </a:lnTo>
                  <a:lnTo>
                    <a:pt x="64709" y="160076"/>
                  </a:lnTo>
                  <a:lnTo>
                    <a:pt x="13317" y="215718"/>
                  </a:lnTo>
                  <a:lnTo>
                    <a:pt x="6275" y="212801"/>
                  </a:lnTo>
                  <a:cubicBezTo>
                    <a:pt x="2398" y="208924"/>
                    <a:pt x="0" y="203568"/>
                    <a:pt x="0" y="197652"/>
                  </a:cubicBezTo>
                  <a:lnTo>
                    <a:pt x="0" y="21423"/>
                  </a:lnTo>
                  <a:cubicBezTo>
                    <a:pt x="0" y="9591"/>
                    <a:pt x="9591" y="0"/>
                    <a:pt x="21423" y="0"/>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Tree>
    <p:extLst>
      <p:ext uri="{BB962C8B-B14F-4D97-AF65-F5344CB8AC3E}">
        <p14:creationId xmlns:p14="http://schemas.microsoft.com/office/powerpoint/2010/main" val="172335368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0"/>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0"/>
                </p:tgtEl>
              </p:cMediaNode>
            </p:video>
            <p:seq concurrent="1" nextAc="seek">
              <p:cTn id="8" restart="whenNotActive" fill="hold" evtFilter="cancelBubble" nodeType="interactiveSeq">
                <p:stCondLst>
                  <p:cond evt="onClick" delay="0">
                    <p:tgtEl>
                      <p:spTgt spid="50"/>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0"/>
                                        </p:tgtEl>
                                      </p:cBhvr>
                                    </p:cmd>
                                  </p:childTnLst>
                                </p:cTn>
                              </p:par>
                            </p:childTnLst>
                          </p:cTn>
                        </p:par>
                      </p:childTnLst>
                    </p:cTn>
                  </p:par>
                </p:childTnLst>
              </p:cTn>
              <p:nextCondLst>
                <p:cond evt="onClick" delay="0">
                  <p:tgtEl>
                    <p:spTgt spid="50"/>
                  </p:tgtEl>
                </p:cond>
              </p:nextCondLst>
            </p:seq>
          </p:childTnLst>
        </p:cTn>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1563</TotalTime>
  <Words>1446</Words>
  <Application>Microsoft Office PowerPoint</Application>
  <PresentationFormat>Widescreen</PresentationFormat>
  <Paragraphs>265</Paragraphs>
  <Slides>16</Slides>
  <Notes>0</Notes>
  <HiddenSlides>0</HiddenSlides>
  <MMClips>6</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16</vt:i4>
      </vt:variant>
    </vt:vector>
  </HeadingPairs>
  <TitlesOfParts>
    <vt:vector size="28" baseType="lpstr">
      <vt:lpstr>Arial</vt:lpstr>
      <vt:lpstr>Calibri</vt:lpstr>
      <vt:lpstr>Calibri Light</vt:lpstr>
      <vt:lpstr>Gill Sans</vt:lpstr>
      <vt:lpstr>Lato Black</vt:lpstr>
      <vt:lpstr>Lato Light</vt:lpstr>
      <vt:lpstr>Montserrat ExtraBold</vt:lpstr>
      <vt:lpstr>Montserrat Light</vt:lpstr>
      <vt:lpstr>Montserrat-Bold</vt:lpstr>
      <vt:lpstr>Poppins Light</vt:lpstr>
      <vt:lpstr>Poppins SemiBold</vt:lpstr>
      <vt:lpstr>Tema de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Jolie Serrano Delgado</dc:creator>
  <cp:lastModifiedBy>Jolie Serrano Delgado</cp:lastModifiedBy>
  <cp:revision>44</cp:revision>
  <dcterms:created xsi:type="dcterms:W3CDTF">2022-10-21T16:23:38Z</dcterms:created>
  <dcterms:modified xsi:type="dcterms:W3CDTF">2025-04-27T21:30:52Z</dcterms:modified>
</cp:coreProperties>
</file>