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1310" r:id="rId4"/>
    <p:sldId id="1436" r:id="rId5"/>
    <p:sldId id="1402" r:id="rId6"/>
    <p:sldId id="1392" r:id="rId7"/>
    <p:sldId id="1344" r:id="rId8"/>
    <p:sldId id="1394" r:id="rId9"/>
    <p:sldId id="1427" r:id="rId10"/>
    <p:sldId id="1444" r:id="rId11"/>
    <p:sldId id="1265" r:id="rId12"/>
    <p:sldId id="1386" r:id="rId13"/>
    <p:sldId id="266"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BD91"/>
    <a:srgbClr val="005485"/>
    <a:srgbClr val="24AFE4"/>
    <a:srgbClr val="41A1C7"/>
    <a:srgbClr val="0070C0"/>
    <a:srgbClr val="00A5C0"/>
    <a:srgbClr val="6EB7D4"/>
    <a:srgbClr val="096DB0"/>
    <a:srgbClr val="FFFFFF"/>
    <a:srgbClr val="27B2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E3197B-FCAD-4C20-9A8E-C601E9F78A23}" v="1" dt="2025-06-11T19:50:38.8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2" d="100"/>
          <a:sy n="112" d="100"/>
        </p:scale>
        <p:origin x="552"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FFE3197B-FCAD-4C20-9A8E-C601E9F78A23}"/>
    <pc:docChg chg="addSld delSld modSld sldOrd">
      <pc:chgData name="Jolie Serrano Delgado" userId="d52b4219-5c60-4a0c-87ad-b1ec335c0c37" providerId="ADAL" clId="{FFE3197B-FCAD-4C20-9A8E-C601E9F78A23}" dt="2025-06-11T19:50:48.944" v="4" actId="47"/>
      <pc:docMkLst>
        <pc:docMk/>
      </pc:docMkLst>
      <pc:sldChg chg="del">
        <pc:chgData name="Jolie Serrano Delgado" userId="d52b4219-5c60-4a0c-87ad-b1ec335c0c37" providerId="ADAL" clId="{FFE3197B-FCAD-4C20-9A8E-C601E9F78A23}" dt="2025-06-11T19:50:48.944" v="4" actId="47"/>
        <pc:sldMkLst>
          <pc:docMk/>
          <pc:sldMk cId="3746168901" sldId="350"/>
        </pc:sldMkLst>
      </pc:sldChg>
      <pc:sldChg chg="del">
        <pc:chgData name="Jolie Serrano Delgado" userId="d52b4219-5c60-4a0c-87ad-b1ec335c0c37" providerId="ADAL" clId="{FFE3197B-FCAD-4C20-9A8E-C601E9F78A23}" dt="2025-06-11T19:50:44.019" v="1" actId="47"/>
        <pc:sldMkLst>
          <pc:docMk/>
          <pc:sldMk cId="0" sldId="1420"/>
        </pc:sldMkLst>
      </pc:sldChg>
      <pc:sldChg chg="add ord">
        <pc:chgData name="Jolie Serrano Delgado" userId="d52b4219-5c60-4a0c-87ad-b1ec335c0c37" providerId="ADAL" clId="{FFE3197B-FCAD-4C20-9A8E-C601E9F78A23}" dt="2025-06-11T19:50:47.973" v="3"/>
        <pc:sldMkLst>
          <pc:docMk/>
          <pc:sldMk cId="3573392034" sldId="1791"/>
        </pc:sldMkLst>
      </pc:sldChg>
      <pc:sldChg chg="add">
        <pc:chgData name="Jolie Serrano Delgado" userId="d52b4219-5c60-4a0c-87ad-b1ec335c0c37" providerId="ADAL" clId="{FFE3197B-FCAD-4C20-9A8E-C601E9F78A23}" dt="2025-06-11T19:50:38.810" v="0"/>
        <pc:sldMkLst>
          <pc:docMk/>
          <pc:sldMk cId="0" sldId="412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6/11/2025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0115"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A04DE63-C153-4D74-B66F-DE587FB04E38}"/>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5553FD1D-440D-4B97-A158-709C0DEB598F}"/>
              </a:ext>
            </a:extLst>
          </p:cNvPr>
          <p:cNvSpPr>
            <a:spLocks noGrp="1"/>
          </p:cNvSpPr>
          <p:nvPr>
            <p:ph type="pic" sz="quarter" idx="10"/>
          </p:nvPr>
        </p:nvSpPr>
        <p:spPr>
          <a:xfrm>
            <a:off x="2236418" y="2903081"/>
            <a:ext cx="2292543" cy="2292543"/>
          </a:xfrm>
          <a:prstGeom prst="diamond">
            <a:avLst/>
          </a:prstGeom>
        </p:spPr>
        <p:txBody>
          <a:bodyPr/>
          <a:lstStyle>
            <a:lvl1pPr marL="0" indent="0">
              <a:buNone/>
              <a:defRPr sz="1100"/>
            </a:lvl1pPr>
          </a:lstStyle>
          <a:p>
            <a:endParaRPr lang="en-US" dirty="0"/>
          </a:p>
        </p:txBody>
      </p:sp>
      <p:sp>
        <p:nvSpPr>
          <p:cNvPr id="9" name="Picture Placeholder 7">
            <a:extLst>
              <a:ext uri="{FF2B5EF4-FFF2-40B4-BE49-F238E27FC236}">
                <a16:creationId xmlns:a16="http://schemas.microsoft.com/office/drawing/2014/main" id="{6B4B11A7-EC19-430F-9763-BB3A277880BE}"/>
              </a:ext>
            </a:extLst>
          </p:cNvPr>
          <p:cNvSpPr>
            <a:spLocks noGrp="1"/>
          </p:cNvSpPr>
          <p:nvPr>
            <p:ph type="pic" sz="quarter" idx="11"/>
          </p:nvPr>
        </p:nvSpPr>
        <p:spPr>
          <a:xfrm>
            <a:off x="3562114" y="1635624"/>
            <a:ext cx="2292543" cy="2292543"/>
          </a:xfrm>
          <a:prstGeom prst="diamond">
            <a:avLst/>
          </a:prstGeom>
        </p:spPr>
        <p:txBody>
          <a:bodyPr/>
          <a:lstStyle>
            <a:lvl1pPr marL="0" indent="0">
              <a:buNone/>
              <a:defRPr sz="1100"/>
            </a:lvl1pPr>
          </a:lstStyle>
          <a:p>
            <a:endParaRPr lang="en-US" dirty="0"/>
          </a:p>
        </p:txBody>
      </p:sp>
      <p:sp>
        <p:nvSpPr>
          <p:cNvPr id="12" name="Picture Placeholder 7">
            <a:extLst>
              <a:ext uri="{FF2B5EF4-FFF2-40B4-BE49-F238E27FC236}">
                <a16:creationId xmlns:a16="http://schemas.microsoft.com/office/drawing/2014/main" id="{86283A54-43AF-49BB-A510-0E4B5499D3D6}"/>
              </a:ext>
            </a:extLst>
          </p:cNvPr>
          <p:cNvSpPr>
            <a:spLocks noGrp="1"/>
          </p:cNvSpPr>
          <p:nvPr>
            <p:ph type="pic" sz="quarter" idx="12"/>
          </p:nvPr>
        </p:nvSpPr>
        <p:spPr>
          <a:xfrm>
            <a:off x="6230395" y="1756809"/>
            <a:ext cx="2292543" cy="2292543"/>
          </a:xfrm>
          <a:prstGeom prst="diamond">
            <a:avLst/>
          </a:prstGeom>
        </p:spPr>
        <p:txBody>
          <a:bodyPr/>
          <a:lstStyle>
            <a:lvl1pPr marL="0" indent="0">
              <a:buNone/>
              <a:defRPr sz="1100"/>
            </a:lvl1pPr>
          </a:lstStyle>
          <a:p>
            <a:endParaRPr lang="en-US" dirty="0"/>
          </a:p>
        </p:txBody>
      </p:sp>
      <p:sp>
        <p:nvSpPr>
          <p:cNvPr id="13" name="Picture Placeholder 7">
            <a:extLst>
              <a:ext uri="{FF2B5EF4-FFF2-40B4-BE49-F238E27FC236}">
                <a16:creationId xmlns:a16="http://schemas.microsoft.com/office/drawing/2014/main" id="{DFFF2E48-2F76-4E9F-A4D2-1C4EE7FD42DA}"/>
              </a:ext>
            </a:extLst>
          </p:cNvPr>
          <p:cNvSpPr>
            <a:spLocks noGrp="1"/>
          </p:cNvSpPr>
          <p:nvPr>
            <p:ph type="pic" sz="quarter" idx="13"/>
          </p:nvPr>
        </p:nvSpPr>
        <p:spPr>
          <a:xfrm>
            <a:off x="7538094" y="3004314"/>
            <a:ext cx="2292543" cy="2292543"/>
          </a:xfrm>
          <a:prstGeom prst="diamond">
            <a:avLst/>
          </a:prstGeom>
        </p:spPr>
        <p:txBody>
          <a:bodyPr/>
          <a:lstStyle>
            <a:lvl1pPr marL="0" indent="0">
              <a:buNone/>
              <a:defRPr sz="1100"/>
            </a:lvl1pPr>
          </a:lstStyle>
          <a:p>
            <a:endParaRPr lang="en-US" dirty="0"/>
          </a:p>
        </p:txBody>
      </p:sp>
    </p:spTree>
    <p:extLst>
      <p:ext uri="{BB962C8B-B14F-4D97-AF65-F5344CB8AC3E}">
        <p14:creationId xmlns:p14="http://schemas.microsoft.com/office/powerpoint/2010/main" val="2036643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E9314941-2803-4F22-BE9F-312B1CBA4CEC}"/>
              </a:ext>
            </a:extLst>
          </p:cNvPr>
          <p:cNvSpPr>
            <a:spLocks noGrp="1"/>
          </p:cNvSpPr>
          <p:nvPr>
            <p:ph type="pic" sz="quarter" idx="12"/>
          </p:nvPr>
        </p:nvSpPr>
        <p:spPr>
          <a:xfrm>
            <a:off x="9056003" y="0"/>
            <a:ext cx="3135997" cy="2229407"/>
          </a:xfrm>
          <a:prstGeom prst="rect">
            <a:avLst/>
          </a:prstGeom>
        </p:spPr>
        <p:txBody>
          <a:bodyPr/>
          <a:lstStyle/>
          <a:p>
            <a:endParaRPr lang="en-US"/>
          </a:p>
        </p:txBody>
      </p:sp>
      <p:sp>
        <p:nvSpPr>
          <p:cNvPr id="4" name="Picture Placeholder 3">
            <a:extLst>
              <a:ext uri="{FF2B5EF4-FFF2-40B4-BE49-F238E27FC236}">
                <a16:creationId xmlns:a16="http://schemas.microsoft.com/office/drawing/2014/main" id="{CA9D3D25-E311-4B5D-9728-EF340D5EEB95}"/>
              </a:ext>
            </a:extLst>
          </p:cNvPr>
          <p:cNvSpPr>
            <a:spLocks noGrp="1"/>
          </p:cNvSpPr>
          <p:nvPr>
            <p:ph type="pic" sz="quarter" idx="13"/>
          </p:nvPr>
        </p:nvSpPr>
        <p:spPr>
          <a:xfrm>
            <a:off x="6964580" y="2229407"/>
            <a:ext cx="3135997" cy="2399186"/>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733832A0-7F26-4ADE-88F2-0E36C75FC8D6}"/>
              </a:ext>
            </a:extLst>
          </p:cNvPr>
          <p:cNvSpPr>
            <a:spLocks noGrp="1"/>
          </p:cNvSpPr>
          <p:nvPr>
            <p:ph type="pic" sz="quarter" idx="14"/>
          </p:nvPr>
        </p:nvSpPr>
        <p:spPr>
          <a:xfrm>
            <a:off x="9164860" y="4628593"/>
            <a:ext cx="3027140" cy="2229407"/>
          </a:xfrm>
          <a:prstGeom prst="rect">
            <a:avLst/>
          </a:prstGeom>
        </p:spPr>
        <p:txBody>
          <a:bodyPr/>
          <a:lstStyle/>
          <a:p>
            <a:endParaRPr lang="en-US"/>
          </a:p>
        </p:txBody>
      </p:sp>
    </p:spTree>
    <p:extLst>
      <p:ext uri="{BB962C8B-B14F-4D97-AF65-F5344CB8AC3E}">
        <p14:creationId xmlns:p14="http://schemas.microsoft.com/office/powerpoint/2010/main" val="2943391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8285648"/>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9983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885735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E5980F12-AA87-47DE-8E5C-AB328E1BF537}"/>
              </a:ext>
            </a:extLst>
          </p:cNvPr>
          <p:cNvSpPr>
            <a:spLocks noGrp="1"/>
          </p:cNvSpPr>
          <p:nvPr>
            <p:ph type="pic" sz="quarter" idx="10"/>
          </p:nvPr>
        </p:nvSpPr>
        <p:spPr>
          <a:xfrm>
            <a:off x="0" y="0"/>
            <a:ext cx="3009900" cy="6858000"/>
          </a:xfrm>
          <a:prstGeom prst="rect">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1D84B3C1-F486-47F8-BFFE-AAA93911E142}"/>
              </a:ext>
            </a:extLst>
          </p:cNvPr>
          <p:cNvSpPr>
            <a:spLocks noGrp="1"/>
          </p:cNvSpPr>
          <p:nvPr>
            <p:ph type="pic" sz="quarter" idx="11"/>
          </p:nvPr>
        </p:nvSpPr>
        <p:spPr>
          <a:xfrm>
            <a:off x="0" y="0"/>
            <a:ext cx="12192000" cy="4572000"/>
          </a:xfrm>
          <a:prstGeom prst="rect">
            <a:avLst/>
          </a:prstGeom>
        </p:spPr>
        <p:txBody>
          <a:body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D6163C0-0D46-400C-91A9-D066686D179B}"/>
              </a:ext>
            </a:extLst>
          </p:cNvPr>
          <p:cNvSpPr>
            <a:spLocks noGrp="1"/>
          </p:cNvSpPr>
          <p:nvPr>
            <p:ph type="pic" sz="quarter" idx="10"/>
          </p:nvPr>
        </p:nvSpPr>
        <p:spPr>
          <a:xfrm>
            <a:off x="7478713" y="0"/>
            <a:ext cx="4713287" cy="6858000"/>
          </a:xfrm>
          <a:prstGeom prst="rect">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6B1A905-1275-4492-9B03-9E208F5D3BC7}"/>
              </a:ext>
            </a:extLst>
          </p:cNvPr>
          <p:cNvSpPr>
            <a:spLocks noGrp="1"/>
          </p:cNvSpPr>
          <p:nvPr>
            <p:ph type="pic" sz="quarter" idx="10"/>
          </p:nvPr>
        </p:nvSpPr>
        <p:spPr>
          <a:xfrm>
            <a:off x="0" y="0"/>
            <a:ext cx="12192000" cy="2162629"/>
          </a:xfrm>
          <a:prstGeom prst="rect">
            <a:avLst/>
          </a:prstGeom>
        </p:spPr>
        <p:txBody>
          <a:body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0159804-185E-472B-A60A-67F2399941D5}"/>
              </a:ext>
            </a:extLst>
          </p:cNvPr>
          <p:cNvSpPr>
            <a:spLocks noGrp="1"/>
          </p:cNvSpPr>
          <p:nvPr>
            <p:ph type="pic" sz="quarter" idx="10"/>
          </p:nvPr>
        </p:nvSpPr>
        <p:spPr>
          <a:xfrm>
            <a:off x="4513542" y="170983"/>
            <a:ext cx="3164916" cy="3162914"/>
          </a:xfrm>
          <a:prstGeom prst="ellipse">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8DBACB0D-817C-44A8-9593-50211A900A38}"/>
              </a:ext>
            </a:extLst>
          </p:cNvPr>
          <p:cNvSpPr>
            <a:spLocks noGrp="1"/>
          </p:cNvSpPr>
          <p:nvPr>
            <p:ph type="pic" sz="quarter" idx="10"/>
          </p:nvPr>
        </p:nvSpPr>
        <p:spPr>
          <a:xfrm>
            <a:off x="0" y="5220929"/>
            <a:ext cx="12192000" cy="1637071"/>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8FACA60-97FB-47AF-913C-ED384F5BD975}"/>
              </a:ext>
            </a:extLst>
          </p:cNvPr>
          <p:cNvSpPr>
            <a:spLocks noGrp="1"/>
          </p:cNvSpPr>
          <p:nvPr>
            <p:ph type="pic" sz="quarter" idx="10"/>
          </p:nvPr>
        </p:nvSpPr>
        <p:spPr>
          <a:xfrm>
            <a:off x="7715250" y="0"/>
            <a:ext cx="4476750" cy="6800850"/>
          </a:xfrm>
          <a:prstGeom prst="rect">
            <a:avLst/>
          </a:prstGeom>
        </p:spPr>
        <p:txBody>
          <a:bodyPr/>
          <a:lstStyle/>
          <a:p>
            <a:endParaRPr lang="en-US"/>
          </a:p>
        </p:txBody>
      </p:sp>
    </p:spTree>
    <p:extLst>
      <p:ext uri="{BB962C8B-B14F-4D97-AF65-F5344CB8AC3E}">
        <p14:creationId xmlns:p14="http://schemas.microsoft.com/office/powerpoint/2010/main" val="2520398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03EA1E0-1FC3-49BC-A979-0EA3AFAAC031}"/>
              </a:ext>
            </a:extLst>
          </p:cNvPr>
          <p:cNvSpPr>
            <a:spLocks noGrp="1"/>
          </p:cNvSpPr>
          <p:nvPr>
            <p:ph type="pic" sz="quarter" idx="10"/>
          </p:nvPr>
        </p:nvSpPr>
        <p:spPr>
          <a:xfrm>
            <a:off x="741385" y="2006600"/>
            <a:ext cx="3657600" cy="2298700"/>
          </a:xfrm>
          <a:prstGeom prst="rect">
            <a:avLst/>
          </a:prstGeom>
        </p:spPr>
        <p:txBody>
          <a:bodyPr/>
          <a:lstStyle/>
          <a:p>
            <a:endParaRPr lang="en-US"/>
          </a:p>
        </p:txBody>
      </p:sp>
    </p:spTree>
    <p:extLst>
      <p:ext uri="{BB962C8B-B14F-4D97-AF65-F5344CB8AC3E}">
        <p14:creationId xmlns:p14="http://schemas.microsoft.com/office/powerpoint/2010/main" val="5548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2" r:id="rId4"/>
    <p:sldLayoutId id="2147483653" r:id="rId5"/>
    <p:sldLayoutId id="2147483654" r:id="rId6"/>
    <p:sldLayoutId id="2147483661" r:id="rId7"/>
    <p:sldLayoutId id="2147483662" r:id="rId8"/>
    <p:sldLayoutId id="2147483663" r:id="rId9"/>
    <p:sldLayoutId id="2147483659" r:id="rId10"/>
    <p:sldLayoutId id="2147483664" r:id="rId11"/>
    <p:sldLayoutId id="2147483665" r:id="rId12"/>
    <p:sldLayoutId id="2147483666" r:id="rId13"/>
    <p:sldLayoutId id="2147483667"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Family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a:extLst>
              <a:ext uri="{FF2B5EF4-FFF2-40B4-BE49-F238E27FC236}">
                <a16:creationId xmlns:a16="http://schemas.microsoft.com/office/drawing/2014/main" id="{6F0D7411-D8E3-4BFF-AC6B-2B7B20EA13D9}"/>
              </a:ext>
            </a:extLst>
          </p:cNvPr>
          <p:cNvGrpSpPr>
            <a:grpSpLocks noChangeAspect="1"/>
          </p:cNvGrpSpPr>
          <p:nvPr/>
        </p:nvGrpSpPr>
        <p:grpSpPr bwMode="auto">
          <a:xfrm>
            <a:off x="1990726" y="958850"/>
            <a:ext cx="8208963" cy="4921250"/>
            <a:chOff x="1254" y="604"/>
            <a:chExt cx="5171" cy="3100"/>
          </a:xfrm>
        </p:grpSpPr>
        <p:sp>
          <p:nvSpPr>
            <p:cNvPr id="14" name="Freeform 9">
              <a:extLst>
                <a:ext uri="{FF2B5EF4-FFF2-40B4-BE49-F238E27FC236}">
                  <a16:creationId xmlns:a16="http://schemas.microsoft.com/office/drawing/2014/main" id="{00F94020-0E6A-453B-9710-2A1D6BCD8A6D}"/>
                </a:ext>
              </a:extLst>
            </p:cNvPr>
            <p:cNvSpPr>
              <a:spLocks/>
            </p:cNvSpPr>
            <p:nvPr/>
          </p:nvSpPr>
          <p:spPr bwMode="auto">
            <a:xfrm>
              <a:off x="1254" y="917"/>
              <a:ext cx="227" cy="276"/>
            </a:xfrm>
            <a:custGeom>
              <a:avLst/>
              <a:gdLst>
                <a:gd name="T0" fmla="*/ 214 w 227"/>
                <a:gd name="T1" fmla="*/ 0 h 276"/>
                <a:gd name="T2" fmla="*/ 0 w 227"/>
                <a:gd name="T3" fmla="*/ 120 h 276"/>
                <a:gd name="T4" fmla="*/ 227 w 227"/>
                <a:gd name="T5" fmla="*/ 276 h 276"/>
              </a:gdLst>
              <a:ahLst/>
              <a:cxnLst>
                <a:cxn ang="0">
                  <a:pos x="T0" y="T1"/>
                </a:cxn>
                <a:cxn ang="0">
                  <a:pos x="T2" y="T3"/>
                </a:cxn>
                <a:cxn ang="0">
                  <a:pos x="T4" y="T5"/>
                </a:cxn>
              </a:cxnLst>
              <a:rect l="0" t="0" r="r" b="b"/>
              <a:pathLst>
                <a:path w="227" h="276">
                  <a:moveTo>
                    <a:pt x="214" y="0"/>
                  </a:moveTo>
                  <a:lnTo>
                    <a:pt x="0" y="120"/>
                  </a:lnTo>
                  <a:lnTo>
                    <a:pt x="227" y="276"/>
                  </a:lnTo>
                </a:path>
              </a:pathLst>
            </a:custGeom>
            <a:solidFill>
              <a:srgbClr val="00A5C0"/>
            </a:solidFill>
            <a:ln w="26988"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0">
              <a:extLst>
                <a:ext uri="{FF2B5EF4-FFF2-40B4-BE49-F238E27FC236}">
                  <a16:creationId xmlns:a16="http://schemas.microsoft.com/office/drawing/2014/main" id="{1994A555-DCA5-48C4-AA31-4C9409C22A6A}"/>
                </a:ext>
              </a:extLst>
            </p:cNvPr>
            <p:cNvSpPr>
              <a:spLocks/>
            </p:cNvSpPr>
            <p:nvPr/>
          </p:nvSpPr>
          <p:spPr bwMode="auto">
            <a:xfrm>
              <a:off x="1972" y="2612"/>
              <a:ext cx="262" cy="249"/>
            </a:xfrm>
            <a:custGeom>
              <a:avLst/>
              <a:gdLst>
                <a:gd name="T0" fmla="*/ 59 w 59"/>
                <a:gd name="T1" fmla="*/ 43 h 56"/>
                <a:gd name="T2" fmla="*/ 0 w 59"/>
                <a:gd name="T3" fmla="*/ 56 h 56"/>
                <a:gd name="T4" fmla="*/ 13 w 59"/>
                <a:gd name="T5" fmla="*/ 0 h 56"/>
                <a:gd name="T6" fmla="*/ 59 w 59"/>
                <a:gd name="T7" fmla="*/ 43 h 56"/>
              </a:gdLst>
              <a:ahLst/>
              <a:cxnLst>
                <a:cxn ang="0">
                  <a:pos x="T0" y="T1"/>
                </a:cxn>
                <a:cxn ang="0">
                  <a:pos x="T2" y="T3"/>
                </a:cxn>
                <a:cxn ang="0">
                  <a:pos x="T4" y="T5"/>
                </a:cxn>
                <a:cxn ang="0">
                  <a:pos x="T6" y="T7"/>
                </a:cxn>
              </a:cxnLst>
              <a:rect l="0" t="0" r="r" b="b"/>
              <a:pathLst>
                <a:path w="59" h="56">
                  <a:moveTo>
                    <a:pt x="59" y="43"/>
                  </a:moveTo>
                  <a:cubicBezTo>
                    <a:pt x="0" y="56"/>
                    <a:pt x="0" y="56"/>
                    <a:pt x="0" y="56"/>
                  </a:cubicBezTo>
                  <a:cubicBezTo>
                    <a:pt x="13" y="0"/>
                    <a:pt x="13" y="0"/>
                    <a:pt x="13" y="0"/>
                  </a:cubicBezTo>
                  <a:cubicBezTo>
                    <a:pt x="23" y="19"/>
                    <a:pt x="39" y="34"/>
                    <a:pt x="59" y="43"/>
                  </a:cubicBezTo>
                  <a:close/>
                </a:path>
              </a:pathLst>
            </a:custGeom>
            <a:solidFill>
              <a:srgbClr val="41A1C7"/>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1">
              <a:extLst>
                <a:ext uri="{FF2B5EF4-FFF2-40B4-BE49-F238E27FC236}">
                  <a16:creationId xmlns:a16="http://schemas.microsoft.com/office/drawing/2014/main" id="{0491A238-D8A6-4D1D-A203-FD90C9DFD5B9}"/>
                </a:ext>
              </a:extLst>
            </p:cNvPr>
            <p:cNvSpPr>
              <a:spLocks noEditPoints="1"/>
            </p:cNvSpPr>
            <p:nvPr/>
          </p:nvSpPr>
          <p:spPr bwMode="auto">
            <a:xfrm>
              <a:off x="1980" y="2006"/>
              <a:ext cx="889" cy="891"/>
            </a:xfrm>
            <a:custGeom>
              <a:avLst/>
              <a:gdLst>
                <a:gd name="T0" fmla="*/ 100 w 200"/>
                <a:gd name="T1" fmla="*/ 0 h 200"/>
                <a:gd name="T2" fmla="*/ 200 w 200"/>
                <a:gd name="T3" fmla="*/ 100 h 200"/>
                <a:gd name="T4" fmla="*/ 100 w 200"/>
                <a:gd name="T5" fmla="*/ 200 h 200"/>
                <a:gd name="T6" fmla="*/ 59 w 200"/>
                <a:gd name="T7" fmla="*/ 191 h 200"/>
                <a:gd name="T8" fmla="*/ 13 w 200"/>
                <a:gd name="T9" fmla="*/ 148 h 200"/>
                <a:gd name="T10" fmla="*/ 0 w 200"/>
                <a:gd name="T11" fmla="*/ 100 h 200"/>
                <a:gd name="T12" fmla="*/ 100 w 200"/>
                <a:gd name="T13" fmla="*/ 0 h 200"/>
                <a:gd name="T14" fmla="*/ 174 w 200"/>
                <a:gd name="T15" fmla="*/ 100 h 200"/>
                <a:gd name="T16" fmla="*/ 100 w 200"/>
                <a:gd name="T17" fmla="*/ 26 h 200"/>
                <a:gd name="T18" fmla="*/ 26 w 200"/>
                <a:gd name="T19" fmla="*/ 100 h 200"/>
                <a:gd name="T20" fmla="*/ 100 w 200"/>
                <a:gd name="T21" fmla="*/ 174 h 200"/>
                <a:gd name="T22" fmla="*/ 174 w 200"/>
                <a:gd name="T23" fmla="*/ 1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200">
                  <a:moveTo>
                    <a:pt x="100" y="0"/>
                  </a:moveTo>
                  <a:cubicBezTo>
                    <a:pt x="155" y="0"/>
                    <a:pt x="200" y="44"/>
                    <a:pt x="200" y="100"/>
                  </a:cubicBezTo>
                  <a:cubicBezTo>
                    <a:pt x="200" y="155"/>
                    <a:pt x="155" y="200"/>
                    <a:pt x="100" y="200"/>
                  </a:cubicBezTo>
                  <a:cubicBezTo>
                    <a:pt x="85" y="200"/>
                    <a:pt x="71" y="196"/>
                    <a:pt x="59" y="191"/>
                  </a:cubicBezTo>
                  <a:cubicBezTo>
                    <a:pt x="39" y="182"/>
                    <a:pt x="23" y="167"/>
                    <a:pt x="13" y="148"/>
                  </a:cubicBezTo>
                  <a:cubicBezTo>
                    <a:pt x="5" y="134"/>
                    <a:pt x="0" y="117"/>
                    <a:pt x="0" y="100"/>
                  </a:cubicBezTo>
                  <a:cubicBezTo>
                    <a:pt x="0" y="44"/>
                    <a:pt x="45" y="0"/>
                    <a:pt x="100" y="0"/>
                  </a:cubicBezTo>
                  <a:close/>
                  <a:moveTo>
                    <a:pt x="174" y="100"/>
                  </a:moveTo>
                  <a:cubicBezTo>
                    <a:pt x="174" y="59"/>
                    <a:pt x="141" y="26"/>
                    <a:pt x="100" y="26"/>
                  </a:cubicBezTo>
                  <a:cubicBezTo>
                    <a:pt x="59" y="26"/>
                    <a:pt x="26" y="59"/>
                    <a:pt x="26" y="100"/>
                  </a:cubicBezTo>
                  <a:cubicBezTo>
                    <a:pt x="26" y="140"/>
                    <a:pt x="59" y="174"/>
                    <a:pt x="100" y="174"/>
                  </a:cubicBezTo>
                  <a:cubicBezTo>
                    <a:pt x="141" y="174"/>
                    <a:pt x="174" y="140"/>
                    <a:pt x="174" y="100"/>
                  </a:cubicBezTo>
                  <a:close/>
                </a:path>
              </a:pathLst>
            </a:custGeom>
            <a:solidFill>
              <a:srgbClr val="41A1C7"/>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5">
              <a:extLst>
                <a:ext uri="{FF2B5EF4-FFF2-40B4-BE49-F238E27FC236}">
                  <a16:creationId xmlns:a16="http://schemas.microsoft.com/office/drawing/2014/main" id="{D9327934-C62E-462A-A8D2-D2581C2A1E79}"/>
                </a:ext>
              </a:extLst>
            </p:cNvPr>
            <p:cNvSpPr>
              <a:spLocks/>
            </p:cNvSpPr>
            <p:nvPr/>
          </p:nvSpPr>
          <p:spPr bwMode="auto">
            <a:xfrm>
              <a:off x="3673" y="3468"/>
              <a:ext cx="289" cy="236"/>
            </a:xfrm>
            <a:custGeom>
              <a:avLst/>
              <a:gdLst>
                <a:gd name="T0" fmla="*/ 65 w 65"/>
                <a:gd name="T1" fmla="*/ 0 h 53"/>
                <a:gd name="T2" fmla="*/ 32 w 65"/>
                <a:gd name="T3" fmla="*/ 53 h 53"/>
                <a:gd name="T4" fmla="*/ 0 w 65"/>
                <a:gd name="T5" fmla="*/ 0 h 53"/>
                <a:gd name="T6" fmla="*/ 32 w 65"/>
                <a:gd name="T7" fmla="*/ 6 h 53"/>
                <a:gd name="T8" fmla="*/ 65 w 65"/>
                <a:gd name="T9" fmla="*/ 0 h 53"/>
              </a:gdLst>
              <a:ahLst/>
              <a:cxnLst>
                <a:cxn ang="0">
                  <a:pos x="T0" y="T1"/>
                </a:cxn>
                <a:cxn ang="0">
                  <a:pos x="T2" y="T3"/>
                </a:cxn>
                <a:cxn ang="0">
                  <a:pos x="T4" y="T5"/>
                </a:cxn>
                <a:cxn ang="0">
                  <a:pos x="T6" y="T7"/>
                </a:cxn>
                <a:cxn ang="0">
                  <a:pos x="T8" y="T9"/>
                </a:cxn>
              </a:cxnLst>
              <a:rect l="0" t="0" r="r" b="b"/>
              <a:pathLst>
                <a:path w="65" h="53">
                  <a:moveTo>
                    <a:pt x="65" y="0"/>
                  </a:moveTo>
                  <a:cubicBezTo>
                    <a:pt x="32" y="53"/>
                    <a:pt x="32" y="53"/>
                    <a:pt x="32" y="53"/>
                  </a:cubicBezTo>
                  <a:cubicBezTo>
                    <a:pt x="0" y="0"/>
                    <a:pt x="0" y="0"/>
                    <a:pt x="0" y="0"/>
                  </a:cubicBezTo>
                  <a:cubicBezTo>
                    <a:pt x="10" y="4"/>
                    <a:pt x="21" y="6"/>
                    <a:pt x="32" y="6"/>
                  </a:cubicBezTo>
                  <a:cubicBezTo>
                    <a:pt x="44" y="6"/>
                    <a:pt x="54" y="4"/>
                    <a:pt x="65" y="0"/>
                  </a:cubicBezTo>
                  <a:close/>
                </a:path>
              </a:pathLst>
            </a:custGeom>
            <a:solidFill>
              <a:srgbClr val="00A5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1">
              <a:extLst>
                <a:ext uri="{FF2B5EF4-FFF2-40B4-BE49-F238E27FC236}">
                  <a16:creationId xmlns:a16="http://schemas.microsoft.com/office/drawing/2014/main" id="{4EDBA5AB-4A12-43AF-ABDC-91B95F1F3F24}"/>
                </a:ext>
              </a:extLst>
            </p:cNvPr>
            <p:cNvSpPr>
              <a:spLocks noEditPoints="1"/>
            </p:cNvSpPr>
            <p:nvPr/>
          </p:nvSpPr>
          <p:spPr bwMode="auto">
            <a:xfrm>
              <a:off x="4798" y="2024"/>
              <a:ext cx="889" cy="891"/>
            </a:xfrm>
            <a:custGeom>
              <a:avLst/>
              <a:gdLst>
                <a:gd name="T0" fmla="*/ 200 w 200"/>
                <a:gd name="T1" fmla="*/ 100 h 200"/>
                <a:gd name="T2" fmla="*/ 186 w 200"/>
                <a:gd name="T3" fmla="*/ 151 h 200"/>
                <a:gd name="T4" fmla="*/ 148 w 200"/>
                <a:gd name="T5" fmla="*/ 187 h 200"/>
                <a:gd name="T6" fmla="*/ 100 w 200"/>
                <a:gd name="T7" fmla="*/ 200 h 200"/>
                <a:gd name="T8" fmla="*/ 0 w 200"/>
                <a:gd name="T9" fmla="*/ 100 h 200"/>
                <a:gd name="T10" fmla="*/ 100 w 200"/>
                <a:gd name="T11" fmla="*/ 0 h 200"/>
                <a:gd name="T12" fmla="*/ 200 w 200"/>
                <a:gd name="T13" fmla="*/ 100 h 200"/>
                <a:gd name="T14" fmla="*/ 174 w 200"/>
                <a:gd name="T15" fmla="*/ 100 h 200"/>
                <a:gd name="T16" fmla="*/ 100 w 200"/>
                <a:gd name="T17" fmla="*/ 26 h 200"/>
                <a:gd name="T18" fmla="*/ 26 w 200"/>
                <a:gd name="T19" fmla="*/ 100 h 200"/>
                <a:gd name="T20" fmla="*/ 100 w 200"/>
                <a:gd name="T21" fmla="*/ 174 h 200"/>
                <a:gd name="T22" fmla="*/ 174 w 200"/>
                <a:gd name="T23" fmla="*/ 1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200">
                  <a:moveTo>
                    <a:pt x="200" y="100"/>
                  </a:moveTo>
                  <a:cubicBezTo>
                    <a:pt x="200" y="118"/>
                    <a:pt x="195" y="136"/>
                    <a:pt x="186" y="151"/>
                  </a:cubicBezTo>
                  <a:cubicBezTo>
                    <a:pt x="177" y="166"/>
                    <a:pt x="163" y="179"/>
                    <a:pt x="148" y="187"/>
                  </a:cubicBezTo>
                  <a:cubicBezTo>
                    <a:pt x="133" y="195"/>
                    <a:pt x="117" y="200"/>
                    <a:pt x="100" y="200"/>
                  </a:cubicBezTo>
                  <a:cubicBezTo>
                    <a:pt x="45" y="200"/>
                    <a:pt x="0" y="155"/>
                    <a:pt x="0" y="100"/>
                  </a:cubicBezTo>
                  <a:cubicBezTo>
                    <a:pt x="0" y="44"/>
                    <a:pt x="45" y="0"/>
                    <a:pt x="100" y="0"/>
                  </a:cubicBezTo>
                  <a:cubicBezTo>
                    <a:pt x="155" y="0"/>
                    <a:pt x="200" y="44"/>
                    <a:pt x="200" y="100"/>
                  </a:cubicBezTo>
                  <a:close/>
                  <a:moveTo>
                    <a:pt x="174" y="100"/>
                  </a:moveTo>
                  <a:cubicBezTo>
                    <a:pt x="174" y="59"/>
                    <a:pt x="141" y="26"/>
                    <a:pt x="100" y="26"/>
                  </a:cubicBezTo>
                  <a:cubicBezTo>
                    <a:pt x="59" y="26"/>
                    <a:pt x="26" y="59"/>
                    <a:pt x="26" y="100"/>
                  </a:cubicBezTo>
                  <a:cubicBezTo>
                    <a:pt x="26" y="140"/>
                    <a:pt x="59" y="174"/>
                    <a:pt x="100" y="174"/>
                  </a:cubicBezTo>
                  <a:cubicBezTo>
                    <a:pt x="141" y="174"/>
                    <a:pt x="174" y="140"/>
                    <a:pt x="174" y="100"/>
                  </a:cubicBezTo>
                  <a:close/>
                </a:path>
              </a:pathLst>
            </a:custGeom>
            <a:solidFill>
              <a:srgbClr val="007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4">
              <a:extLst>
                <a:ext uri="{FF2B5EF4-FFF2-40B4-BE49-F238E27FC236}">
                  <a16:creationId xmlns:a16="http://schemas.microsoft.com/office/drawing/2014/main" id="{7BA6EDE2-545F-4598-9CC2-B031D041AC7E}"/>
                </a:ext>
              </a:extLst>
            </p:cNvPr>
            <p:cNvSpPr>
              <a:spLocks/>
            </p:cNvSpPr>
            <p:nvPr/>
          </p:nvSpPr>
          <p:spPr bwMode="auto">
            <a:xfrm>
              <a:off x="5456" y="2681"/>
              <a:ext cx="231" cy="218"/>
            </a:xfrm>
            <a:custGeom>
              <a:avLst/>
              <a:gdLst>
                <a:gd name="T0" fmla="*/ 0 w 231"/>
                <a:gd name="T1" fmla="*/ 160 h 218"/>
                <a:gd name="T2" fmla="*/ 231 w 231"/>
                <a:gd name="T3" fmla="*/ 218 h 218"/>
                <a:gd name="T4" fmla="*/ 169 w 231"/>
                <a:gd name="T5" fmla="*/ 0 h 218"/>
              </a:gdLst>
              <a:ahLst/>
              <a:cxnLst>
                <a:cxn ang="0">
                  <a:pos x="T0" y="T1"/>
                </a:cxn>
                <a:cxn ang="0">
                  <a:pos x="T2" y="T3"/>
                </a:cxn>
                <a:cxn ang="0">
                  <a:pos x="T4" y="T5"/>
                </a:cxn>
              </a:cxnLst>
              <a:rect l="0" t="0" r="r" b="b"/>
              <a:pathLst>
                <a:path w="231" h="218">
                  <a:moveTo>
                    <a:pt x="0" y="160"/>
                  </a:moveTo>
                  <a:lnTo>
                    <a:pt x="231" y="218"/>
                  </a:lnTo>
                  <a:lnTo>
                    <a:pt x="169" y="0"/>
                  </a:lnTo>
                </a:path>
              </a:pathLst>
            </a:custGeom>
            <a:solidFill>
              <a:srgbClr val="0070C0"/>
            </a:solidFill>
            <a:ln w="26988"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25">
              <a:extLst>
                <a:ext uri="{FF2B5EF4-FFF2-40B4-BE49-F238E27FC236}">
                  <a16:creationId xmlns:a16="http://schemas.microsoft.com/office/drawing/2014/main" id="{4DE8284E-EBC6-48E2-8281-C74115850760}"/>
                </a:ext>
              </a:extLst>
            </p:cNvPr>
            <p:cNvSpPr>
              <a:spLocks/>
            </p:cNvSpPr>
            <p:nvPr/>
          </p:nvSpPr>
          <p:spPr bwMode="auto">
            <a:xfrm>
              <a:off x="6202" y="902"/>
              <a:ext cx="223" cy="289"/>
            </a:xfrm>
            <a:custGeom>
              <a:avLst/>
              <a:gdLst>
                <a:gd name="T0" fmla="*/ 50 w 50"/>
                <a:gd name="T1" fmla="*/ 33 h 65"/>
                <a:gd name="T2" fmla="*/ 0 w 50"/>
                <a:gd name="T3" fmla="*/ 65 h 65"/>
                <a:gd name="T4" fmla="*/ 6 w 50"/>
                <a:gd name="T5" fmla="*/ 33 h 65"/>
                <a:gd name="T6" fmla="*/ 0 w 50"/>
                <a:gd name="T7" fmla="*/ 0 h 65"/>
                <a:gd name="T8" fmla="*/ 50 w 50"/>
                <a:gd name="T9" fmla="*/ 33 h 65"/>
              </a:gdLst>
              <a:ahLst/>
              <a:cxnLst>
                <a:cxn ang="0">
                  <a:pos x="T0" y="T1"/>
                </a:cxn>
                <a:cxn ang="0">
                  <a:pos x="T2" y="T3"/>
                </a:cxn>
                <a:cxn ang="0">
                  <a:pos x="T4" y="T5"/>
                </a:cxn>
                <a:cxn ang="0">
                  <a:pos x="T6" y="T7"/>
                </a:cxn>
                <a:cxn ang="0">
                  <a:pos x="T8" y="T9"/>
                </a:cxn>
              </a:cxnLst>
              <a:rect l="0" t="0" r="r" b="b"/>
              <a:pathLst>
                <a:path w="50" h="65">
                  <a:moveTo>
                    <a:pt x="50" y="33"/>
                  </a:moveTo>
                  <a:cubicBezTo>
                    <a:pt x="0" y="65"/>
                    <a:pt x="0" y="65"/>
                    <a:pt x="0" y="65"/>
                  </a:cubicBezTo>
                  <a:cubicBezTo>
                    <a:pt x="4" y="55"/>
                    <a:pt x="6" y="44"/>
                    <a:pt x="6" y="33"/>
                  </a:cubicBezTo>
                  <a:cubicBezTo>
                    <a:pt x="6" y="21"/>
                    <a:pt x="4" y="11"/>
                    <a:pt x="0" y="0"/>
                  </a:cubicBezTo>
                  <a:lnTo>
                    <a:pt x="50" y="33"/>
                  </a:lnTo>
                  <a:close/>
                </a:path>
              </a:pathLst>
            </a:custGeom>
            <a:solidFill>
              <a:srgbClr val="0054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6">
              <a:extLst>
                <a:ext uri="{FF2B5EF4-FFF2-40B4-BE49-F238E27FC236}">
                  <a16:creationId xmlns:a16="http://schemas.microsoft.com/office/drawing/2014/main" id="{084842FD-A0E5-4B4D-A828-33F855768E52}"/>
                </a:ext>
              </a:extLst>
            </p:cNvPr>
            <p:cNvSpPr>
              <a:spLocks noEditPoints="1"/>
            </p:cNvSpPr>
            <p:nvPr/>
          </p:nvSpPr>
          <p:spPr bwMode="auto">
            <a:xfrm>
              <a:off x="5340" y="604"/>
              <a:ext cx="889" cy="890"/>
            </a:xfrm>
            <a:custGeom>
              <a:avLst/>
              <a:gdLst>
                <a:gd name="T0" fmla="*/ 194 w 200"/>
                <a:gd name="T1" fmla="*/ 67 h 200"/>
                <a:gd name="T2" fmla="*/ 200 w 200"/>
                <a:gd name="T3" fmla="*/ 100 h 200"/>
                <a:gd name="T4" fmla="*/ 194 w 200"/>
                <a:gd name="T5" fmla="*/ 132 h 200"/>
                <a:gd name="T6" fmla="*/ 100 w 200"/>
                <a:gd name="T7" fmla="*/ 200 h 200"/>
                <a:gd name="T8" fmla="*/ 0 w 200"/>
                <a:gd name="T9" fmla="*/ 100 h 200"/>
                <a:gd name="T10" fmla="*/ 100 w 200"/>
                <a:gd name="T11" fmla="*/ 0 h 200"/>
                <a:gd name="T12" fmla="*/ 194 w 200"/>
                <a:gd name="T13" fmla="*/ 67 h 200"/>
                <a:gd name="T14" fmla="*/ 174 w 200"/>
                <a:gd name="T15" fmla="*/ 100 h 200"/>
                <a:gd name="T16" fmla="*/ 100 w 200"/>
                <a:gd name="T17" fmla="*/ 26 h 200"/>
                <a:gd name="T18" fmla="*/ 26 w 200"/>
                <a:gd name="T19" fmla="*/ 100 h 200"/>
                <a:gd name="T20" fmla="*/ 100 w 200"/>
                <a:gd name="T21" fmla="*/ 174 h 200"/>
                <a:gd name="T22" fmla="*/ 174 w 200"/>
                <a:gd name="T23" fmla="*/ 1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200">
                  <a:moveTo>
                    <a:pt x="194" y="67"/>
                  </a:moveTo>
                  <a:cubicBezTo>
                    <a:pt x="198" y="78"/>
                    <a:pt x="200" y="88"/>
                    <a:pt x="200" y="100"/>
                  </a:cubicBezTo>
                  <a:cubicBezTo>
                    <a:pt x="200" y="111"/>
                    <a:pt x="198" y="122"/>
                    <a:pt x="194" y="132"/>
                  </a:cubicBezTo>
                  <a:cubicBezTo>
                    <a:pt x="181" y="172"/>
                    <a:pt x="143" y="200"/>
                    <a:pt x="100" y="200"/>
                  </a:cubicBezTo>
                  <a:cubicBezTo>
                    <a:pt x="44" y="200"/>
                    <a:pt x="0" y="155"/>
                    <a:pt x="0" y="100"/>
                  </a:cubicBezTo>
                  <a:cubicBezTo>
                    <a:pt x="0" y="45"/>
                    <a:pt x="44" y="0"/>
                    <a:pt x="100" y="0"/>
                  </a:cubicBezTo>
                  <a:cubicBezTo>
                    <a:pt x="143" y="0"/>
                    <a:pt x="181" y="28"/>
                    <a:pt x="194" y="67"/>
                  </a:cubicBezTo>
                  <a:close/>
                  <a:moveTo>
                    <a:pt x="174" y="100"/>
                  </a:moveTo>
                  <a:cubicBezTo>
                    <a:pt x="174" y="59"/>
                    <a:pt x="140" y="26"/>
                    <a:pt x="100" y="26"/>
                  </a:cubicBezTo>
                  <a:cubicBezTo>
                    <a:pt x="59" y="26"/>
                    <a:pt x="26" y="59"/>
                    <a:pt x="26" y="100"/>
                  </a:cubicBezTo>
                  <a:cubicBezTo>
                    <a:pt x="26" y="141"/>
                    <a:pt x="59" y="174"/>
                    <a:pt x="100" y="174"/>
                  </a:cubicBezTo>
                  <a:cubicBezTo>
                    <a:pt x="140" y="174"/>
                    <a:pt x="174" y="141"/>
                    <a:pt x="174" y="100"/>
                  </a:cubicBezTo>
                  <a:close/>
                </a:path>
              </a:pathLst>
            </a:custGeom>
            <a:solidFill>
              <a:srgbClr val="00548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28">
              <a:extLst>
                <a:ext uri="{FF2B5EF4-FFF2-40B4-BE49-F238E27FC236}">
                  <a16:creationId xmlns:a16="http://schemas.microsoft.com/office/drawing/2014/main" id="{88A5C703-3629-4D66-891C-ED914B5AF155}"/>
                </a:ext>
              </a:extLst>
            </p:cNvPr>
            <p:cNvSpPr>
              <a:spLocks noChangeArrowheads="1"/>
            </p:cNvSpPr>
            <p:nvPr/>
          </p:nvSpPr>
          <p:spPr bwMode="auto">
            <a:xfrm>
              <a:off x="5456" y="719"/>
              <a:ext cx="658" cy="659"/>
            </a:xfrm>
            <a:prstGeom prst="ellipse">
              <a:avLst/>
            </a:prstGeom>
            <a:noFill/>
            <a:ln w="269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Oval 30">
              <a:extLst>
                <a:ext uri="{FF2B5EF4-FFF2-40B4-BE49-F238E27FC236}">
                  <a16:creationId xmlns:a16="http://schemas.microsoft.com/office/drawing/2014/main" id="{9B5473A1-4C83-4AE0-8A88-0894A63862E5}"/>
                </a:ext>
              </a:extLst>
            </p:cNvPr>
            <p:cNvSpPr>
              <a:spLocks noChangeArrowheads="1"/>
            </p:cNvSpPr>
            <p:nvPr/>
          </p:nvSpPr>
          <p:spPr bwMode="auto">
            <a:xfrm>
              <a:off x="2389" y="991"/>
              <a:ext cx="120" cy="116"/>
            </a:xfrm>
            <a:prstGeom prst="ellipse">
              <a:avLst/>
            </a:prstGeom>
            <a:noFill/>
            <a:ln w="26988" cap="flat">
              <a:solidFill>
                <a:srgbClr val="00A5C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31">
              <a:extLst>
                <a:ext uri="{FF2B5EF4-FFF2-40B4-BE49-F238E27FC236}">
                  <a16:creationId xmlns:a16="http://schemas.microsoft.com/office/drawing/2014/main" id="{F92794F6-ABD8-4D65-978E-B7C377695472}"/>
                </a:ext>
              </a:extLst>
            </p:cNvPr>
            <p:cNvSpPr>
              <a:spLocks noChangeArrowheads="1"/>
            </p:cNvSpPr>
            <p:nvPr/>
          </p:nvSpPr>
          <p:spPr bwMode="auto">
            <a:xfrm>
              <a:off x="2775" y="1989"/>
              <a:ext cx="116" cy="115"/>
            </a:xfrm>
            <a:prstGeom prst="ellipse">
              <a:avLst/>
            </a:prstGeom>
            <a:noFill/>
            <a:ln w="26988" cap="flat">
              <a:solidFill>
                <a:srgbClr val="41A1C7"/>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32">
              <a:extLst>
                <a:ext uri="{FF2B5EF4-FFF2-40B4-BE49-F238E27FC236}">
                  <a16:creationId xmlns:a16="http://schemas.microsoft.com/office/drawing/2014/main" id="{0B3420F2-CAA0-4D04-B7A4-FAE48FE715B3}"/>
                </a:ext>
              </a:extLst>
            </p:cNvPr>
            <p:cNvSpPr>
              <a:spLocks noChangeArrowheads="1"/>
            </p:cNvSpPr>
            <p:nvPr/>
          </p:nvSpPr>
          <p:spPr bwMode="auto">
            <a:xfrm>
              <a:off x="4753" y="1998"/>
              <a:ext cx="120" cy="115"/>
            </a:xfrm>
            <a:prstGeom prst="ellipse">
              <a:avLst/>
            </a:prstGeom>
            <a:noFill/>
            <a:ln w="26988" cap="flat">
              <a:solidFill>
                <a:srgbClr val="0070C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33">
              <a:extLst>
                <a:ext uri="{FF2B5EF4-FFF2-40B4-BE49-F238E27FC236}">
                  <a16:creationId xmlns:a16="http://schemas.microsoft.com/office/drawing/2014/main" id="{8CBF9BE2-44A6-4A97-A765-26DBB8B7A6C5}"/>
                </a:ext>
              </a:extLst>
            </p:cNvPr>
            <p:cNvSpPr>
              <a:spLocks noChangeArrowheads="1"/>
            </p:cNvSpPr>
            <p:nvPr/>
          </p:nvSpPr>
          <p:spPr bwMode="auto">
            <a:xfrm>
              <a:off x="5145" y="1009"/>
              <a:ext cx="120" cy="116"/>
            </a:xfrm>
            <a:prstGeom prst="ellipse">
              <a:avLst/>
            </a:prstGeom>
            <a:noFill/>
            <a:ln w="26988" cap="flat">
              <a:solidFill>
                <a:srgbClr val="005485"/>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34">
              <a:extLst>
                <a:ext uri="{FF2B5EF4-FFF2-40B4-BE49-F238E27FC236}">
                  <a16:creationId xmlns:a16="http://schemas.microsoft.com/office/drawing/2014/main" id="{346C3FB0-F76C-4EEF-9E52-34B3A85AD52A}"/>
                </a:ext>
              </a:extLst>
            </p:cNvPr>
            <p:cNvSpPr>
              <a:spLocks noChangeArrowheads="1"/>
            </p:cNvSpPr>
            <p:nvPr/>
          </p:nvSpPr>
          <p:spPr bwMode="auto">
            <a:xfrm>
              <a:off x="3758" y="2407"/>
              <a:ext cx="120" cy="121"/>
            </a:xfrm>
            <a:prstGeom prst="ellipse">
              <a:avLst/>
            </a:prstGeom>
            <a:noFill/>
            <a:ln w="26988" cap="flat">
              <a:solidFill>
                <a:srgbClr val="00A5C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35">
              <a:extLst>
                <a:ext uri="{FF2B5EF4-FFF2-40B4-BE49-F238E27FC236}">
                  <a16:creationId xmlns:a16="http://schemas.microsoft.com/office/drawing/2014/main" id="{7B980E4D-1A5E-4082-BA6C-E59B131BA8C2}"/>
                </a:ext>
              </a:extLst>
            </p:cNvPr>
            <p:cNvSpPr>
              <a:spLocks noChangeArrowheads="1"/>
            </p:cNvSpPr>
            <p:nvPr/>
          </p:nvSpPr>
          <p:spPr bwMode="auto">
            <a:xfrm>
              <a:off x="2411" y="1165"/>
              <a:ext cx="98"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Oval 36">
              <a:extLst>
                <a:ext uri="{FF2B5EF4-FFF2-40B4-BE49-F238E27FC236}">
                  <a16:creationId xmlns:a16="http://schemas.microsoft.com/office/drawing/2014/main" id="{2F671141-6143-452E-9376-5C8522D93978}"/>
                </a:ext>
              </a:extLst>
            </p:cNvPr>
            <p:cNvSpPr>
              <a:spLocks noChangeArrowheads="1"/>
            </p:cNvSpPr>
            <p:nvPr/>
          </p:nvSpPr>
          <p:spPr bwMode="auto">
            <a:xfrm>
              <a:off x="2424" y="1312"/>
              <a:ext cx="98" cy="102"/>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37">
              <a:extLst>
                <a:ext uri="{FF2B5EF4-FFF2-40B4-BE49-F238E27FC236}">
                  <a16:creationId xmlns:a16="http://schemas.microsoft.com/office/drawing/2014/main" id="{B5D6ECCE-1DFA-42FA-83D7-897B7BA155EF}"/>
                </a:ext>
              </a:extLst>
            </p:cNvPr>
            <p:cNvSpPr>
              <a:spLocks noChangeArrowheads="1"/>
            </p:cNvSpPr>
            <p:nvPr/>
          </p:nvSpPr>
          <p:spPr bwMode="auto">
            <a:xfrm>
              <a:off x="2473" y="1472"/>
              <a:ext cx="98"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Oval 38">
              <a:extLst>
                <a:ext uri="{FF2B5EF4-FFF2-40B4-BE49-F238E27FC236}">
                  <a16:creationId xmlns:a16="http://schemas.microsoft.com/office/drawing/2014/main" id="{E1CA42AA-4D1E-474B-BFE6-7EB240E78B0F}"/>
                </a:ext>
              </a:extLst>
            </p:cNvPr>
            <p:cNvSpPr>
              <a:spLocks noChangeArrowheads="1"/>
            </p:cNvSpPr>
            <p:nvPr/>
          </p:nvSpPr>
          <p:spPr bwMode="auto">
            <a:xfrm>
              <a:off x="2522" y="1606"/>
              <a:ext cx="98" cy="102"/>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Oval 39">
              <a:extLst>
                <a:ext uri="{FF2B5EF4-FFF2-40B4-BE49-F238E27FC236}">
                  <a16:creationId xmlns:a16="http://schemas.microsoft.com/office/drawing/2014/main" id="{9F1FDA47-E30D-4794-ACE5-00427F2E05D8}"/>
                </a:ext>
              </a:extLst>
            </p:cNvPr>
            <p:cNvSpPr>
              <a:spLocks noChangeArrowheads="1"/>
            </p:cNvSpPr>
            <p:nvPr/>
          </p:nvSpPr>
          <p:spPr bwMode="auto">
            <a:xfrm>
              <a:off x="2598" y="1757"/>
              <a:ext cx="97" cy="102"/>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Oval 40">
              <a:extLst>
                <a:ext uri="{FF2B5EF4-FFF2-40B4-BE49-F238E27FC236}">
                  <a16:creationId xmlns:a16="http://schemas.microsoft.com/office/drawing/2014/main" id="{DB7C0F51-C5E2-421B-9F31-4A03E40B97C9}"/>
                </a:ext>
              </a:extLst>
            </p:cNvPr>
            <p:cNvSpPr>
              <a:spLocks noChangeArrowheads="1"/>
            </p:cNvSpPr>
            <p:nvPr/>
          </p:nvSpPr>
          <p:spPr bwMode="auto">
            <a:xfrm>
              <a:off x="2695" y="1886"/>
              <a:ext cx="98" cy="103"/>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Oval 41">
              <a:extLst>
                <a:ext uri="{FF2B5EF4-FFF2-40B4-BE49-F238E27FC236}">
                  <a16:creationId xmlns:a16="http://schemas.microsoft.com/office/drawing/2014/main" id="{6649ACF9-660B-4884-B3F7-5ECF54AD5624}"/>
                </a:ext>
              </a:extLst>
            </p:cNvPr>
            <p:cNvSpPr>
              <a:spLocks noChangeArrowheads="1"/>
            </p:cNvSpPr>
            <p:nvPr/>
          </p:nvSpPr>
          <p:spPr bwMode="auto">
            <a:xfrm>
              <a:off x="2909" y="2104"/>
              <a:ext cx="98"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Oval 42">
              <a:extLst>
                <a:ext uri="{FF2B5EF4-FFF2-40B4-BE49-F238E27FC236}">
                  <a16:creationId xmlns:a16="http://schemas.microsoft.com/office/drawing/2014/main" id="{290D7030-9D03-40BF-87C1-77624CE689EE}"/>
                </a:ext>
              </a:extLst>
            </p:cNvPr>
            <p:cNvSpPr>
              <a:spLocks noChangeArrowheads="1"/>
            </p:cNvSpPr>
            <p:nvPr/>
          </p:nvSpPr>
          <p:spPr bwMode="auto">
            <a:xfrm>
              <a:off x="3033" y="2202"/>
              <a:ext cx="98"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Oval 43">
              <a:extLst>
                <a:ext uri="{FF2B5EF4-FFF2-40B4-BE49-F238E27FC236}">
                  <a16:creationId xmlns:a16="http://schemas.microsoft.com/office/drawing/2014/main" id="{4487646A-20C6-4058-8DDE-9A5177A7FE77}"/>
                </a:ext>
              </a:extLst>
            </p:cNvPr>
            <p:cNvSpPr>
              <a:spLocks noChangeArrowheads="1"/>
            </p:cNvSpPr>
            <p:nvPr/>
          </p:nvSpPr>
          <p:spPr bwMode="auto">
            <a:xfrm>
              <a:off x="3162" y="2283"/>
              <a:ext cx="98"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Oval 44">
              <a:extLst>
                <a:ext uri="{FF2B5EF4-FFF2-40B4-BE49-F238E27FC236}">
                  <a16:creationId xmlns:a16="http://schemas.microsoft.com/office/drawing/2014/main" id="{C7C9FBE5-A5C3-469E-88DF-DADCB3A42D98}"/>
                </a:ext>
              </a:extLst>
            </p:cNvPr>
            <p:cNvSpPr>
              <a:spLocks noChangeArrowheads="1"/>
            </p:cNvSpPr>
            <p:nvPr/>
          </p:nvSpPr>
          <p:spPr bwMode="auto">
            <a:xfrm>
              <a:off x="3309" y="2349"/>
              <a:ext cx="98" cy="103"/>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Oval 45">
              <a:extLst>
                <a:ext uri="{FF2B5EF4-FFF2-40B4-BE49-F238E27FC236}">
                  <a16:creationId xmlns:a16="http://schemas.microsoft.com/office/drawing/2014/main" id="{658A229D-1232-4026-9730-11807D1359A5}"/>
                </a:ext>
              </a:extLst>
            </p:cNvPr>
            <p:cNvSpPr>
              <a:spLocks noChangeArrowheads="1"/>
            </p:cNvSpPr>
            <p:nvPr/>
          </p:nvSpPr>
          <p:spPr bwMode="auto">
            <a:xfrm>
              <a:off x="3464" y="2398"/>
              <a:ext cx="98" cy="103"/>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Oval 46">
              <a:extLst>
                <a:ext uri="{FF2B5EF4-FFF2-40B4-BE49-F238E27FC236}">
                  <a16:creationId xmlns:a16="http://schemas.microsoft.com/office/drawing/2014/main" id="{001C4990-BB56-4BE4-852F-F51DD599AC5F}"/>
                </a:ext>
              </a:extLst>
            </p:cNvPr>
            <p:cNvSpPr>
              <a:spLocks noChangeArrowheads="1"/>
            </p:cNvSpPr>
            <p:nvPr/>
          </p:nvSpPr>
          <p:spPr bwMode="auto">
            <a:xfrm>
              <a:off x="3624" y="2416"/>
              <a:ext cx="98" cy="103"/>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Oval 47">
              <a:extLst>
                <a:ext uri="{FF2B5EF4-FFF2-40B4-BE49-F238E27FC236}">
                  <a16:creationId xmlns:a16="http://schemas.microsoft.com/office/drawing/2014/main" id="{F9E8A63C-30B7-43AF-A60B-71FB5B268AA9}"/>
                </a:ext>
              </a:extLst>
            </p:cNvPr>
            <p:cNvSpPr>
              <a:spLocks noChangeArrowheads="1"/>
            </p:cNvSpPr>
            <p:nvPr/>
          </p:nvSpPr>
          <p:spPr bwMode="auto">
            <a:xfrm>
              <a:off x="3936" y="2416"/>
              <a:ext cx="97" cy="103"/>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Oval 48">
              <a:extLst>
                <a:ext uri="{FF2B5EF4-FFF2-40B4-BE49-F238E27FC236}">
                  <a16:creationId xmlns:a16="http://schemas.microsoft.com/office/drawing/2014/main" id="{5AF71D59-F7A1-4EC7-8EE7-B18F6C3CF148}"/>
                </a:ext>
              </a:extLst>
            </p:cNvPr>
            <p:cNvSpPr>
              <a:spLocks noChangeArrowheads="1"/>
            </p:cNvSpPr>
            <p:nvPr/>
          </p:nvSpPr>
          <p:spPr bwMode="auto">
            <a:xfrm>
              <a:off x="4096" y="2398"/>
              <a:ext cx="97" cy="103"/>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Oval 49">
              <a:extLst>
                <a:ext uri="{FF2B5EF4-FFF2-40B4-BE49-F238E27FC236}">
                  <a16:creationId xmlns:a16="http://schemas.microsoft.com/office/drawing/2014/main" id="{A931C55F-F78B-45C1-9760-A137E732F682}"/>
                </a:ext>
              </a:extLst>
            </p:cNvPr>
            <p:cNvSpPr>
              <a:spLocks noChangeArrowheads="1"/>
            </p:cNvSpPr>
            <p:nvPr/>
          </p:nvSpPr>
          <p:spPr bwMode="auto">
            <a:xfrm>
              <a:off x="4238" y="2358"/>
              <a:ext cx="98"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Oval 50">
              <a:extLst>
                <a:ext uri="{FF2B5EF4-FFF2-40B4-BE49-F238E27FC236}">
                  <a16:creationId xmlns:a16="http://schemas.microsoft.com/office/drawing/2014/main" id="{9A9BF456-221A-43F8-B5A8-3B22777548B8}"/>
                </a:ext>
              </a:extLst>
            </p:cNvPr>
            <p:cNvSpPr>
              <a:spLocks noChangeArrowheads="1"/>
            </p:cNvSpPr>
            <p:nvPr/>
          </p:nvSpPr>
          <p:spPr bwMode="auto">
            <a:xfrm>
              <a:off x="4380" y="2283"/>
              <a:ext cx="98"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Oval 51">
              <a:extLst>
                <a:ext uri="{FF2B5EF4-FFF2-40B4-BE49-F238E27FC236}">
                  <a16:creationId xmlns:a16="http://schemas.microsoft.com/office/drawing/2014/main" id="{85FFEC46-C4BE-4DBC-AF58-42601C7DC876}"/>
                </a:ext>
              </a:extLst>
            </p:cNvPr>
            <p:cNvSpPr>
              <a:spLocks noChangeArrowheads="1"/>
            </p:cNvSpPr>
            <p:nvPr/>
          </p:nvSpPr>
          <p:spPr bwMode="auto">
            <a:xfrm>
              <a:off x="4518" y="2220"/>
              <a:ext cx="98"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Oval 52">
              <a:extLst>
                <a:ext uri="{FF2B5EF4-FFF2-40B4-BE49-F238E27FC236}">
                  <a16:creationId xmlns:a16="http://schemas.microsoft.com/office/drawing/2014/main" id="{67A72D49-89C3-41FD-A994-CDA3021360F4}"/>
                </a:ext>
              </a:extLst>
            </p:cNvPr>
            <p:cNvSpPr>
              <a:spLocks noChangeArrowheads="1"/>
            </p:cNvSpPr>
            <p:nvPr/>
          </p:nvSpPr>
          <p:spPr bwMode="auto">
            <a:xfrm>
              <a:off x="4656" y="2122"/>
              <a:ext cx="97"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Oval 53">
              <a:extLst>
                <a:ext uri="{FF2B5EF4-FFF2-40B4-BE49-F238E27FC236}">
                  <a16:creationId xmlns:a16="http://schemas.microsoft.com/office/drawing/2014/main" id="{D5D2B5C2-E1C5-4329-836F-6DF99FA0CE64}"/>
                </a:ext>
              </a:extLst>
            </p:cNvPr>
            <p:cNvSpPr>
              <a:spLocks noChangeArrowheads="1"/>
            </p:cNvSpPr>
            <p:nvPr/>
          </p:nvSpPr>
          <p:spPr bwMode="auto">
            <a:xfrm>
              <a:off x="4873" y="1895"/>
              <a:ext cx="98" cy="103"/>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Oval 54">
              <a:extLst>
                <a:ext uri="{FF2B5EF4-FFF2-40B4-BE49-F238E27FC236}">
                  <a16:creationId xmlns:a16="http://schemas.microsoft.com/office/drawing/2014/main" id="{F5F86F86-837C-4276-B76A-084119B0F95C}"/>
                </a:ext>
              </a:extLst>
            </p:cNvPr>
            <p:cNvSpPr>
              <a:spLocks noChangeArrowheads="1"/>
            </p:cNvSpPr>
            <p:nvPr/>
          </p:nvSpPr>
          <p:spPr bwMode="auto">
            <a:xfrm>
              <a:off x="4958" y="1766"/>
              <a:ext cx="98" cy="102"/>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Oval 55">
              <a:extLst>
                <a:ext uri="{FF2B5EF4-FFF2-40B4-BE49-F238E27FC236}">
                  <a16:creationId xmlns:a16="http://schemas.microsoft.com/office/drawing/2014/main" id="{97B16402-6447-48F3-9FF2-2A3372ACC3DF}"/>
                </a:ext>
              </a:extLst>
            </p:cNvPr>
            <p:cNvSpPr>
              <a:spLocks noChangeArrowheads="1"/>
            </p:cNvSpPr>
            <p:nvPr/>
          </p:nvSpPr>
          <p:spPr bwMode="auto">
            <a:xfrm>
              <a:off x="5029" y="1632"/>
              <a:ext cx="98"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Oval 56">
              <a:extLst>
                <a:ext uri="{FF2B5EF4-FFF2-40B4-BE49-F238E27FC236}">
                  <a16:creationId xmlns:a16="http://schemas.microsoft.com/office/drawing/2014/main" id="{D8114D48-B2BB-43FB-81CC-5F9EFD45EC33}"/>
                </a:ext>
              </a:extLst>
            </p:cNvPr>
            <p:cNvSpPr>
              <a:spLocks noChangeArrowheads="1"/>
            </p:cNvSpPr>
            <p:nvPr/>
          </p:nvSpPr>
          <p:spPr bwMode="auto">
            <a:xfrm>
              <a:off x="5096" y="1476"/>
              <a:ext cx="97"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Oval 57">
              <a:extLst>
                <a:ext uri="{FF2B5EF4-FFF2-40B4-BE49-F238E27FC236}">
                  <a16:creationId xmlns:a16="http://schemas.microsoft.com/office/drawing/2014/main" id="{E6288EE3-79F0-4EC3-AAFC-9BC61BAD468A}"/>
                </a:ext>
              </a:extLst>
            </p:cNvPr>
            <p:cNvSpPr>
              <a:spLocks noChangeArrowheads="1"/>
            </p:cNvSpPr>
            <p:nvPr/>
          </p:nvSpPr>
          <p:spPr bwMode="auto">
            <a:xfrm>
              <a:off x="5127" y="1343"/>
              <a:ext cx="102" cy="98"/>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Oval 58">
              <a:extLst>
                <a:ext uri="{FF2B5EF4-FFF2-40B4-BE49-F238E27FC236}">
                  <a16:creationId xmlns:a16="http://schemas.microsoft.com/office/drawing/2014/main" id="{C53E21F9-6E9A-43B9-A401-33A9ED429B01}"/>
                </a:ext>
              </a:extLst>
            </p:cNvPr>
            <p:cNvSpPr>
              <a:spLocks noChangeArrowheads="1"/>
            </p:cNvSpPr>
            <p:nvPr/>
          </p:nvSpPr>
          <p:spPr bwMode="auto">
            <a:xfrm>
              <a:off x="5153" y="1178"/>
              <a:ext cx="98" cy="102"/>
            </a:xfrm>
            <a:prstGeom prst="ellipse">
              <a:avLst/>
            </a:pr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0" name="Freeform 16">
            <a:extLst>
              <a:ext uri="{FF2B5EF4-FFF2-40B4-BE49-F238E27FC236}">
                <a16:creationId xmlns:a16="http://schemas.microsoft.com/office/drawing/2014/main" id="{C4A37D08-5668-4031-9C86-9329F7D7DFA1}"/>
              </a:ext>
            </a:extLst>
          </p:cNvPr>
          <p:cNvSpPr>
            <a:spLocks noEditPoints="1"/>
          </p:cNvSpPr>
          <p:nvPr/>
        </p:nvSpPr>
        <p:spPr bwMode="auto">
          <a:xfrm>
            <a:off x="5351464" y="4146550"/>
            <a:ext cx="1411288" cy="1414463"/>
          </a:xfrm>
          <a:custGeom>
            <a:avLst/>
            <a:gdLst>
              <a:gd name="T0" fmla="*/ 100 w 200"/>
              <a:gd name="T1" fmla="*/ 0 h 200"/>
              <a:gd name="T2" fmla="*/ 200 w 200"/>
              <a:gd name="T3" fmla="*/ 100 h 200"/>
              <a:gd name="T4" fmla="*/ 133 w 200"/>
              <a:gd name="T5" fmla="*/ 194 h 200"/>
              <a:gd name="T6" fmla="*/ 100 w 200"/>
              <a:gd name="T7" fmla="*/ 200 h 200"/>
              <a:gd name="T8" fmla="*/ 68 w 200"/>
              <a:gd name="T9" fmla="*/ 194 h 200"/>
              <a:gd name="T10" fmla="*/ 0 w 200"/>
              <a:gd name="T11" fmla="*/ 100 h 200"/>
              <a:gd name="T12" fmla="*/ 100 w 200"/>
              <a:gd name="T13" fmla="*/ 0 h 200"/>
              <a:gd name="T14" fmla="*/ 174 w 200"/>
              <a:gd name="T15" fmla="*/ 100 h 200"/>
              <a:gd name="T16" fmla="*/ 100 w 200"/>
              <a:gd name="T17" fmla="*/ 26 h 200"/>
              <a:gd name="T18" fmla="*/ 26 w 200"/>
              <a:gd name="T19" fmla="*/ 100 h 200"/>
              <a:gd name="T20" fmla="*/ 100 w 200"/>
              <a:gd name="T21" fmla="*/ 174 h 200"/>
              <a:gd name="T22" fmla="*/ 174 w 200"/>
              <a:gd name="T23" fmla="*/ 1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200">
                <a:moveTo>
                  <a:pt x="100" y="0"/>
                </a:moveTo>
                <a:cubicBezTo>
                  <a:pt x="156" y="0"/>
                  <a:pt x="200" y="44"/>
                  <a:pt x="200" y="100"/>
                </a:cubicBezTo>
                <a:cubicBezTo>
                  <a:pt x="200" y="144"/>
                  <a:pt x="172" y="181"/>
                  <a:pt x="133" y="194"/>
                </a:cubicBezTo>
                <a:cubicBezTo>
                  <a:pt x="122" y="198"/>
                  <a:pt x="112" y="200"/>
                  <a:pt x="100" y="200"/>
                </a:cubicBezTo>
                <a:cubicBezTo>
                  <a:pt x="89" y="200"/>
                  <a:pt x="78" y="198"/>
                  <a:pt x="68" y="194"/>
                </a:cubicBezTo>
                <a:cubicBezTo>
                  <a:pt x="29" y="181"/>
                  <a:pt x="0" y="144"/>
                  <a:pt x="0" y="100"/>
                </a:cubicBezTo>
                <a:cubicBezTo>
                  <a:pt x="0" y="44"/>
                  <a:pt x="45" y="0"/>
                  <a:pt x="100" y="0"/>
                </a:cubicBezTo>
                <a:close/>
                <a:moveTo>
                  <a:pt x="174" y="100"/>
                </a:moveTo>
                <a:cubicBezTo>
                  <a:pt x="174" y="59"/>
                  <a:pt x="141" y="26"/>
                  <a:pt x="100" y="26"/>
                </a:cubicBezTo>
                <a:cubicBezTo>
                  <a:pt x="59" y="26"/>
                  <a:pt x="26" y="59"/>
                  <a:pt x="26" y="100"/>
                </a:cubicBezTo>
                <a:cubicBezTo>
                  <a:pt x="26" y="140"/>
                  <a:pt x="59" y="174"/>
                  <a:pt x="100" y="174"/>
                </a:cubicBezTo>
                <a:cubicBezTo>
                  <a:pt x="141" y="174"/>
                  <a:pt x="174" y="140"/>
                  <a:pt x="174" y="100"/>
                </a:cubicBezTo>
                <a:close/>
              </a:path>
            </a:pathLst>
          </a:custGeom>
          <a:solidFill>
            <a:srgbClr val="00A5C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2" name="Freeform 6">
            <a:extLst>
              <a:ext uri="{FF2B5EF4-FFF2-40B4-BE49-F238E27FC236}">
                <a16:creationId xmlns:a16="http://schemas.microsoft.com/office/drawing/2014/main" id="{6D346F55-91F0-4E99-837C-0EEAFC10DCF8}"/>
              </a:ext>
            </a:extLst>
          </p:cNvPr>
          <p:cNvSpPr>
            <a:spLocks noEditPoints="1"/>
          </p:cNvSpPr>
          <p:nvPr/>
        </p:nvSpPr>
        <p:spPr bwMode="auto">
          <a:xfrm>
            <a:off x="2289176" y="958850"/>
            <a:ext cx="1411288" cy="1412875"/>
          </a:xfrm>
          <a:custGeom>
            <a:avLst/>
            <a:gdLst>
              <a:gd name="T0" fmla="*/ 100 w 200"/>
              <a:gd name="T1" fmla="*/ 0 h 200"/>
              <a:gd name="T2" fmla="*/ 200 w 200"/>
              <a:gd name="T3" fmla="*/ 100 h 200"/>
              <a:gd name="T4" fmla="*/ 100 w 200"/>
              <a:gd name="T5" fmla="*/ 200 h 200"/>
              <a:gd name="T6" fmla="*/ 7 w 200"/>
              <a:gd name="T7" fmla="*/ 135 h 200"/>
              <a:gd name="T8" fmla="*/ 0 w 200"/>
              <a:gd name="T9" fmla="*/ 100 h 200"/>
              <a:gd name="T10" fmla="*/ 4 w 200"/>
              <a:gd name="T11" fmla="*/ 73 h 200"/>
              <a:gd name="T12" fmla="*/ 100 w 200"/>
              <a:gd name="T13" fmla="*/ 0 h 200"/>
              <a:gd name="T14" fmla="*/ 174 w 200"/>
              <a:gd name="T15" fmla="*/ 100 h 200"/>
              <a:gd name="T16" fmla="*/ 100 w 200"/>
              <a:gd name="T17" fmla="*/ 26 h 200"/>
              <a:gd name="T18" fmla="*/ 26 w 200"/>
              <a:gd name="T19" fmla="*/ 100 h 200"/>
              <a:gd name="T20" fmla="*/ 100 w 200"/>
              <a:gd name="T21" fmla="*/ 174 h 200"/>
              <a:gd name="T22" fmla="*/ 174 w 200"/>
              <a:gd name="T23" fmla="*/ 1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200">
                <a:moveTo>
                  <a:pt x="100" y="0"/>
                </a:moveTo>
                <a:cubicBezTo>
                  <a:pt x="156" y="0"/>
                  <a:pt x="200" y="45"/>
                  <a:pt x="200" y="100"/>
                </a:cubicBezTo>
                <a:cubicBezTo>
                  <a:pt x="200" y="155"/>
                  <a:pt x="156" y="200"/>
                  <a:pt x="100" y="200"/>
                </a:cubicBezTo>
                <a:cubicBezTo>
                  <a:pt x="58" y="200"/>
                  <a:pt x="21" y="173"/>
                  <a:pt x="7" y="135"/>
                </a:cubicBezTo>
                <a:cubicBezTo>
                  <a:pt x="3" y="124"/>
                  <a:pt x="0" y="112"/>
                  <a:pt x="0" y="100"/>
                </a:cubicBezTo>
                <a:cubicBezTo>
                  <a:pt x="0" y="90"/>
                  <a:pt x="2" y="81"/>
                  <a:pt x="4" y="73"/>
                </a:cubicBezTo>
                <a:cubicBezTo>
                  <a:pt x="16" y="31"/>
                  <a:pt x="55" y="0"/>
                  <a:pt x="100" y="0"/>
                </a:cubicBezTo>
                <a:close/>
                <a:moveTo>
                  <a:pt x="174" y="100"/>
                </a:moveTo>
                <a:cubicBezTo>
                  <a:pt x="174" y="59"/>
                  <a:pt x="141" y="26"/>
                  <a:pt x="100" y="26"/>
                </a:cubicBezTo>
                <a:cubicBezTo>
                  <a:pt x="59" y="26"/>
                  <a:pt x="26" y="59"/>
                  <a:pt x="26" y="100"/>
                </a:cubicBezTo>
                <a:cubicBezTo>
                  <a:pt x="26" y="141"/>
                  <a:pt x="59" y="174"/>
                  <a:pt x="100" y="174"/>
                </a:cubicBezTo>
                <a:cubicBezTo>
                  <a:pt x="141" y="174"/>
                  <a:pt x="174" y="141"/>
                  <a:pt x="174" y="100"/>
                </a:cubicBezTo>
                <a:close/>
              </a:path>
            </a:pathLst>
          </a:custGeom>
          <a:solidFill>
            <a:srgbClr val="00A5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4" name="TextBox 157">
            <a:extLst>
              <a:ext uri="{FF2B5EF4-FFF2-40B4-BE49-F238E27FC236}">
                <a16:creationId xmlns:a16="http://schemas.microsoft.com/office/drawing/2014/main" id="{7E23D430-4257-4117-A8E9-13B13D21369B}"/>
              </a:ext>
            </a:extLst>
          </p:cNvPr>
          <p:cNvSpPr txBox="1">
            <a:spLocks noChangeArrowheads="1"/>
          </p:cNvSpPr>
          <p:nvPr/>
        </p:nvSpPr>
        <p:spPr bwMode="auto">
          <a:xfrm>
            <a:off x="10289721" y="1071493"/>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86" name="TextBox 157">
            <a:extLst>
              <a:ext uri="{FF2B5EF4-FFF2-40B4-BE49-F238E27FC236}">
                <a16:creationId xmlns:a16="http://schemas.microsoft.com/office/drawing/2014/main" id="{3262C297-1FBE-417F-BEDB-24CFD28E11FA}"/>
              </a:ext>
            </a:extLst>
          </p:cNvPr>
          <p:cNvSpPr txBox="1">
            <a:spLocks noChangeArrowheads="1"/>
          </p:cNvSpPr>
          <p:nvPr/>
        </p:nvSpPr>
        <p:spPr bwMode="auto">
          <a:xfrm>
            <a:off x="9182895" y="4363924"/>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88" name="TextBox 157">
            <a:extLst>
              <a:ext uri="{FF2B5EF4-FFF2-40B4-BE49-F238E27FC236}">
                <a16:creationId xmlns:a16="http://schemas.microsoft.com/office/drawing/2014/main" id="{AD96653A-6A04-405B-9FEE-044DB353E0DE}"/>
              </a:ext>
            </a:extLst>
          </p:cNvPr>
          <p:cNvSpPr txBox="1">
            <a:spLocks noChangeArrowheads="1"/>
          </p:cNvSpPr>
          <p:nvPr/>
        </p:nvSpPr>
        <p:spPr bwMode="auto">
          <a:xfrm>
            <a:off x="4892676" y="6267304"/>
            <a:ext cx="2479106" cy="482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t>
            </a:r>
            <a:endParaRPr lang="en-US" altLang="es-MX" sz="1200" dirty="0">
              <a:latin typeface="+mn-lt"/>
              <a:cs typeface="Calibri Light" panose="020F0302020204030204" pitchFamily="34" charset="0"/>
            </a:endParaRPr>
          </a:p>
        </p:txBody>
      </p:sp>
      <p:sp>
        <p:nvSpPr>
          <p:cNvPr id="90" name="TextBox 157">
            <a:extLst>
              <a:ext uri="{FF2B5EF4-FFF2-40B4-BE49-F238E27FC236}">
                <a16:creationId xmlns:a16="http://schemas.microsoft.com/office/drawing/2014/main" id="{6C37E5AB-A6D5-4AEA-937D-E485A39B87B3}"/>
              </a:ext>
            </a:extLst>
          </p:cNvPr>
          <p:cNvSpPr txBox="1">
            <a:spLocks noChangeArrowheads="1"/>
          </p:cNvSpPr>
          <p:nvPr/>
        </p:nvSpPr>
        <p:spPr bwMode="auto">
          <a:xfrm>
            <a:off x="-153757" y="1279456"/>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92" name="TextBox 157">
            <a:extLst>
              <a:ext uri="{FF2B5EF4-FFF2-40B4-BE49-F238E27FC236}">
                <a16:creationId xmlns:a16="http://schemas.microsoft.com/office/drawing/2014/main" id="{D525664C-72B6-411C-B640-2EC6FC9B559D}"/>
              </a:ext>
            </a:extLst>
          </p:cNvPr>
          <p:cNvSpPr txBox="1">
            <a:spLocks noChangeArrowheads="1"/>
          </p:cNvSpPr>
          <p:nvPr/>
        </p:nvSpPr>
        <p:spPr bwMode="auto">
          <a:xfrm>
            <a:off x="1075529" y="4323374"/>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94" name="TextBox 93">
            <a:extLst>
              <a:ext uri="{FF2B5EF4-FFF2-40B4-BE49-F238E27FC236}">
                <a16:creationId xmlns:a16="http://schemas.microsoft.com/office/drawing/2014/main" id="{6FDDEBC6-6B51-433D-A794-7F33DEEAE2B8}"/>
              </a:ext>
            </a:extLst>
          </p:cNvPr>
          <p:cNvSpPr txBox="1"/>
          <p:nvPr/>
        </p:nvSpPr>
        <p:spPr>
          <a:xfrm>
            <a:off x="9182895" y="3998913"/>
            <a:ext cx="1580749" cy="400110"/>
          </a:xfrm>
          <a:prstGeom prst="rect">
            <a:avLst/>
          </a:prstGeom>
          <a:noFill/>
        </p:spPr>
        <p:txBody>
          <a:bodyPr wrap="square" rtlCol="0">
            <a:spAutoFit/>
          </a:bodyPr>
          <a:lstStyle/>
          <a:p>
            <a:r>
              <a:rPr lang="en-US" sz="2000" b="1" dirty="0">
                <a:solidFill>
                  <a:srgbClr val="0B73C8"/>
                </a:solidFill>
              </a:rPr>
              <a:t>Title</a:t>
            </a:r>
          </a:p>
        </p:txBody>
      </p:sp>
      <p:sp>
        <p:nvSpPr>
          <p:cNvPr id="96" name="TextBox 95">
            <a:extLst>
              <a:ext uri="{FF2B5EF4-FFF2-40B4-BE49-F238E27FC236}">
                <a16:creationId xmlns:a16="http://schemas.microsoft.com/office/drawing/2014/main" id="{AF9C9D3F-2D80-4A6A-8C89-588AE8B550D7}"/>
              </a:ext>
            </a:extLst>
          </p:cNvPr>
          <p:cNvSpPr txBox="1"/>
          <p:nvPr/>
        </p:nvSpPr>
        <p:spPr>
          <a:xfrm>
            <a:off x="1380532" y="3970338"/>
            <a:ext cx="1580749" cy="400110"/>
          </a:xfrm>
          <a:prstGeom prst="rect">
            <a:avLst/>
          </a:prstGeom>
          <a:noFill/>
        </p:spPr>
        <p:txBody>
          <a:bodyPr wrap="square" rtlCol="0">
            <a:spAutoFit/>
          </a:bodyPr>
          <a:lstStyle/>
          <a:p>
            <a:pPr algn="r"/>
            <a:r>
              <a:rPr lang="en-US" sz="2000" b="1" dirty="0">
                <a:solidFill>
                  <a:srgbClr val="0B73C8"/>
                </a:solidFill>
              </a:rPr>
              <a:t>Title</a:t>
            </a:r>
          </a:p>
        </p:txBody>
      </p:sp>
      <p:sp>
        <p:nvSpPr>
          <p:cNvPr id="98" name="TextBox 97">
            <a:extLst>
              <a:ext uri="{FF2B5EF4-FFF2-40B4-BE49-F238E27FC236}">
                <a16:creationId xmlns:a16="http://schemas.microsoft.com/office/drawing/2014/main" id="{CE64437D-87CA-410F-BA24-46DCDDC6B24B}"/>
              </a:ext>
            </a:extLst>
          </p:cNvPr>
          <p:cNvSpPr txBox="1"/>
          <p:nvPr/>
        </p:nvSpPr>
        <p:spPr>
          <a:xfrm>
            <a:off x="169130" y="920603"/>
            <a:ext cx="1580749" cy="400110"/>
          </a:xfrm>
          <a:prstGeom prst="rect">
            <a:avLst/>
          </a:prstGeom>
          <a:noFill/>
        </p:spPr>
        <p:txBody>
          <a:bodyPr wrap="square" rtlCol="0">
            <a:spAutoFit/>
          </a:bodyPr>
          <a:lstStyle/>
          <a:p>
            <a:pPr algn="r"/>
            <a:r>
              <a:rPr lang="en-US" sz="2000" b="1" dirty="0">
                <a:solidFill>
                  <a:srgbClr val="0B73C8"/>
                </a:solidFill>
              </a:rPr>
              <a:t>Title</a:t>
            </a:r>
          </a:p>
        </p:txBody>
      </p:sp>
      <p:sp>
        <p:nvSpPr>
          <p:cNvPr id="100" name="TextBox 99">
            <a:extLst>
              <a:ext uri="{FF2B5EF4-FFF2-40B4-BE49-F238E27FC236}">
                <a16:creationId xmlns:a16="http://schemas.microsoft.com/office/drawing/2014/main" id="{0F22DAC5-95FE-4E76-98CB-636F47B7D20A}"/>
              </a:ext>
            </a:extLst>
          </p:cNvPr>
          <p:cNvSpPr txBox="1"/>
          <p:nvPr/>
        </p:nvSpPr>
        <p:spPr>
          <a:xfrm>
            <a:off x="10289721" y="671383"/>
            <a:ext cx="1580749" cy="400110"/>
          </a:xfrm>
          <a:prstGeom prst="rect">
            <a:avLst/>
          </a:prstGeom>
          <a:noFill/>
        </p:spPr>
        <p:txBody>
          <a:bodyPr wrap="square" rtlCol="0">
            <a:spAutoFit/>
          </a:bodyPr>
          <a:lstStyle/>
          <a:p>
            <a:r>
              <a:rPr lang="en-US" sz="2000" b="1" dirty="0">
                <a:solidFill>
                  <a:srgbClr val="0B73C8"/>
                </a:solidFill>
              </a:rPr>
              <a:t>Title</a:t>
            </a:r>
          </a:p>
        </p:txBody>
      </p:sp>
      <p:sp>
        <p:nvSpPr>
          <p:cNvPr id="104" name="Rectangle 103">
            <a:extLst>
              <a:ext uri="{FF2B5EF4-FFF2-40B4-BE49-F238E27FC236}">
                <a16:creationId xmlns:a16="http://schemas.microsoft.com/office/drawing/2014/main" id="{F5AE94C2-8565-48FB-ABE4-7E0515036529}"/>
              </a:ext>
            </a:extLst>
          </p:cNvPr>
          <p:cNvSpPr/>
          <p:nvPr/>
        </p:nvSpPr>
        <p:spPr>
          <a:xfrm>
            <a:off x="0" y="0"/>
            <a:ext cx="12192000" cy="14483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87CA7464-BF74-4B8D-8E15-D8C9E6637EEF}"/>
              </a:ext>
            </a:extLst>
          </p:cNvPr>
          <p:cNvSpPr txBox="1"/>
          <p:nvPr/>
        </p:nvSpPr>
        <p:spPr>
          <a:xfrm>
            <a:off x="2629177" y="1311670"/>
            <a:ext cx="763965" cy="707886"/>
          </a:xfrm>
          <a:prstGeom prst="rect">
            <a:avLst/>
          </a:prstGeom>
          <a:noFill/>
        </p:spPr>
        <p:txBody>
          <a:bodyPr wrap="square" rtlCol="0">
            <a:spAutoFit/>
          </a:bodyPr>
          <a:lstStyle/>
          <a:p>
            <a:pPr algn="ctr"/>
            <a:r>
              <a:rPr lang="en-US" sz="2000" b="1" dirty="0">
                <a:solidFill>
                  <a:schemeClr val="tx1">
                    <a:lumMod val="50000"/>
                    <a:lumOff val="50000"/>
                  </a:schemeClr>
                </a:solidFill>
              </a:rPr>
              <a:t>Step </a:t>
            </a:r>
          </a:p>
          <a:p>
            <a:pPr algn="ctr"/>
            <a:r>
              <a:rPr lang="en-US" sz="2000" b="1" dirty="0">
                <a:solidFill>
                  <a:schemeClr val="tx1">
                    <a:lumMod val="50000"/>
                    <a:lumOff val="50000"/>
                  </a:schemeClr>
                </a:solidFill>
              </a:rPr>
              <a:t>01</a:t>
            </a:r>
          </a:p>
        </p:txBody>
      </p:sp>
      <p:sp>
        <p:nvSpPr>
          <p:cNvPr id="108" name="TextBox 107">
            <a:extLst>
              <a:ext uri="{FF2B5EF4-FFF2-40B4-BE49-F238E27FC236}">
                <a16:creationId xmlns:a16="http://schemas.microsoft.com/office/drawing/2014/main" id="{7430DF13-E4C4-454F-AE5E-28A9763C803E}"/>
              </a:ext>
            </a:extLst>
          </p:cNvPr>
          <p:cNvSpPr txBox="1"/>
          <p:nvPr/>
        </p:nvSpPr>
        <p:spPr>
          <a:xfrm>
            <a:off x="3506223" y="3577771"/>
            <a:ext cx="763965" cy="707886"/>
          </a:xfrm>
          <a:prstGeom prst="rect">
            <a:avLst/>
          </a:prstGeom>
          <a:noFill/>
        </p:spPr>
        <p:txBody>
          <a:bodyPr wrap="square" rtlCol="0">
            <a:spAutoFit/>
          </a:bodyPr>
          <a:lstStyle/>
          <a:p>
            <a:pPr algn="ctr"/>
            <a:r>
              <a:rPr lang="en-US" sz="2000" b="1" dirty="0">
                <a:solidFill>
                  <a:schemeClr val="tx1">
                    <a:lumMod val="50000"/>
                    <a:lumOff val="50000"/>
                  </a:schemeClr>
                </a:solidFill>
              </a:rPr>
              <a:t>Step </a:t>
            </a:r>
          </a:p>
          <a:p>
            <a:pPr algn="ctr"/>
            <a:r>
              <a:rPr lang="en-US" sz="2000" b="1" dirty="0">
                <a:solidFill>
                  <a:schemeClr val="tx1">
                    <a:lumMod val="50000"/>
                    <a:lumOff val="50000"/>
                  </a:schemeClr>
                </a:solidFill>
              </a:rPr>
              <a:t>02</a:t>
            </a:r>
          </a:p>
        </p:txBody>
      </p:sp>
      <p:sp>
        <p:nvSpPr>
          <p:cNvPr id="110" name="TextBox 109">
            <a:extLst>
              <a:ext uri="{FF2B5EF4-FFF2-40B4-BE49-F238E27FC236}">
                <a16:creationId xmlns:a16="http://schemas.microsoft.com/office/drawing/2014/main" id="{7DA2A3DC-9745-4C85-8534-325366E90A3D}"/>
              </a:ext>
            </a:extLst>
          </p:cNvPr>
          <p:cNvSpPr txBox="1"/>
          <p:nvPr/>
        </p:nvSpPr>
        <p:spPr>
          <a:xfrm>
            <a:off x="5714017" y="4541838"/>
            <a:ext cx="763965" cy="707886"/>
          </a:xfrm>
          <a:prstGeom prst="rect">
            <a:avLst/>
          </a:prstGeom>
          <a:noFill/>
        </p:spPr>
        <p:txBody>
          <a:bodyPr wrap="square" rtlCol="0">
            <a:spAutoFit/>
          </a:bodyPr>
          <a:lstStyle/>
          <a:p>
            <a:pPr algn="ctr"/>
            <a:r>
              <a:rPr lang="en-US" sz="2000" b="1" dirty="0">
                <a:solidFill>
                  <a:schemeClr val="tx1">
                    <a:lumMod val="50000"/>
                    <a:lumOff val="50000"/>
                  </a:schemeClr>
                </a:solidFill>
              </a:rPr>
              <a:t>Step </a:t>
            </a:r>
          </a:p>
          <a:p>
            <a:pPr algn="ctr"/>
            <a:r>
              <a:rPr lang="en-US" sz="2000" b="1" dirty="0">
                <a:solidFill>
                  <a:schemeClr val="tx1">
                    <a:lumMod val="50000"/>
                    <a:lumOff val="50000"/>
                  </a:schemeClr>
                </a:solidFill>
              </a:rPr>
              <a:t>03</a:t>
            </a:r>
          </a:p>
        </p:txBody>
      </p:sp>
      <p:sp>
        <p:nvSpPr>
          <p:cNvPr id="112" name="TextBox 111">
            <a:extLst>
              <a:ext uri="{FF2B5EF4-FFF2-40B4-BE49-F238E27FC236}">
                <a16:creationId xmlns:a16="http://schemas.microsoft.com/office/drawing/2014/main" id="{5FEE5A39-D7ED-4BB1-807E-40D56C849A18}"/>
              </a:ext>
            </a:extLst>
          </p:cNvPr>
          <p:cNvSpPr txBox="1"/>
          <p:nvPr/>
        </p:nvSpPr>
        <p:spPr>
          <a:xfrm>
            <a:off x="7961918" y="3597075"/>
            <a:ext cx="763965" cy="707886"/>
          </a:xfrm>
          <a:prstGeom prst="rect">
            <a:avLst/>
          </a:prstGeom>
          <a:noFill/>
        </p:spPr>
        <p:txBody>
          <a:bodyPr wrap="square" rtlCol="0">
            <a:spAutoFit/>
          </a:bodyPr>
          <a:lstStyle/>
          <a:p>
            <a:pPr algn="ctr"/>
            <a:r>
              <a:rPr lang="en-US" sz="2000" b="1" dirty="0">
                <a:solidFill>
                  <a:schemeClr val="tx1">
                    <a:lumMod val="50000"/>
                    <a:lumOff val="50000"/>
                  </a:schemeClr>
                </a:solidFill>
              </a:rPr>
              <a:t>Step </a:t>
            </a:r>
          </a:p>
          <a:p>
            <a:pPr algn="ctr"/>
            <a:r>
              <a:rPr lang="en-US" sz="2000" b="1" dirty="0">
                <a:solidFill>
                  <a:schemeClr val="tx1">
                    <a:lumMod val="50000"/>
                    <a:lumOff val="50000"/>
                  </a:schemeClr>
                </a:solidFill>
              </a:rPr>
              <a:t>04</a:t>
            </a:r>
          </a:p>
        </p:txBody>
      </p:sp>
      <p:sp>
        <p:nvSpPr>
          <p:cNvPr id="114" name="TextBox 113">
            <a:extLst>
              <a:ext uri="{FF2B5EF4-FFF2-40B4-BE49-F238E27FC236}">
                <a16:creationId xmlns:a16="http://schemas.microsoft.com/office/drawing/2014/main" id="{9965E5E5-D64A-4716-A618-664771300712}"/>
              </a:ext>
            </a:extLst>
          </p:cNvPr>
          <p:cNvSpPr txBox="1"/>
          <p:nvPr/>
        </p:nvSpPr>
        <p:spPr>
          <a:xfrm>
            <a:off x="8798858" y="1325587"/>
            <a:ext cx="763965" cy="707886"/>
          </a:xfrm>
          <a:prstGeom prst="rect">
            <a:avLst/>
          </a:prstGeom>
          <a:noFill/>
        </p:spPr>
        <p:txBody>
          <a:bodyPr wrap="square" rtlCol="0">
            <a:spAutoFit/>
          </a:bodyPr>
          <a:lstStyle/>
          <a:p>
            <a:pPr algn="ctr"/>
            <a:r>
              <a:rPr lang="en-US" sz="2000" b="1" dirty="0">
                <a:solidFill>
                  <a:schemeClr val="tx1">
                    <a:lumMod val="50000"/>
                    <a:lumOff val="50000"/>
                  </a:schemeClr>
                </a:solidFill>
              </a:rPr>
              <a:t>Step </a:t>
            </a:r>
          </a:p>
          <a:p>
            <a:pPr algn="ctr"/>
            <a:r>
              <a:rPr lang="en-US" sz="2000" b="1" dirty="0">
                <a:solidFill>
                  <a:schemeClr val="tx1">
                    <a:lumMod val="50000"/>
                    <a:lumOff val="50000"/>
                  </a:schemeClr>
                </a:solidFill>
              </a:rPr>
              <a:t>05</a:t>
            </a:r>
          </a:p>
        </p:txBody>
      </p:sp>
      <p:grpSp>
        <p:nvGrpSpPr>
          <p:cNvPr id="119" name="Group 26">
            <a:extLst>
              <a:ext uri="{FF2B5EF4-FFF2-40B4-BE49-F238E27FC236}">
                <a16:creationId xmlns:a16="http://schemas.microsoft.com/office/drawing/2014/main" id="{6F8FC2A2-387A-41B8-96CD-6DAD68AD2B30}"/>
              </a:ext>
            </a:extLst>
          </p:cNvPr>
          <p:cNvGrpSpPr>
            <a:grpSpLocks noChangeAspect="1"/>
          </p:cNvGrpSpPr>
          <p:nvPr/>
        </p:nvGrpSpPr>
        <p:grpSpPr bwMode="auto">
          <a:xfrm>
            <a:off x="1789110" y="3835287"/>
            <a:ext cx="431800" cy="406400"/>
            <a:chOff x="2552" y="2496"/>
            <a:chExt cx="272" cy="256"/>
          </a:xfrm>
        </p:grpSpPr>
        <p:sp>
          <p:nvSpPr>
            <p:cNvPr id="120" name="Freeform 27">
              <a:extLst>
                <a:ext uri="{FF2B5EF4-FFF2-40B4-BE49-F238E27FC236}">
                  <a16:creationId xmlns:a16="http://schemas.microsoft.com/office/drawing/2014/main" id="{DD59293A-D860-4179-9177-01E6C15D4FB5}"/>
                </a:ext>
              </a:extLst>
            </p:cNvPr>
            <p:cNvSpPr>
              <a:spLocks noEditPoints="1"/>
            </p:cNvSpPr>
            <p:nvPr/>
          </p:nvSpPr>
          <p:spPr bwMode="auto">
            <a:xfrm>
              <a:off x="2552" y="2600"/>
              <a:ext cx="80" cy="152"/>
            </a:xfrm>
            <a:custGeom>
              <a:avLst/>
              <a:gdLst>
                <a:gd name="T0" fmla="*/ 80 w 80"/>
                <a:gd name="T1" fmla="*/ 152 h 152"/>
                <a:gd name="T2" fmla="*/ 0 w 80"/>
                <a:gd name="T3" fmla="*/ 152 h 152"/>
                <a:gd name="T4" fmla="*/ 0 w 80"/>
                <a:gd name="T5" fmla="*/ 0 h 152"/>
                <a:gd name="T6" fmla="*/ 80 w 80"/>
                <a:gd name="T7" fmla="*/ 0 h 152"/>
                <a:gd name="T8" fmla="*/ 80 w 80"/>
                <a:gd name="T9" fmla="*/ 152 h 152"/>
                <a:gd name="T10" fmla="*/ 12 w 80"/>
                <a:gd name="T11" fmla="*/ 137 h 152"/>
                <a:gd name="T12" fmla="*/ 68 w 80"/>
                <a:gd name="T13" fmla="*/ 137 h 152"/>
                <a:gd name="T14" fmla="*/ 68 w 80"/>
                <a:gd name="T15" fmla="*/ 13 h 152"/>
                <a:gd name="T16" fmla="*/ 12 w 80"/>
                <a:gd name="T17" fmla="*/ 13 h 152"/>
                <a:gd name="T18" fmla="*/ 12 w 80"/>
                <a:gd name="T19" fmla="*/ 137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152">
                  <a:moveTo>
                    <a:pt x="80" y="152"/>
                  </a:moveTo>
                  <a:lnTo>
                    <a:pt x="0" y="152"/>
                  </a:lnTo>
                  <a:lnTo>
                    <a:pt x="0" y="0"/>
                  </a:lnTo>
                  <a:lnTo>
                    <a:pt x="80" y="0"/>
                  </a:lnTo>
                  <a:lnTo>
                    <a:pt x="80" y="152"/>
                  </a:lnTo>
                  <a:close/>
                  <a:moveTo>
                    <a:pt x="12" y="137"/>
                  </a:moveTo>
                  <a:lnTo>
                    <a:pt x="68" y="137"/>
                  </a:lnTo>
                  <a:lnTo>
                    <a:pt x="68" y="13"/>
                  </a:lnTo>
                  <a:lnTo>
                    <a:pt x="12" y="13"/>
                  </a:lnTo>
                  <a:lnTo>
                    <a:pt x="12" y="137"/>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28">
              <a:extLst>
                <a:ext uri="{FF2B5EF4-FFF2-40B4-BE49-F238E27FC236}">
                  <a16:creationId xmlns:a16="http://schemas.microsoft.com/office/drawing/2014/main" id="{5A88C23D-244A-4452-A699-CDB9DFC7B02A}"/>
                </a:ext>
              </a:extLst>
            </p:cNvPr>
            <p:cNvSpPr>
              <a:spLocks noEditPoints="1"/>
            </p:cNvSpPr>
            <p:nvPr/>
          </p:nvSpPr>
          <p:spPr bwMode="auto">
            <a:xfrm>
              <a:off x="2647" y="2544"/>
              <a:ext cx="82" cy="208"/>
            </a:xfrm>
            <a:custGeom>
              <a:avLst/>
              <a:gdLst>
                <a:gd name="T0" fmla="*/ 82 w 82"/>
                <a:gd name="T1" fmla="*/ 208 h 208"/>
                <a:gd name="T2" fmla="*/ 0 w 82"/>
                <a:gd name="T3" fmla="*/ 208 h 208"/>
                <a:gd name="T4" fmla="*/ 0 w 82"/>
                <a:gd name="T5" fmla="*/ 0 h 208"/>
                <a:gd name="T6" fmla="*/ 82 w 82"/>
                <a:gd name="T7" fmla="*/ 0 h 208"/>
                <a:gd name="T8" fmla="*/ 82 w 82"/>
                <a:gd name="T9" fmla="*/ 208 h 208"/>
                <a:gd name="T10" fmla="*/ 14 w 82"/>
                <a:gd name="T11" fmla="*/ 193 h 208"/>
                <a:gd name="T12" fmla="*/ 68 w 82"/>
                <a:gd name="T13" fmla="*/ 193 h 208"/>
                <a:gd name="T14" fmla="*/ 68 w 82"/>
                <a:gd name="T15" fmla="*/ 15 h 208"/>
                <a:gd name="T16" fmla="*/ 14 w 82"/>
                <a:gd name="T17" fmla="*/ 15 h 208"/>
                <a:gd name="T18" fmla="*/ 14 w 82"/>
                <a:gd name="T19" fmla="*/ 193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208">
                  <a:moveTo>
                    <a:pt x="82" y="208"/>
                  </a:moveTo>
                  <a:lnTo>
                    <a:pt x="0" y="208"/>
                  </a:lnTo>
                  <a:lnTo>
                    <a:pt x="0" y="0"/>
                  </a:lnTo>
                  <a:lnTo>
                    <a:pt x="82" y="0"/>
                  </a:lnTo>
                  <a:lnTo>
                    <a:pt x="82" y="208"/>
                  </a:lnTo>
                  <a:close/>
                  <a:moveTo>
                    <a:pt x="14" y="193"/>
                  </a:moveTo>
                  <a:lnTo>
                    <a:pt x="68" y="193"/>
                  </a:lnTo>
                  <a:lnTo>
                    <a:pt x="68" y="15"/>
                  </a:lnTo>
                  <a:lnTo>
                    <a:pt x="14" y="15"/>
                  </a:lnTo>
                  <a:lnTo>
                    <a:pt x="14" y="193"/>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29">
              <a:extLst>
                <a:ext uri="{FF2B5EF4-FFF2-40B4-BE49-F238E27FC236}">
                  <a16:creationId xmlns:a16="http://schemas.microsoft.com/office/drawing/2014/main" id="{F2C5F01F-5441-41F4-A048-48C157B2B276}"/>
                </a:ext>
              </a:extLst>
            </p:cNvPr>
            <p:cNvSpPr>
              <a:spLocks noEditPoints="1"/>
            </p:cNvSpPr>
            <p:nvPr/>
          </p:nvSpPr>
          <p:spPr bwMode="auto">
            <a:xfrm>
              <a:off x="2741" y="2496"/>
              <a:ext cx="83" cy="256"/>
            </a:xfrm>
            <a:custGeom>
              <a:avLst/>
              <a:gdLst>
                <a:gd name="T0" fmla="*/ 83 w 83"/>
                <a:gd name="T1" fmla="*/ 256 h 256"/>
                <a:gd name="T2" fmla="*/ 0 w 83"/>
                <a:gd name="T3" fmla="*/ 256 h 256"/>
                <a:gd name="T4" fmla="*/ 0 w 83"/>
                <a:gd name="T5" fmla="*/ 0 h 256"/>
                <a:gd name="T6" fmla="*/ 83 w 83"/>
                <a:gd name="T7" fmla="*/ 0 h 256"/>
                <a:gd name="T8" fmla="*/ 83 w 83"/>
                <a:gd name="T9" fmla="*/ 256 h 256"/>
                <a:gd name="T10" fmla="*/ 15 w 83"/>
                <a:gd name="T11" fmla="*/ 241 h 256"/>
                <a:gd name="T12" fmla="*/ 69 w 83"/>
                <a:gd name="T13" fmla="*/ 241 h 256"/>
                <a:gd name="T14" fmla="*/ 69 w 83"/>
                <a:gd name="T15" fmla="*/ 14 h 256"/>
                <a:gd name="T16" fmla="*/ 15 w 83"/>
                <a:gd name="T17" fmla="*/ 14 h 256"/>
                <a:gd name="T18" fmla="*/ 15 w 83"/>
                <a:gd name="T19" fmla="*/ 241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3" h="256">
                  <a:moveTo>
                    <a:pt x="83" y="256"/>
                  </a:moveTo>
                  <a:lnTo>
                    <a:pt x="0" y="256"/>
                  </a:lnTo>
                  <a:lnTo>
                    <a:pt x="0" y="0"/>
                  </a:lnTo>
                  <a:lnTo>
                    <a:pt x="83" y="0"/>
                  </a:lnTo>
                  <a:lnTo>
                    <a:pt x="83" y="256"/>
                  </a:lnTo>
                  <a:close/>
                  <a:moveTo>
                    <a:pt x="15" y="241"/>
                  </a:moveTo>
                  <a:lnTo>
                    <a:pt x="69" y="241"/>
                  </a:lnTo>
                  <a:lnTo>
                    <a:pt x="69" y="14"/>
                  </a:lnTo>
                  <a:lnTo>
                    <a:pt x="15" y="14"/>
                  </a:lnTo>
                  <a:lnTo>
                    <a:pt x="15" y="241"/>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30">
              <a:extLst>
                <a:ext uri="{FF2B5EF4-FFF2-40B4-BE49-F238E27FC236}">
                  <a16:creationId xmlns:a16="http://schemas.microsoft.com/office/drawing/2014/main" id="{DEE9E81C-6296-4497-8A01-19D3D2F99BC8}"/>
                </a:ext>
              </a:extLst>
            </p:cNvPr>
            <p:cNvSpPr>
              <a:spLocks noEditPoints="1"/>
            </p:cNvSpPr>
            <p:nvPr/>
          </p:nvSpPr>
          <p:spPr bwMode="auto">
            <a:xfrm>
              <a:off x="2552" y="2600"/>
              <a:ext cx="80" cy="152"/>
            </a:xfrm>
            <a:custGeom>
              <a:avLst/>
              <a:gdLst>
                <a:gd name="T0" fmla="*/ 80 w 80"/>
                <a:gd name="T1" fmla="*/ 152 h 152"/>
                <a:gd name="T2" fmla="*/ 0 w 80"/>
                <a:gd name="T3" fmla="*/ 152 h 152"/>
                <a:gd name="T4" fmla="*/ 0 w 80"/>
                <a:gd name="T5" fmla="*/ 0 h 152"/>
                <a:gd name="T6" fmla="*/ 80 w 80"/>
                <a:gd name="T7" fmla="*/ 0 h 152"/>
                <a:gd name="T8" fmla="*/ 80 w 80"/>
                <a:gd name="T9" fmla="*/ 152 h 152"/>
                <a:gd name="T10" fmla="*/ 12 w 80"/>
                <a:gd name="T11" fmla="*/ 137 h 152"/>
                <a:gd name="T12" fmla="*/ 68 w 80"/>
                <a:gd name="T13" fmla="*/ 137 h 152"/>
                <a:gd name="T14" fmla="*/ 68 w 80"/>
                <a:gd name="T15" fmla="*/ 13 h 152"/>
                <a:gd name="T16" fmla="*/ 12 w 80"/>
                <a:gd name="T17" fmla="*/ 13 h 152"/>
                <a:gd name="T18" fmla="*/ 12 w 80"/>
                <a:gd name="T19" fmla="*/ 137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152">
                  <a:moveTo>
                    <a:pt x="80" y="152"/>
                  </a:moveTo>
                  <a:lnTo>
                    <a:pt x="0" y="152"/>
                  </a:lnTo>
                  <a:lnTo>
                    <a:pt x="0" y="0"/>
                  </a:lnTo>
                  <a:lnTo>
                    <a:pt x="80" y="0"/>
                  </a:lnTo>
                  <a:lnTo>
                    <a:pt x="80" y="152"/>
                  </a:lnTo>
                  <a:close/>
                  <a:moveTo>
                    <a:pt x="12" y="137"/>
                  </a:moveTo>
                  <a:lnTo>
                    <a:pt x="68" y="137"/>
                  </a:lnTo>
                  <a:lnTo>
                    <a:pt x="68" y="13"/>
                  </a:lnTo>
                  <a:lnTo>
                    <a:pt x="12" y="13"/>
                  </a:lnTo>
                  <a:lnTo>
                    <a:pt x="12" y="137"/>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31">
              <a:extLst>
                <a:ext uri="{FF2B5EF4-FFF2-40B4-BE49-F238E27FC236}">
                  <a16:creationId xmlns:a16="http://schemas.microsoft.com/office/drawing/2014/main" id="{AA043B2B-9A49-4753-95EA-356DD5C4A83B}"/>
                </a:ext>
              </a:extLst>
            </p:cNvPr>
            <p:cNvSpPr>
              <a:spLocks noEditPoints="1"/>
            </p:cNvSpPr>
            <p:nvPr/>
          </p:nvSpPr>
          <p:spPr bwMode="auto">
            <a:xfrm>
              <a:off x="2647" y="2544"/>
              <a:ext cx="82" cy="208"/>
            </a:xfrm>
            <a:custGeom>
              <a:avLst/>
              <a:gdLst>
                <a:gd name="T0" fmla="*/ 82 w 82"/>
                <a:gd name="T1" fmla="*/ 208 h 208"/>
                <a:gd name="T2" fmla="*/ 0 w 82"/>
                <a:gd name="T3" fmla="*/ 208 h 208"/>
                <a:gd name="T4" fmla="*/ 0 w 82"/>
                <a:gd name="T5" fmla="*/ 0 h 208"/>
                <a:gd name="T6" fmla="*/ 82 w 82"/>
                <a:gd name="T7" fmla="*/ 0 h 208"/>
                <a:gd name="T8" fmla="*/ 82 w 82"/>
                <a:gd name="T9" fmla="*/ 208 h 208"/>
                <a:gd name="T10" fmla="*/ 14 w 82"/>
                <a:gd name="T11" fmla="*/ 193 h 208"/>
                <a:gd name="T12" fmla="*/ 68 w 82"/>
                <a:gd name="T13" fmla="*/ 193 h 208"/>
                <a:gd name="T14" fmla="*/ 68 w 82"/>
                <a:gd name="T15" fmla="*/ 15 h 208"/>
                <a:gd name="T16" fmla="*/ 14 w 82"/>
                <a:gd name="T17" fmla="*/ 15 h 208"/>
                <a:gd name="T18" fmla="*/ 14 w 82"/>
                <a:gd name="T19" fmla="*/ 193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208">
                  <a:moveTo>
                    <a:pt x="82" y="208"/>
                  </a:moveTo>
                  <a:lnTo>
                    <a:pt x="0" y="208"/>
                  </a:lnTo>
                  <a:lnTo>
                    <a:pt x="0" y="0"/>
                  </a:lnTo>
                  <a:lnTo>
                    <a:pt x="82" y="0"/>
                  </a:lnTo>
                  <a:lnTo>
                    <a:pt x="82" y="208"/>
                  </a:lnTo>
                  <a:close/>
                  <a:moveTo>
                    <a:pt x="14" y="193"/>
                  </a:moveTo>
                  <a:lnTo>
                    <a:pt x="68" y="193"/>
                  </a:lnTo>
                  <a:lnTo>
                    <a:pt x="68" y="15"/>
                  </a:lnTo>
                  <a:lnTo>
                    <a:pt x="14" y="15"/>
                  </a:lnTo>
                  <a:lnTo>
                    <a:pt x="14" y="193"/>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32">
              <a:extLst>
                <a:ext uri="{FF2B5EF4-FFF2-40B4-BE49-F238E27FC236}">
                  <a16:creationId xmlns:a16="http://schemas.microsoft.com/office/drawing/2014/main" id="{20DD49B2-FED3-4013-98F6-0949ABF6B8AB}"/>
                </a:ext>
              </a:extLst>
            </p:cNvPr>
            <p:cNvSpPr>
              <a:spLocks noEditPoints="1"/>
            </p:cNvSpPr>
            <p:nvPr/>
          </p:nvSpPr>
          <p:spPr bwMode="auto">
            <a:xfrm>
              <a:off x="2741" y="2496"/>
              <a:ext cx="83" cy="256"/>
            </a:xfrm>
            <a:custGeom>
              <a:avLst/>
              <a:gdLst>
                <a:gd name="T0" fmla="*/ 83 w 83"/>
                <a:gd name="T1" fmla="*/ 256 h 256"/>
                <a:gd name="T2" fmla="*/ 0 w 83"/>
                <a:gd name="T3" fmla="*/ 256 h 256"/>
                <a:gd name="T4" fmla="*/ 0 w 83"/>
                <a:gd name="T5" fmla="*/ 0 h 256"/>
                <a:gd name="T6" fmla="*/ 83 w 83"/>
                <a:gd name="T7" fmla="*/ 0 h 256"/>
                <a:gd name="T8" fmla="*/ 83 w 83"/>
                <a:gd name="T9" fmla="*/ 256 h 256"/>
                <a:gd name="T10" fmla="*/ 15 w 83"/>
                <a:gd name="T11" fmla="*/ 241 h 256"/>
                <a:gd name="T12" fmla="*/ 69 w 83"/>
                <a:gd name="T13" fmla="*/ 241 h 256"/>
                <a:gd name="T14" fmla="*/ 69 w 83"/>
                <a:gd name="T15" fmla="*/ 14 h 256"/>
                <a:gd name="T16" fmla="*/ 15 w 83"/>
                <a:gd name="T17" fmla="*/ 14 h 256"/>
                <a:gd name="T18" fmla="*/ 15 w 83"/>
                <a:gd name="T19" fmla="*/ 241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3" h="256">
                  <a:moveTo>
                    <a:pt x="83" y="256"/>
                  </a:moveTo>
                  <a:lnTo>
                    <a:pt x="0" y="256"/>
                  </a:lnTo>
                  <a:lnTo>
                    <a:pt x="0" y="0"/>
                  </a:lnTo>
                  <a:lnTo>
                    <a:pt x="83" y="0"/>
                  </a:lnTo>
                  <a:lnTo>
                    <a:pt x="83" y="256"/>
                  </a:lnTo>
                  <a:close/>
                  <a:moveTo>
                    <a:pt x="15" y="241"/>
                  </a:moveTo>
                  <a:lnTo>
                    <a:pt x="69" y="241"/>
                  </a:lnTo>
                  <a:lnTo>
                    <a:pt x="69" y="14"/>
                  </a:lnTo>
                  <a:lnTo>
                    <a:pt x="15" y="14"/>
                  </a:lnTo>
                  <a:lnTo>
                    <a:pt x="15" y="241"/>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26" name="Group 41">
            <a:extLst>
              <a:ext uri="{FF2B5EF4-FFF2-40B4-BE49-F238E27FC236}">
                <a16:creationId xmlns:a16="http://schemas.microsoft.com/office/drawing/2014/main" id="{7BE95AAE-D541-4C2B-B913-E49A72ED4FF3}"/>
              </a:ext>
            </a:extLst>
          </p:cNvPr>
          <p:cNvGrpSpPr>
            <a:grpSpLocks noChangeAspect="1"/>
          </p:cNvGrpSpPr>
          <p:nvPr/>
        </p:nvGrpSpPr>
        <p:grpSpPr bwMode="auto">
          <a:xfrm>
            <a:off x="775354" y="885755"/>
            <a:ext cx="368299" cy="371475"/>
            <a:chOff x="4584" y="2486"/>
            <a:chExt cx="232" cy="234"/>
          </a:xfrm>
        </p:grpSpPr>
        <p:sp>
          <p:nvSpPr>
            <p:cNvPr id="127" name="Freeform 42">
              <a:extLst>
                <a:ext uri="{FF2B5EF4-FFF2-40B4-BE49-F238E27FC236}">
                  <a16:creationId xmlns:a16="http://schemas.microsoft.com/office/drawing/2014/main" id="{705652D5-D776-42F2-B740-906A72F8E98F}"/>
                </a:ext>
              </a:extLst>
            </p:cNvPr>
            <p:cNvSpPr>
              <a:spLocks noEditPoints="1"/>
            </p:cNvSpPr>
            <p:nvPr/>
          </p:nvSpPr>
          <p:spPr bwMode="auto">
            <a:xfrm>
              <a:off x="4584" y="2486"/>
              <a:ext cx="200" cy="203"/>
            </a:xfrm>
            <a:custGeom>
              <a:avLst/>
              <a:gdLst>
                <a:gd name="T0" fmla="*/ 67 w 82"/>
                <a:gd name="T1" fmla="*/ 68 h 83"/>
                <a:gd name="T2" fmla="*/ 14 w 82"/>
                <a:gd name="T3" fmla="*/ 68 h 83"/>
                <a:gd name="T4" fmla="*/ 14 w 82"/>
                <a:gd name="T5" fmla="*/ 15 h 83"/>
                <a:gd name="T6" fmla="*/ 67 w 82"/>
                <a:gd name="T7" fmla="*/ 15 h 83"/>
                <a:gd name="T8" fmla="*/ 67 w 82"/>
                <a:gd name="T9" fmla="*/ 68 h 83"/>
                <a:gd name="T10" fmla="*/ 18 w 82"/>
                <a:gd name="T11" fmla="*/ 19 h 83"/>
                <a:gd name="T12" fmla="*/ 18 w 82"/>
                <a:gd name="T13" fmla="*/ 64 h 83"/>
                <a:gd name="T14" fmla="*/ 64 w 82"/>
                <a:gd name="T15" fmla="*/ 64 h 83"/>
                <a:gd name="T16" fmla="*/ 64 w 82"/>
                <a:gd name="T17" fmla="*/ 19 h 83"/>
                <a:gd name="T18" fmla="*/ 18 w 82"/>
                <a:gd name="T19" fmla="*/ 1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83">
                  <a:moveTo>
                    <a:pt x="67" y="68"/>
                  </a:moveTo>
                  <a:cubicBezTo>
                    <a:pt x="53" y="83"/>
                    <a:pt x="29" y="83"/>
                    <a:pt x="14" y="68"/>
                  </a:cubicBezTo>
                  <a:cubicBezTo>
                    <a:pt x="0" y="54"/>
                    <a:pt x="0" y="30"/>
                    <a:pt x="14" y="15"/>
                  </a:cubicBezTo>
                  <a:cubicBezTo>
                    <a:pt x="29" y="0"/>
                    <a:pt x="53" y="0"/>
                    <a:pt x="67" y="15"/>
                  </a:cubicBezTo>
                  <a:cubicBezTo>
                    <a:pt x="82" y="30"/>
                    <a:pt x="82" y="54"/>
                    <a:pt x="67" y="68"/>
                  </a:cubicBezTo>
                  <a:close/>
                  <a:moveTo>
                    <a:pt x="18" y="19"/>
                  </a:moveTo>
                  <a:cubicBezTo>
                    <a:pt x="6" y="32"/>
                    <a:pt x="6" y="52"/>
                    <a:pt x="18" y="64"/>
                  </a:cubicBezTo>
                  <a:cubicBezTo>
                    <a:pt x="31" y="77"/>
                    <a:pt x="51" y="77"/>
                    <a:pt x="64" y="64"/>
                  </a:cubicBezTo>
                  <a:cubicBezTo>
                    <a:pt x="76" y="52"/>
                    <a:pt x="76" y="32"/>
                    <a:pt x="64" y="19"/>
                  </a:cubicBezTo>
                  <a:cubicBezTo>
                    <a:pt x="51" y="7"/>
                    <a:pt x="31" y="7"/>
                    <a:pt x="18" y="19"/>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43">
              <a:extLst>
                <a:ext uri="{FF2B5EF4-FFF2-40B4-BE49-F238E27FC236}">
                  <a16:creationId xmlns:a16="http://schemas.microsoft.com/office/drawing/2014/main" id="{C6AA233A-CD74-4406-B9D8-DB05C67F294D}"/>
                </a:ext>
              </a:extLst>
            </p:cNvPr>
            <p:cNvSpPr>
              <a:spLocks/>
            </p:cNvSpPr>
            <p:nvPr/>
          </p:nvSpPr>
          <p:spPr bwMode="auto">
            <a:xfrm>
              <a:off x="4618" y="2518"/>
              <a:ext cx="130" cy="80"/>
            </a:xfrm>
            <a:custGeom>
              <a:avLst/>
              <a:gdLst>
                <a:gd name="T0" fmla="*/ 12 w 53"/>
                <a:gd name="T1" fmla="*/ 14 h 33"/>
                <a:gd name="T2" fmla="*/ 42 w 53"/>
                <a:gd name="T3" fmla="*/ 14 h 33"/>
                <a:gd name="T4" fmla="*/ 48 w 53"/>
                <a:gd name="T5" fmla="*/ 28 h 33"/>
                <a:gd name="T6" fmla="*/ 53 w 53"/>
                <a:gd name="T7" fmla="*/ 28 h 33"/>
                <a:gd name="T8" fmla="*/ 46 w 53"/>
                <a:gd name="T9" fmla="*/ 10 h 33"/>
                <a:gd name="T10" fmla="*/ 8 w 53"/>
                <a:gd name="T11" fmla="*/ 10 h 33"/>
                <a:gd name="T12" fmla="*/ 1 w 53"/>
                <a:gd name="T13" fmla="*/ 33 h 33"/>
                <a:gd name="T14" fmla="*/ 6 w 53"/>
                <a:gd name="T15" fmla="*/ 32 h 33"/>
                <a:gd name="T16" fmla="*/ 12 w 53"/>
                <a:gd name="T17" fmla="*/ 1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33">
                  <a:moveTo>
                    <a:pt x="12" y="14"/>
                  </a:moveTo>
                  <a:cubicBezTo>
                    <a:pt x="20" y="6"/>
                    <a:pt x="33" y="6"/>
                    <a:pt x="42" y="14"/>
                  </a:cubicBezTo>
                  <a:cubicBezTo>
                    <a:pt x="45" y="18"/>
                    <a:pt x="47" y="23"/>
                    <a:pt x="48" y="28"/>
                  </a:cubicBezTo>
                  <a:cubicBezTo>
                    <a:pt x="53" y="28"/>
                    <a:pt x="53" y="28"/>
                    <a:pt x="53" y="28"/>
                  </a:cubicBezTo>
                  <a:cubicBezTo>
                    <a:pt x="53" y="21"/>
                    <a:pt x="50" y="15"/>
                    <a:pt x="46" y="10"/>
                  </a:cubicBezTo>
                  <a:cubicBezTo>
                    <a:pt x="35" y="0"/>
                    <a:pt x="18" y="0"/>
                    <a:pt x="8" y="10"/>
                  </a:cubicBezTo>
                  <a:cubicBezTo>
                    <a:pt x="2" y="16"/>
                    <a:pt x="0" y="25"/>
                    <a:pt x="1" y="33"/>
                  </a:cubicBezTo>
                  <a:cubicBezTo>
                    <a:pt x="6" y="32"/>
                    <a:pt x="6" y="32"/>
                    <a:pt x="6" y="32"/>
                  </a:cubicBezTo>
                  <a:cubicBezTo>
                    <a:pt x="5" y="26"/>
                    <a:pt x="7" y="19"/>
                    <a:pt x="12" y="14"/>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44">
              <a:extLst>
                <a:ext uri="{FF2B5EF4-FFF2-40B4-BE49-F238E27FC236}">
                  <a16:creationId xmlns:a16="http://schemas.microsoft.com/office/drawing/2014/main" id="{B1B90A87-4EF8-4149-9121-88259DFBCBD7}"/>
                </a:ext>
              </a:extLst>
            </p:cNvPr>
            <p:cNvSpPr>
              <a:spLocks noEditPoints="1"/>
            </p:cNvSpPr>
            <p:nvPr/>
          </p:nvSpPr>
          <p:spPr bwMode="auto">
            <a:xfrm>
              <a:off x="4738" y="2642"/>
              <a:ext cx="78" cy="78"/>
            </a:xfrm>
            <a:custGeom>
              <a:avLst/>
              <a:gdLst>
                <a:gd name="T0" fmla="*/ 78 w 78"/>
                <a:gd name="T1" fmla="*/ 47 h 78"/>
                <a:gd name="T2" fmla="*/ 46 w 78"/>
                <a:gd name="T3" fmla="*/ 78 h 78"/>
                <a:gd name="T4" fmla="*/ 0 w 78"/>
                <a:gd name="T5" fmla="*/ 32 h 78"/>
                <a:gd name="T6" fmla="*/ 32 w 78"/>
                <a:gd name="T7" fmla="*/ 0 h 78"/>
                <a:gd name="T8" fmla="*/ 78 w 78"/>
                <a:gd name="T9" fmla="*/ 47 h 78"/>
                <a:gd name="T10" fmla="*/ 46 w 78"/>
                <a:gd name="T11" fmla="*/ 59 h 78"/>
                <a:gd name="T12" fmla="*/ 58 w 78"/>
                <a:gd name="T13" fmla="*/ 47 h 78"/>
                <a:gd name="T14" fmla="*/ 32 w 78"/>
                <a:gd name="T15" fmla="*/ 20 h 78"/>
                <a:gd name="T16" fmla="*/ 19 w 78"/>
                <a:gd name="T17" fmla="*/ 32 h 78"/>
                <a:gd name="T18" fmla="*/ 46 w 78"/>
                <a:gd name="T19" fmla="*/ 5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78">
                  <a:moveTo>
                    <a:pt x="78" y="47"/>
                  </a:moveTo>
                  <a:lnTo>
                    <a:pt x="46" y="78"/>
                  </a:lnTo>
                  <a:lnTo>
                    <a:pt x="0" y="32"/>
                  </a:lnTo>
                  <a:lnTo>
                    <a:pt x="32" y="0"/>
                  </a:lnTo>
                  <a:lnTo>
                    <a:pt x="78" y="47"/>
                  </a:lnTo>
                  <a:close/>
                  <a:moveTo>
                    <a:pt x="46" y="59"/>
                  </a:moveTo>
                  <a:lnTo>
                    <a:pt x="58" y="47"/>
                  </a:lnTo>
                  <a:lnTo>
                    <a:pt x="32" y="20"/>
                  </a:lnTo>
                  <a:lnTo>
                    <a:pt x="19" y="32"/>
                  </a:lnTo>
                  <a:lnTo>
                    <a:pt x="46" y="5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45">
              <a:extLst>
                <a:ext uri="{FF2B5EF4-FFF2-40B4-BE49-F238E27FC236}">
                  <a16:creationId xmlns:a16="http://schemas.microsoft.com/office/drawing/2014/main" id="{6891E41A-5C4F-40B4-B25E-DBA9709FD721}"/>
                </a:ext>
              </a:extLst>
            </p:cNvPr>
            <p:cNvSpPr>
              <a:spLocks/>
            </p:cNvSpPr>
            <p:nvPr/>
          </p:nvSpPr>
          <p:spPr bwMode="auto">
            <a:xfrm>
              <a:off x="4735" y="2640"/>
              <a:ext cx="30" cy="29"/>
            </a:xfrm>
            <a:custGeom>
              <a:avLst/>
              <a:gdLst>
                <a:gd name="T0" fmla="*/ 30 w 30"/>
                <a:gd name="T1" fmla="*/ 19 h 29"/>
                <a:gd name="T2" fmla="*/ 20 w 30"/>
                <a:gd name="T3" fmla="*/ 29 h 29"/>
                <a:gd name="T4" fmla="*/ 0 w 30"/>
                <a:gd name="T5" fmla="*/ 12 h 29"/>
                <a:gd name="T6" fmla="*/ 13 w 30"/>
                <a:gd name="T7" fmla="*/ 0 h 29"/>
                <a:gd name="T8" fmla="*/ 30 w 30"/>
                <a:gd name="T9" fmla="*/ 19 h 29"/>
              </a:gdLst>
              <a:ahLst/>
              <a:cxnLst>
                <a:cxn ang="0">
                  <a:pos x="T0" y="T1"/>
                </a:cxn>
                <a:cxn ang="0">
                  <a:pos x="T2" y="T3"/>
                </a:cxn>
                <a:cxn ang="0">
                  <a:pos x="T4" y="T5"/>
                </a:cxn>
                <a:cxn ang="0">
                  <a:pos x="T6" y="T7"/>
                </a:cxn>
                <a:cxn ang="0">
                  <a:pos x="T8" y="T9"/>
                </a:cxn>
              </a:cxnLst>
              <a:rect l="0" t="0" r="r" b="b"/>
              <a:pathLst>
                <a:path w="30" h="29">
                  <a:moveTo>
                    <a:pt x="30" y="19"/>
                  </a:moveTo>
                  <a:lnTo>
                    <a:pt x="20" y="29"/>
                  </a:lnTo>
                  <a:lnTo>
                    <a:pt x="0" y="12"/>
                  </a:lnTo>
                  <a:lnTo>
                    <a:pt x="13" y="0"/>
                  </a:lnTo>
                  <a:lnTo>
                    <a:pt x="30" y="1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46">
              <a:extLst>
                <a:ext uri="{FF2B5EF4-FFF2-40B4-BE49-F238E27FC236}">
                  <a16:creationId xmlns:a16="http://schemas.microsoft.com/office/drawing/2014/main" id="{1B9694A8-26A1-48F7-AC5F-F1D1839E6ADA}"/>
                </a:ext>
              </a:extLst>
            </p:cNvPr>
            <p:cNvSpPr>
              <a:spLocks noEditPoints="1"/>
            </p:cNvSpPr>
            <p:nvPr/>
          </p:nvSpPr>
          <p:spPr bwMode="auto">
            <a:xfrm>
              <a:off x="4584" y="2486"/>
              <a:ext cx="200" cy="203"/>
            </a:xfrm>
            <a:custGeom>
              <a:avLst/>
              <a:gdLst>
                <a:gd name="T0" fmla="*/ 67 w 82"/>
                <a:gd name="T1" fmla="*/ 68 h 83"/>
                <a:gd name="T2" fmla="*/ 14 w 82"/>
                <a:gd name="T3" fmla="*/ 68 h 83"/>
                <a:gd name="T4" fmla="*/ 14 w 82"/>
                <a:gd name="T5" fmla="*/ 15 h 83"/>
                <a:gd name="T6" fmla="*/ 67 w 82"/>
                <a:gd name="T7" fmla="*/ 15 h 83"/>
                <a:gd name="T8" fmla="*/ 67 w 82"/>
                <a:gd name="T9" fmla="*/ 68 h 83"/>
                <a:gd name="T10" fmla="*/ 18 w 82"/>
                <a:gd name="T11" fmla="*/ 19 h 83"/>
                <a:gd name="T12" fmla="*/ 18 w 82"/>
                <a:gd name="T13" fmla="*/ 64 h 83"/>
                <a:gd name="T14" fmla="*/ 64 w 82"/>
                <a:gd name="T15" fmla="*/ 64 h 83"/>
                <a:gd name="T16" fmla="*/ 64 w 82"/>
                <a:gd name="T17" fmla="*/ 19 h 83"/>
                <a:gd name="T18" fmla="*/ 18 w 82"/>
                <a:gd name="T19" fmla="*/ 1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83">
                  <a:moveTo>
                    <a:pt x="67" y="68"/>
                  </a:moveTo>
                  <a:cubicBezTo>
                    <a:pt x="53" y="83"/>
                    <a:pt x="29" y="83"/>
                    <a:pt x="14" y="68"/>
                  </a:cubicBezTo>
                  <a:cubicBezTo>
                    <a:pt x="0" y="54"/>
                    <a:pt x="0" y="30"/>
                    <a:pt x="14" y="15"/>
                  </a:cubicBezTo>
                  <a:cubicBezTo>
                    <a:pt x="29" y="0"/>
                    <a:pt x="53" y="0"/>
                    <a:pt x="67" y="15"/>
                  </a:cubicBezTo>
                  <a:cubicBezTo>
                    <a:pt x="82" y="30"/>
                    <a:pt x="82" y="54"/>
                    <a:pt x="67" y="68"/>
                  </a:cubicBezTo>
                  <a:close/>
                  <a:moveTo>
                    <a:pt x="18" y="19"/>
                  </a:moveTo>
                  <a:cubicBezTo>
                    <a:pt x="6" y="32"/>
                    <a:pt x="6" y="52"/>
                    <a:pt x="18" y="64"/>
                  </a:cubicBezTo>
                  <a:cubicBezTo>
                    <a:pt x="31" y="77"/>
                    <a:pt x="51" y="77"/>
                    <a:pt x="64" y="64"/>
                  </a:cubicBezTo>
                  <a:cubicBezTo>
                    <a:pt x="76" y="52"/>
                    <a:pt x="76" y="32"/>
                    <a:pt x="64" y="19"/>
                  </a:cubicBezTo>
                  <a:cubicBezTo>
                    <a:pt x="51" y="7"/>
                    <a:pt x="31" y="7"/>
                    <a:pt x="18" y="19"/>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47">
              <a:extLst>
                <a:ext uri="{FF2B5EF4-FFF2-40B4-BE49-F238E27FC236}">
                  <a16:creationId xmlns:a16="http://schemas.microsoft.com/office/drawing/2014/main" id="{1169DF2A-D64F-4D9C-AD8D-4DD4D665EBEB}"/>
                </a:ext>
              </a:extLst>
            </p:cNvPr>
            <p:cNvSpPr>
              <a:spLocks/>
            </p:cNvSpPr>
            <p:nvPr/>
          </p:nvSpPr>
          <p:spPr bwMode="auto">
            <a:xfrm>
              <a:off x="4618" y="2518"/>
              <a:ext cx="130" cy="80"/>
            </a:xfrm>
            <a:custGeom>
              <a:avLst/>
              <a:gdLst>
                <a:gd name="T0" fmla="*/ 12 w 53"/>
                <a:gd name="T1" fmla="*/ 14 h 33"/>
                <a:gd name="T2" fmla="*/ 42 w 53"/>
                <a:gd name="T3" fmla="*/ 14 h 33"/>
                <a:gd name="T4" fmla="*/ 48 w 53"/>
                <a:gd name="T5" fmla="*/ 28 h 33"/>
                <a:gd name="T6" fmla="*/ 53 w 53"/>
                <a:gd name="T7" fmla="*/ 28 h 33"/>
                <a:gd name="T8" fmla="*/ 46 w 53"/>
                <a:gd name="T9" fmla="*/ 10 h 33"/>
                <a:gd name="T10" fmla="*/ 8 w 53"/>
                <a:gd name="T11" fmla="*/ 10 h 33"/>
                <a:gd name="T12" fmla="*/ 1 w 53"/>
                <a:gd name="T13" fmla="*/ 33 h 33"/>
                <a:gd name="T14" fmla="*/ 6 w 53"/>
                <a:gd name="T15" fmla="*/ 32 h 33"/>
                <a:gd name="T16" fmla="*/ 12 w 53"/>
                <a:gd name="T17" fmla="*/ 1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33">
                  <a:moveTo>
                    <a:pt x="12" y="14"/>
                  </a:moveTo>
                  <a:cubicBezTo>
                    <a:pt x="20" y="6"/>
                    <a:pt x="33" y="6"/>
                    <a:pt x="42" y="14"/>
                  </a:cubicBezTo>
                  <a:cubicBezTo>
                    <a:pt x="45" y="18"/>
                    <a:pt x="47" y="23"/>
                    <a:pt x="48" y="28"/>
                  </a:cubicBezTo>
                  <a:cubicBezTo>
                    <a:pt x="53" y="28"/>
                    <a:pt x="53" y="28"/>
                    <a:pt x="53" y="28"/>
                  </a:cubicBezTo>
                  <a:cubicBezTo>
                    <a:pt x="53" y="21"/>
                    <a:pt x="50" y="15"/>
                    <a:pt x="46" y="10"/>
                  </a:cubicBezTo>
                  <a:cubicBezTo>
                    <a:pt x="35" y="0"/>
                    <a:pt x="18" y="0"/>
                    <a:pt x="8" y="10"/>
                  </a:cubicBezTo>
                  <a:cubicBezTo>
                    <a:pt x="2" y="16"/>
                    <a:pt x="0" y="25"/>
                    <a:pt x="1" y="33"/>
                  </a:cubicBezTo>
                  <a:cubicBezTo>
                    <a:pt x="6" y="32"/>
                    <a:pt x="6" y="32"/>
                    <a:pt x="6" y="32"/>
                  </a:cubicBezTo>
                  <a:cubicBezTo>
                    <a:pt x="5" y="26"/>
                    <a:pt x="7" y="19"/>
                    <a:pt x="12" y="14"/>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48">
              <a:extLst>
                <a:ext uri="{FF2B5EF4-FFF2-40B4-BE49-F238E27FC236}">
                  <a16:creationId xmlns:a16="http://schemas.microsoft.com/office/drawing/2014/main" id="{97AA1865-B38F-4FAB-9151-EA3558CDD3FA}"/>
                </a:ext>
              </a:extLst>
            </p:cNvPr>
            <p:cNvSpPr>
              <a:spLocks noEditPoints="1"/>
            </p:cNvSpPr>
            <p:nvPr/>
          </p:nvSpPr>
          <p:spPr bwMode="auto">
            <a:xfrm>
              <a:off x="4738" y="2642"/>
              <a:ext cx="78" cy="78"/>
            </a:xfrm>
            <a:custGeom>
              <a:avLst/>
              <a:gdLst>
                <a:gd name="T0" fmla="*/ 78 w 78"/>
                <a:gd name="T1" fmla="*/ 47 h 78"/>
                <a:gd name="T2" fmla="*/ 46 w 78"/>
                <a:gd name="T3" fmla="*/ 78 h 78"/>
                <a:gd name="T4" fmla="*/ 0 w 78"/>
                <a:gd name="T5" fmla="*/ 32 h 78"/>
                <a:gd name="T6" fmla="*/ 32 w 78"/>
                <a:gd name="T7" fmla="*/ 0 h 78"/>
                <a:gd name="T8" fmla="*/ 78 w 78"/>
                <a:gd name="T9" fmla="*/ 47 h 78"/>
                <a:gd name="T10" fmla="*/ 46 w 78"/>
                <a:gd name="T11" fmla="*/ 59 h 78"/>
                <a:gd name="T12" fmla="*/ 58 w 78"/>
                <a:gd name="T13" fmla="*/ 47 h 78"/>
                <a:gd name="T14" fmla="*/ 32 w 78"/>
                <a:gd name="T15" fmla="*/ 20 h 78"/>
                <a:gd name="T16" fmla="*/ 19 w 78"/>
                <a:gd name="T17" fmla="*/ 32 h 78"/>
                <a:gd name="T18" fmla="*/ 46 w 78"/>
                <a:gd name="T19" fmla="*/ 5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78">
                  <a:moveTo>
                    <a:pt x="78" y="47"/>
                  </a:moveTo>
                  <a:lnTo>
                    <a:pt x="46" y="78"/>
                  </a:lnTo>
                  <a:lnTo>
                    <a:pt x="0" y="32"/>
                  </a:lnTo>
                  <a:lnTo>
                    <a:pt x="32" y="0"/>
                  </a:lnTo>
                  <a:lnTo>
                    <a:pt x="78" y="47"/>
                  </a:lnTo>
                  <a:close/>
                  <a:moveTo>
                    <a:pt x="46" y="59"/>
                  </a:moveTo>
                  <a:lnTo>
                    <a:pt x="58" y="47"/>
                  </a:lnTo>
                  <a:lnTo>
                    <a:pt x="32" y="20"/>
                  </a:lnTo>
                  <a:lnTo>
                    <a:pt x="19" y="32"/>
                  </a:lnTo>
                  <a:lnTo>
                    <a:pt x="46" y="5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49">
              <a:extLst>
                <a:ext uri="{FF2B5EF4-FFF2-40B4-BE49-F238E27FC236}">
                  <a16:creationId xmlns:a16="http://schemas.microsoft.com/office/drawing/2014/main" id="{D37DF917-EC93-4750-B066-B5585A096EA7}"/>
                </a:ext>
              </a:extLst>
            </p:cNvPr>
            <p:cNvSpPr>
              <a:spLocks/>
            </p:cNvSpPr>
            <p:nvPr/>
          </p:nvSpPr>
          <p:spPr bwMode="auto">
            <a:xfrm>
              <a:off x="4735" y="2640"/>
              <a:ext cx="30" cy="29"/>
            </a:xfrm>
            <a:custGeom>
              <a:avLst/>
              <a:gdLst>
                <a:gd name="T0" fmla="*/ 30 w 30"/>
                <a:gd name="T1" fmla="*/ 19 h 29"/>
                <a:gd name="T2" fmla="*/ 20 w 30"/>
                <a:gd name="T3" fmla="*/ 29 h 29"/>
                <a:gd name="T4" fmla="*/ 0 w 30"/>
                <a:gd name="T5" fmla="*/ 12 h 29"/>
                <a:gd name="T6" fmla="*/ 13 w 30"/>
                <a:gd name="T7" fmla="*/ 0 h 29"/>
                <a:gd name="T8" fmla="*/ 30 w 30"/>
                <a:gd name="T9" fmla="*/ 19 h 29"/>
              </a:gdLst>
              <a:ahLst/>
              <a:cxnLst>
                <a:cxn ang="0">
                  <a:pos x="T0" y="T1"/>
                </a:cxn>
                <a:cxn ang="0">
                  <a:pos x="T2" y="T3"/>
                </a:cxn>
                <a:cxn ang="0">
                  <a:pos x="T4" y="T5"/>
                </a:cxn>
                <a:cxn ang="0">
                  <a:pos x="T6" y="T7"/>
                </a:cxn>
                <a:cxn ang="0">
                  <a:pos x="T8" y="T9"/>
                </a:cxn>
              </a:cxnLst>
              <a:rect l="0" t="0" r="r" b="b"/>
              <a:pathLst>
                <a:path w="30" h="29">
                  <a:moveTo>
                    <a:pt x="30" y="19"/>
                  </a:moveTo>
                  <a:lnTo>
                    <a:pt x="20" y="29"/>
                  </a:lnTo>
                  <a:lnTo>
                    <a:pt x="0" y="12"/>
                  </a:lnTo>
                  <a:lnTo>
                    <a:pt x="13" y="0"/>
                  </a:lnTo>
                  <a:lnTo>
                    <a:pt x="30" y="1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5" name="Group 35">
            <a:extLst>
              <a:ext uri="{FF2B5EF4-FFF2-40B4-BE49-F238E27FC236}">
                <a16:creationId xmlns:a16="http://schemas.microsoft.com/office/drawing/2014/main" id="{CB4C6C61-7C42-4093-AD3B-4141E227B6FB}"/>
              </a:ext>
            </a:extLst>
          </p:cNvPr>
          <p:cNvGrpSpPr>
            <a:grpSpLocks noChangeAspect="1"/>
          </p:cNvGrpSpPr>
          <p:nvPr/>
        </p:nvGrpSpPr>
        <p:grpSpPr bwMode="auto">
          <a:xfrm>
            <a:off x="9888539" y="3949587"/>
            <a:ext cx="409575" cy="414337"/>
            <a:chOff x="3670" y="383"/>
            <a:chExt cx="258" cy="261"/>
          </a:xfrm>
        </p:grpSpPr>
        <p:sp>
          <p:nvSpPr>
            <p:cNvPr id="136" name="Freeform 36">
              <a:extLst>
                <a:ext uri="{FF2B5EF4-FFF2-40B4-BE49-F238E27FC236}">
                  <a16:creationId xmlns:a16="http://schemas.microsoft.com/office/drawing/2014/main" id="{E57DF5E3-CE16-4C89-BB9B-01E8C570761E}"/>
                </a:ext>
              </a:extLst>
            </p:cNvPr>
            <p:cNvSpPr>
              <a:spLocks noEditPoints="1"/>
            </p:cNvSpPr>
            <p:nvPr/>
          </p:nvSpPr>
          <p:spPr bwMode="auto">
            <a:xfrm>
              <a:off x="3670" y="383"/>
              <a:ext cx="258" cy="261"/>
            </a:xfrm>
            <a:custGeom>
              <a:avLst/>
              <a:gdLst>
                <a:gd name="T0" fmla="*/ 53 w 106"/>
                <a:gd name="T1" fmla="*/ 107 h 107"/>
                <a:gd name="T2" fmla="*/ 0 w 106"/>
                <a:gd name="T3" fmla="*/ 54 h 107"/>
                <a:gd name="T4" fmla="*/ 53 w 106"/>
                <a:gd name="T5" fmla="*/ 0 h 107"/>
                <a:gd name="T6" fmla="*/ 106 w 106"/>
                <a:gd name="T7" fmla="*/ 54 h 107"/>
                <a:gd name="T8" fmla="*/ 53 w 106"/>
                <a:gd name="T9" fmla="*/ 107 h 107"/>
                <a:gd name="T10" fmla="*/ 53 w 106"/>
                <a:gd name="T11" fmla="*/ 6 h 107"/>
                <a:gd name="T12" fmla="*/ 6 w 106"/>
                <a:gd name="T13" fmla="*/ 54 h 107"/>
                <a:gd name="T14" fmla="*/ 53 w 106"/>
                <a:gd name="T15" fmla="*/ 101 h 107"/>
                <a:gd name="T16" fmla="*/ 101 w 106"/>
                <a:gd name="T17" fmla="*/ 54 h 107"/>
                <a:gd name="T18" fmla="*/ 53 w 106"/>
                <a:gd name="T19" fmla="*/ 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6" h="107">
                  <a:moveTo>
                    <a:pt x="53" y="107"/>
                  </a:moveTo>
                  <a:cubicBezTo>
                    <a:pt x="24" y="107"/>
                    <a:pt x="0" y="83"/>
                    <a:pt x="0" y="54"/>
                  </a:cubicBezTo>
                  <a:cubicBezTo>
                    <a:pt x="0" y="24"/>
                    <a:pt x="24" y="0"/>
                    <a:pt x="53" y="0"/>
                  </a:cubicBezTo>
                  <a:cubicBezTo>
                    <a:pt x="82" y="0"/>
                    <a:pt x="106" y="24"/>
                    <a:pt x="106" y="54"/>
                  </a:cubicBezTo>
                  <a:cubicBezTo>
                    <a:pt x="106" y="83"/>
                    <a:pt x="82" y="107"/>
                    <a:pt x="53" y="107"/>
                  </a:cubicBezTo>
                  <a:close/>
                  <a:moveTo>
                    <a:pt x="53" y="6"/>
                  </a:moveTo>
                  <a:cubicBezTo>
                    <a:pt x="27" y="6"/>
                    <a:pt x="6" y="27"/>
                    <a:pt x="6" y="54"/>
                  </a:cubicBezTo>
                  <a:cubicBezTo>
                    <a:pt x="6" y="80"/>
                    <a:pt x="27" y="101"/>
                    <a:pt x="53" y="101"/>
                  </a:cubicBezTo>
                  <a:cubicBezTo>
                    <a:pt x="79" y="101"/>
                    <a:pt x="101" y="80"/>
                    <a:pt x="101" y="54"/>
                  </a:cubicBezTo>
                  <a:cubicBezTo>
                    <a:pt x="101" y="27"/>
                    <a:pt x="79" y="6"/>
                    <a:pt x="53" y="6"/>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37">
              <a:extLst>
                <a:ext uri="{FF2B5EF4-FFF2-40B4-BE49-F238E27FC236}">
                  <a16:creationId xmlns:a16="http://schemas.microsoft.com/office/drawing/2014/main" id="{A614DDC9-21F1-4B4B-AD73-A6163003C328}"/>
                </a:ext>
              </a:extLst>
            </p:cNvPr>
            <p:cNvSpPr>
              <a:spLocks/>
            </p:cNvSpPr>
            <p:nvPr/>
          </p:nvSpPr>
          <p:spPr bwMode="auto">
            <a:xfrm>
              <a:off x="3741" y="439"/>
              <a:ext cx="117" cy="156"/>
            </a:xfrm>
            <a:custGeom>
              <a:avLst/>
              <a:gdLst>
                <a:gd name="T0" fmla="*/ 42 w 48"/>
                <a:gd name="T1" fmla="*/ 12 h 64"/>
                <a:gd name="T2" fmla="*/ 35 w 48"/>
                <a:gd name="T3" fmla="*/ 7 h 64"/>
                <a:gd name="T4" fmla="*/ 25 w 48"/>
                <a:gd name="T5" fmla="*/ 6 h 64"/>
                <a:gd name="T6" fmla="*/ 13 w 48"/>
                <a:gd name="T7" fmla="*/ 9 h 64"/>
                <a:gd name="T8" fmla="*/ 9 w 48"/>
                <a:gd name="T9" fmla="*/ 17 h 64"/>
                <a:gd name="T10" fmla="*/ 10 w 48"/>
                <a:gd name="T11" fmla="*/ 22 h 64"/>
                <a:gd name="T12" fmla="*/ 13 w 48"/>
                <a:gd name="T13" fmla="*/ 25 h 64"/>
                <a:gd name="T14" fmla="*/ 18 w 48"/>
                <a:gd name="T15" fmla="*/ 27 h 64"/>
                <a:gd name="T16" fmla="*/ 26 w 48"/>
                <a:gd name="T17" fmla="*/ 29 h 64"/>
                <a:gd name="T18" fmla="*/ 35 w 48"/>
                <a:gd name="T19" fmla="*/ 32 h 64"/>
                <a:gd name="T20" fmla="*/ 42 w 48"/>
                <a:gd name="T21" fmla="*/ 35 h 64"/>
                <a:gd name="T22" fmla="*/ 46 w 48"/>
                <a:gd name="T23" fmla="*/ 40 h 64"/>
                <a:gd name="T24" fmla="*/ 48 w 48"/>
                <a:gd name="T25" fmla="*/ 47 h 64"/>
                <a:gd name="T26" fmla="*/ 46 w 48"/>
                <a:gd name="T27" fmla="*/ 54 h 64"/>
                <a:gd name="T28" fmla="*/ 42 w 48"/>
                <a:gd name="T29" fmla="*/ 60 h 64"/>
                <a:gd name="T30" fmla="*/ 34 w 48"/>
                <a:gd name="T31" fmla="*/ 63 h 64"/>
                <a:gd name="T32" fmla="*/ 25 w 48"/>
                <a:gd name="T33" fmla="*/ 64 h 64"/>
                <a:gd name="T34" fmla="*/ 0 w 48"/>
                <a:gd name="T35" fmla="*/ 55 h 64"/>
                <a:gd name="T36" fmla="*/ 3 w 48"/>
                <a:gd name="T37" fmla="*/ 50 h 64"/>
                <a:gd name="T38" fmla="*/ 7 w 48"/>
                <a:gd name="T39" fmla="*/ 53 h 64"/>
                <a:gd name="T40" fmla="*/ 12 w 48"/>
                <a:gd name="T41" fmla="*/ 56 h 64"/>
                <a:gd name="T42" fmla="*/ 19 w 48"/>
                <a:gd name="T43" fmla="*/ 58 h 64"/>
                <a:gd name="T44" fmla="*/ 26 w 48"/>
                <a:gd name="T45" fmla="*/ 58 h 64"/>
                <a:gd name="T46" fmla="*/ 37 w 48"/>
                <a:gd name="T47" fmla="*/ 56 h 64"/>
                <a:gd name="T48" fmla="*/ 41 w 48"/>
                <a:gd name="T49" fmla="*/ 47 h 64"/>
                <a:gd name="T50" fmla="*/ 40 w 48"/>
                <a:gd name="T51" fmla="*/ 42 h 64"/>
                <a:gd name="T52" fmla="*/ 37 w 48"/>
                <a:gd name="T53" fmla="*/ 39 h 64"/>
                <a:gd name="T54" fmla="*/ 31 w 48"/>
                <a:gd name="T55" fmla="*/ 37 h 64"/>
                <a:gd name="T56" fmla="*/ 23 w 48"/>
                <a:gd name="T57" fmla="*/ 34 h 64"/>
                <a:gd name="T58" fmla="*/ 14 w 48"/>
                <a:gd name="T59" fmla="*/ 32 h 64"/>
                <a:gd name="T60" fmla="*/ 8 w 48"/>
                <a:gd name="T61" fmla="*/ 29 h 64"/>
                <a:gd name="T62" fmla="*/ 4 w 48"/>
                <a:gd name="T63" fmla="*/ 24 h 64"/>
                <a:gd name="T64" fmla="*/ 2 w 48"/>
                <a:gd name="T65" fmla="*/ 18 h 64"/>
                <a:gd name="T66" fmla="*/ 4 w 48"/>
                <a:gd name="T67" fmla="*/ 10 h 64"/>
                <a:gd name="T68" fmla="*/ 9 w 48"/>
                <a:gd name="T69" fmla="*/ 5 h 64"/>
                <a:gd name="T70" fmla="*/ 16 w 48"/>
                <a:gd name="T71" fmla="*/ 1 h 64"/>
                <a:gd name="T72" fmla="*/ 25 w 48"/>
                <a:gd name="T73" fmla="*/ 0 h 64"/>
                <a:gd name="T74" fmla="*/ 36 w 48"/>
                <a:gd name="T75" fmla="*/ 2 h 64"/>
                <a:gd name="T76" fmla="*/ 45 w 48"/>
                <a:gd name="T77" fmla="*/ 7 h 64"/>
                <a:gd name="T78" fmla="*/ 42 w 48"/>
                <a:gd name="T79"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8" h="64">
                  <a:moveTo>
                    <a:pt x="42" y="12"/>
                  </a:moveTo>
                  <a:cubicBezTo>
                    <a:pt x="40" y="10"/>
                    <a:pt x="38" y="9"/>
                    <a:pt x="35" y="7"/>
                  </a:cubicBezTo>
                  <a:cubicBezTo>
                    <a:pt x="32" y="6"/>
                    <a:pt x="28" y="6"/>
                    <a:pt x="25" y="6"/>
                  </a:cubicBezTo>
                  <a:cubicBezTo>
                    <a:pt x="19" y="6"/>
                    <a:pt x="15" y="7"/>
                    <a:pt x="13" y="9"/>
                  </a:cubicBezTo>
                  <a:cubicBezTo>
                    <a:pt x="10" y="11"/>
                    <a:pt x="9" y="14"/>
                    <a:pt x="9" y="17"/>
                  </a:cubicBezTo>
                  <a:cubicBezTo>
                    <a:pt x="9" y="19"/>
                    <a:pt x="9" y="21"/>
                    <a:pt x="10" y="22"/>
                  </a:cubicBezTo>
                  <a:cubicBezTo>
                    <a:pt x="11" y="23"/>
                    <a:pt x="12" y="24"/>
                    <a:pt x="13" y="25"/>
                  </a:cubicBezTo>
                  <a:cubicBezTo>
                    <a:pt x="14" y="26"/>
                    <a:pt x="16" y="27"/>
                    <a:pt x="18" y="27"/>
                  </a:cubicBezTo>
                  <a:cubicBezTo>
                    <a:pt x="21" y="28"/>
                    <a:pt x="23" y="29"/>
                    <a:pt x="26" y="29"/>
                  </a:cubicBezTo>
                  <a:cubicBezTo>
                    <a:pt x="30" y="30"/>
                    <a:pt x="33" y="31"/>
                    <a:pt x="35" y="32"/>
                  </a:cubicBezTo>
                  <a:cubicBezTo>
                    <a:pt x="38" y="32"/>
                    <a:pt x="40" y="34"/>
                    <a:pt x="42" y="35"/>
                  </a:cubicBezTo>
                  <a:cubicBezTo>
                    <a:pt x="44" y="36"/>
                    <a:pt x="45" y="38"/>
                    <a:pt x="46" y="40"/>
                  </a:cubicBezTo>
                  <a:cubicBezTo>
                    <a:pt x="47" y="42"/>
                    <a:pt x="48" y="44"/>
                    <a:pt x="48" y="47"/>
                  </a:cubicBezTo>
                  <a:cubicBezTo>
                    <a:pt x="48" y="50"/>
                    <a:pt x="47" y="52"/>
                    <a:pt x="46" y="54"/>
                  </a:cubicBezTo>
                  <a:cubicBezTo>
                    <a:pt x="45" y="56"/>
                    <a:pt x="44" y="58"/>
                    <a:pt x="42" y="60"/>
                  </a:cubicBezTo>
                  <a:cubicBezTo>
                    <a:pt x="40" y="61"/>
                    <a:pt x="37" y="62"/>
                    <a:pt x="34" y="63"/>
                  </a:cubicBezTo>
                  <a:cubicBezTo>
                    <a:pt x="32" y="63"/>
                    <a:pt x="29" y="64"/>
                    <a:pt x="25" y="64"/>
                  </a:cubicBezTo>
                  <a:cubicBezTo>
                    <a:pt x="16" y="64"/>
                    <a:pt x="7" y="61"/>
                    <a:pt x="0" y="55"/>
                  </a:cubicBezTo>
                  <a:cubicBezTo>
                    <a:pt x="3" y="50"/>
                    <a:pt x="3" y="50"/>
                    <a:pt x="3" y="50"/>
                  </a:cubicBezTo>
                  <a:cubicBezTo>
                    <a:pt x="4" y="51"/>
                    <a:pt x="6" y="52"/>
                    <a:pt x="7" y="53"/>
                  </a:cubicBezTo>
                  <a:cubicBezTo>
                    <a:pt x="9" y="54"/>
                    <a:pt x="11" y="55"/>
                    <a:pt x="12" y="56"/>
                  </a:cubicBezTo>
                  <a:cubicBezTo>
                    <a:pt x="14" y="57"/>
                    <a:pt x="16" y="57"/>
                    <a:pt x="19" y="58"/>
                  </a:cubicBezTo>
                  <a:cubicBezTo>
                    <a:pt x="21" y="58"/>
                    <a:pt x="23" y="58"/>
                    <a:pt x="26" y="58"/>
                  </a:cubicBezTo>
                  <a:cubicBezTo>
                    <a:pt x="31" y="58"/>
                    <a:pt x="34" y="57"/>
                    <a:pt x="37" y="56"/>
                  </a:cubicBezTo>
                  <a:cubicBezTo>
                    <a:pt x="40" y="54"/>
                    <a:pt x="41" y="51"/>
                    <a:pt x="41" y="47"/>
                  </a:cubicBezTo>
                  <a:cubicBezTo>
                    <a:pt x="41" y="45"/>
                    <a:pt x="41" y="44"/>
                    <a:pt x="40" y="42"/>
                  </a:cubicBezTo>
                  <a:cubicBezTo>
                    <a:pt x="39" y="41"/>
                    <a:pt x="38" y="40"/>
                    <a:pt x="37" y="39"/>
                  </a:cubicBezTo>
                  <a:cubicBezTo>
                    <a:pt x="35" y="38"/>
                    <a:pt x="33" y="37"/>
                    <a:pt x="31" y="37"/>
                  </a:cubicBezTo>
                  <a:cubicBezTo>
                    <a:pt x="28" y="36"/>
                    <a:pt x="26" y="35"/>
                    <a:pt x="23" y="34"/>
                  </a:cubicBezTo>
                  <a:cubicBezTo>
                    <a:pt x="19" y="34"/>
                    <a:pt x="16" y="33"/>
                    <a:pt x="14" y="32"/>
                  </a:cubicBezTo>
                  <a:cubicBezTo>
                    <a:pt x="11" y="31"/>
                    <a:pt x="9" y="30"/>
                    <a:pt x="8" y="29"/>
                  </a:cubicBezTo>
                  <a:cubicBezTo>
                    <a:pt x="6" y="28"/>
                    <a:pt x="5" y="26"/>
                    <a:pt x="4" y="24"/>
                  </a:cubicBezTo>
                  <a:cubicBezTo>
                    <a:pt x="3" y="23"/>
                    <a:pt x="2" y="21"/>
                    <a:pt x="2" y="18"/>
                  </a:cubicBezTo>
                  <a:cubicBezTo>
                    <a:pt x="2" y="15"/>
                    <a:pt x="3" y="13"/>
                    <a:pt x="4" y="10"/>
                  </a:cubicBezTo>
                  <a:cubicBezTo>
                    <a:pt x="5" y="8"/>
                    <a:pt x="7" y="6"/>
                    <a:pt x="9" y="5"/>
                  </a:cubicBezTo>
                  <a:cubicBezTo>
                    <a:pt x="11" y="3"/>
                    <a:pt x="13" y="2"/>
                    <a:pt x="16" y="1"/>
                  </a:cubicBezTo>
                  <a:cubicBezTo>
                    <a:pt x="19" y="0"/>
                    <a:pt x="22" y="0"/>
                    <a:pt x="25" y="0"/>
                  </a:cubicBezTo>
                  <a:cubicBezTo>
                    <a:pt x="29" y="0"/>
                    <a:pt x="33" y="1"/>
                    <a:pt x="36" y="2"/>
                  </a:cubicBezTo>
                  <a:cubicBezTo>
                    <a:pt x="39" y="3"/>
                    <a:pt x="42" y="5"/>
                    <a:pt x="45" y="7"/>
                  </a:cubicBezTo>
                  <a:lnTo>
                    <a:pt x="42" y="12"/>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Rectangle 38">
              <a:extLst>
                <a:ext uri="{FF2B5EF4-FFF2-40B4-BE49-F238E27FC236}">
                  <a16:creationId xmlns:a16="http://schemas.microsoft.com/office/drawing/2014/main" id="{D0FC3D78-7E19-418C-8657-F460D4077E94}"/>
                </a:ext>
              </a:extLst>
            </p:cNvPr>
            <p:cNvSpPr>
              <a:spLocks noChangeArrowheads="1"/>
            </p:cNvSpPr>
            <p:nvPr/>
          </p:nvSpPr>
          <p:spPr bwMode="auto">
            <a:xfrm>
              <a:off x="3792" y="424"/>
              <a:ext cx="15" cy="185"/>
            </a:xfrm>
            <a:prstGeom prst="rect">
              <a:avLst/>
            </a:prstGeom>
            <a:solidFill>
              <a:srgbClr val="5B5B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9" name="Group 60">
            <a:extLst>
              <a:ext uri="{FF2B5EF4-FFF2-40B4-BE49-F238E27FC236}">
                <a16:creationId xmlns:a16="http://schemas.microsoft.com/office/drawing/2014/main" id="{BC0EB018-298B-4AF3-9846-B1340ECB648D}"/>
              </a:ext>
            </a:extLst>
          </p:cNvPr>
          <p:cNvGrpSpPr>
            <a:grpSpLocks noChangeAspect="1"/>
          </p:cNvGrpSpPr>
          <p:nvPr/>
        </p:nvGrpSpPr>
        <p:grpSpPr bwMode="auto">
          <a:xfrm>
            <a:off x="11033465" y="579619"/>
            <a:ext cx="446088" cy="457200"/>
            <a:chOff x="6648" y="2408"/>
            <a:chExt cx="281" cy="288"/>
          </a:xfrm>
        </p:grpSpPr>
        <p:sp>
          <p:nvSpPr>
            <p:cNvPr id="140" name="Freeform 61">
              <a:extLst>
                <a:ext uri="{FF2B5EF4-FFF2-40B4-BE49-F238E27FC236}">
                  <a16:creationId xmlns:a16="http://schemas.microsoft.com/office/drawing/2014/main" id="{E8B6FE4C-0901-44F9-A651-ACEBDC209FBD}"/>
                </a:ext>
              </a:extLst>
            </p:cNvPr>
            <p:cNvSpPr>
              <a:spLocks noEditPoints="1"/>
            </p:cNvSpPr>
            <p:nvPr/>
          </p:nvSpPr>
          <p:spPr bwMode="auto">
            <a:xfrm>
              <a:off x="6648" y="2468"/>
              <a:ext cx="230" cy="228"/>
            </a:xfrm>
            <a:custGeom>
              <a:avLst/>
              <a:gdLst>
                <a:gd name="T0" fmla="*/ 45 w 95"/>
                <a:gd name="T1" fmla="*/ 94 h 94"/>
                <a:gd name="T2" fmla="*/ 45 w 95"/>
                <a:gd name="T3" fmla="*/ 61 h 94"/>
                <a:gd name="T4" fmla="*/ 11 w 95"/>
                <a:gd name="T5" fmla="*/ 61 h 94"/>
                <a:gd name="T6" fmla="*/ 0 w 95"/>
                <a:gd name="T7" fmla="*/ 50 h 94"/>
                <a:gd name="T8" fmla="*/ 0 w 95"/>
                <a:gd name="T9" fmla="*/ 11 h 94"/>
                <a:gd name="T10" fmla="*/ 11 w 95"/>
                <a:gd name="T11" fmla="*/ 0 h 94"/>
                <a:gd name="T12" fmla="*/ 84 w 95"/>
                <a:gd name="T13" fmla="*/ 0 h 94"/>
                <a:gd name="T14" fmla="*/ 95 w 95"/>
                <a:gd name="T15" fmla="*/ 11 h 94"/>
                <a:gd name="T16" fmla="*/ 95 w 95"/>
                <a:gd name="T17" fmla="*/ 50 h 94"/>
                <a:gd name="T18" fmla="*/ 92 w 95"/>
                <a:gd name="T19" fmla="*/ 57 h 94"/>
                <a:gd name="T20" fmla="*/ 89 w 95"/>
                <a:gd name="T21" fmla="*/ 60 h 94"/>
                <a:gd name="T22" fmla="*/ 45 w 95"/>
                <a:gd name="T23" fmla="*/ 94 h 94"/>
                <a:gd name="T24" fmla="*/ 11 w 95"/>
                <a:gd name="T25" fmla="*/ 5 h 94"/>
                <a:gd name="T26" fmla="*/ 5 w 95"/>
                <a:gd name="T27" fmla="*/ 11 h 94"/>
                <a:gd name="T28" fmla="*/ 5 w 95"/>
                <a:gd name="T29" fmla="*/ 50 h 94"/>
                <a:gd name="T30" fmla="*/ 11 w 95"/>
                <a:gd name="T31" fmla="*/ 56 h 94"/>
                <a:gd name="T32" fmla="*/ 50 w 95"/>
                <a:gd name="T33" fmla="*/ 56 h 94"/>
                <a:gd name="T34" fmla="*/ 50 w 95"/>
                <a:gd name="T35" fmla="*/ 83 h 94"/>
                <a:gd name="T36" fmla="*/ 86 w 95"/>
                <a:gd name="T37" fmla="*/ 56 h 94"/>
                <a:gd name="T38" fmla="*/ 88 w 95"/>
                <a:gd name="T39" fmla="*/ 54 h 94"/>
                <a:gd name="T40" fmla="*/ 89 w 95"/>
                <a:gd name="T41" fmla="*/ 53 h 94"/>
                <a:gd name="T42" fmla="*/ 89 w 95"/>
                <a:gd name="T43" fmla="*/ 53 h 94"/>
                <a:gd name="T44" fmla="*/ 90 w 95"/>
                <a:gd name="T45" fmla="*/ 50 h 94"/>
                <a:gd name="T46" fmla="*/ 90 w 95"/>
                <a:gd name="T47" fmla="*/ 11 h 94"/>
                <a:gd name="T48" fmla="*/ 84 w 95"/>
                <a:gd name="T49" fmla="*/ 5 h 94"/>
                <a:gd name="T50" fmla="*/ 11 w 95"/>
                <a:gd name="T51" fmla="*/ 5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5" h="94">
                  <a:moveTo>
                    <a:pt x="45" y="94"/>
                  </a:moveTo>
                  <a:cubicBezTo>
                    <a:pt x="45" y="61"/>
                    <a:pt x="45" y="61"/>
                    <a:pt x="45" y="61"/>
                  </a:cubicBezTo>
                  <a:cubicBezTo>
                    <a:pt x="11" y="61"/>
                    <a:pt x="11" y="61"/>
                    <a:pt x="11" y="61"/>
                  </a:cubicBezTo>
                  <a:cubicBezTo>
                    <a:pt x="5" y="61"/>
                    <a:pt x="0" y="56"/>
                    <a:pt x="0" y="50"/>
                  </a:cubicBezTo>
                  <a:cubicBezTo>
                    <a:pt x="0" y="11"/>
                    <a:pt x="0" y="11"/>
                    <a:pt x="0" y="11"/>
                  </a:cubicBezTo>
                  <a:cubicBezTo>
                    <a:pt x="0" y="5"/>
                    <a:pt x="5" y="0"/>
                    <a:pt x="11" y="0"/>
                  </a:cubicBezTo>
                  <a:cubicBezTo>
                    <a:pt x="84" y="0"/>
                    <a:pt x="84" y="0"/>
                    <a:pt x="84" y="0"/>
                  </a:cubicBezTo>
                  <a:cubicBezTo>
                    <a:pt x="90" y="0"/>
                    <a:pt x="95" y="5"/>
                    <a:pt x="95" y="11"/>
                  </a:cubicBezTo>
                  <a:cubicBezTo>
                    <a:pt x="95" y="50"/>
                    <a:pt x="95" y="50"/>
                    <a:pt x="95" y="50"/>
                  </a:cubicBezTo>
                  <a:cubicBezTo>
                    <a:pt x="95" y="54"/>
                    <a:pt x="93" y="57"/>
                    <a:pt x="92" y="57"/>
                  </a:cubicBezTo>
                  <a:cubicBezTo>
                    <a:pt x="91" y="58"/>
                    <a:pt x="90" y="60"/>
                    <a:pt x="89" y="60"/>
                  </a:cubicBezTo>
                  <a:lnTo>
                    <a:pt x="45" y="94"/>
                  </a:lnTo>
                  <a:close/>
                  <a:moveTo>
                    <a:pt x="11" y="5"/>
                  </a:moveTo>
                  <a:cubicBezTo>
                    <a:pt x="8" y="5"/>
                    <a:pt x="5" y="8"/>
                    <a:pt x="5" y="11"/>
                  </a:cubicBezTo>
                  <a:cubicBezTo>
                    <a:pt x="5" y="50"/>
                    <a:pt x="5" y="50"/>
                    <a:pt x="5" y="50"/>
                  </a:cubicBezTo>
                  <a:cubicBezTo>
                    <a:pt x="5" y="53"/>
                    <a:pt x="8" y="56"/>
                    <a:pt x="11" y="56"/>
                  </a:cubicBezTo>
                  <a:cubicBezTo>
                    <a:pt x="50" y="56"/>
                    <a:pt x="50" y="56"/>
                    <a:pt x="50" y="56"/>
                  </a:cubicBezTo>
                  <a:cubicBezTo>
                    <a:pt x="50" y="83"/>
                    <a:pt x="50" y="83"/>
                    <a:pt x="50" y="83"/>
                  </a:cubicBezTo>
                  <a:cubicBezTo>
                    <a:pt x="86" y="56"/>
                    <a:pt x="86" y="56"/>
                    <a:pt x="86" y="56"/>
                  </a:cubicBezTo>
                  <a:cubicBezTo>
                    <a:pt x="86" y="56"/>
                    <a:pt x="88" y="55"/>
                    <a:pt x="88" y="54"/>
                  </a:cubicBezTo>
                  <a:cubicBezTo>
                    <a:pt x="89" y="53"/>
                    <a:pt x="89" y="53"/>
                    <a:pt x="89" y="53"/>
                  </a:cubicBezTo>
                  <a:cubicBezTo>
                    <a:pt x="89" y="53"/>
                    <a:pt x="89" y="53"/>
                    <a:pt x="89" y="53"/>
                  </a:cubicBezTo>
                  <a:cubicBezTo>
                    <a:pt x="89" y="53"/>
                    <a:pt x="90" y="52"/>
                    <a:pt x="90" y="50"/>
                  </a:cubicBezTo>
                  <a:cubicBezTo>
                    <a:pt x="90" y="11"/>
                    <a:pt x="90" y="11"/>
                    <a:pt x="90" y="11"/>
                  </a:cubicBezTo>
                  <a:cubicBezTo>
                    <a:pt x="90" y="8"/>
                    <a:pt x="87" y="5"/>
                    <a:pt x="84" y="5"/>
                  </a:cubicBezTo>
                  <a:lnTo>
                    <a:pt x="11" y="5"/>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Oval 62">
              <a:extLst>
                <a:ext uri="{FF2B5EF4-FFF2-40B4-BE49-F238E27FC236}">
                  <a16:creationId xmlns:a16="http://schemas.microsoft.com/office/drawing/2014/main" id="{7C27D8E1-0668-467A-967A-A23942BE51DC}"/>
                </a:ext>
              </a:extLst>
            </p:cNvPr>
            <p:cNvSpPr>
              <a:spLocks noChangeArrowheads="1"/>
            </p:cNvSpPr>
            <p:nvPr/>
          </p:nvSpPr>
          <p:spPr bwMode="auto">
            <a:xfrm>
              <a:off x="6696"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Oval 63">
              <a:extLst>
                <a:ext uri="{FF2B5EF4-FFF2-40B4-BE49-F238E27FC236}">
                  <a16:creationId xmlns:a16="http://schemas.microsoft.com/office/drawing/2014/main" id="{3DF7484F-7435-4F61-A6C0-71E7DC4A0E5D}"/>
                </a:ext>
              </a:extLst>
            </p:cNvPr>
            <p:cNvSpPr>
              <a:spLocks noChangeArrowheads="1"/>
            </p:cNvSpPr>
            <p:nvPr/>
          </p:nvSpPr>
          <p:spPr bwMode="auto">
            <a:xfrm>
              <a:off x="6735"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Oval 64">
              <a:extLst>
                <a:ext uri="{FF2B5EF4-FFF2-40B4-BE49-F238E27FC236}">
                  <a16:creationId xmlns:a16="http://schemas.microsoft.com/office/drawing/2014/main" id="{E0F32AAB-C0BD-4FBD-822F-6875EF5CE1BC}"/>
                </a:ext>
              </a:extLst>
            </p:cNvPr>
            <p:cNvSpPr>
              <a:spLocks noChangeArrowheads="1"/>
            </p:cNvSpPr>
            <p:nvPr/>
          </p:nvSpPr>
          <p:spPr bwMode="auto">
            <a:xfrm>
              <a:off x="6776"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Oval 65">
              <a:extLst>
                <a:ext uri="{FF2B5EF4-FFF2-40B4-BE49-F238E27FC236}">
                  <a16:creationId xmlns:a16="http://schemas.microsoft.com/office/drawing/2014/main" id="{655C27DD-37CF-4D0A-A401-A4C102630250}"/>
                </a:ext>
              </a:extLst>
            </p:cNvPr>
            <p:cNvSpPr>
              <a:spLocks noChangeArrowheads="1"/>
            </p:cNvSpPr>
            <p:nvPr/>
          </p:nvSpPr>
          <p:spPr bwMode="auto">
            <a:xfrm>
              <a:off x="6815"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66">
              <a:extLst>
                <a:ext uri="{FF2B5EF4-FFF2-40B4-BE49-F238E27FC236}">
                  <a16:creationId xmlns:a16="http://schemas.microsoft.com/office/drawing/2014/main" id="{7F113A79-0F05-47D3-B383-CE7CD449960C}"/>
                </a:ext>
              </a:extLst>
            </p:cNvPr>
            <p:cNvSpPr>
              <a:spLocks/>
            </p:cNvSpPr>
            <p:nvPr/>
          </p:nvSpPr>
          <p:spPr bwMode="auto">
            <a:xfrm>
              <a:off x="6699" y="2408"/>
              <a:ext cx="230" cy="179"/>
            </a:xfrm>
            <a:custGeom>
              <a:avLst/>
              <a:gdLst>
                <a:gd name="T0" fmla="*/ 84 w 95"/>
                <a:gd name="T1" fmla="*/ 0 h 74"/>
                <a:gd name="T2" fmla="*/ 12 w 95"/>
                <a:gd name="T3" fmla="*/ 0 h 74"/>
                <a:gd name="T4" fmla="*/ 0 w 95"/>
                <a:gd name="T5" fmla="*/ 12 h 74"/>
                <a:gd name="T6" fmla="*/ 0 w 95"/>
                <a:gd name="T7" fmla="*/ 27 h 74"/>
                <a:gd name="T8" fmla="*/ 5 w 95"/>
                <a:gd name="T9" fmla="*/ 27 h 74"/>
                <a:gd name="T10" fmla="*/ 5 w 95"/>
                <a:gd name="T11" fmla="*/ 12 h 74"/>
                <a:gd name="T12" fmla="*/ 12 w 95"/>
                <a:gd name="T13" fmla="*/ 5 h 74"/>
                <a:gd name="T14" fmla="*/ 84 w 95"/>
                <a:gd name="T15" fmla="*/ 5 h 74"/>
                <a:gd name="T16" fmla="*/ 91 w 95"/>
                <a:gd name="T17" fmla="*/ 12 h 74"/>
                <a:gd name="T18" fmla="*/ 91 w 95"/>
                <a:gd name="T19" fmla="*/ 50 h 74"/>
                <a:gd name="T20" fmla="*/ 89 w 95"/>
                <a:gd name="T21" fmla="*/ 54 h 74"/>
                <a:gd name="T22" fmla="*/ 89 w 95"/>
                <a:gd name="T23" fmla="*/ 54 h 74"/>
                <a:gd name="T24" fmla="*/ 87 w 95"/>
                <a:gd name="T25" fmla="*/ 56 h 74"/>
                <a:gd name="T26" fmla="*/ 71 w 95"/>
                <a:gd name="T27" fmla="*/ 68 h 74"/>
                <a:gd name="T28" fmla="*/ 71 w 95"/>
                <a:gd name="T29" fmla="*/ 74 h 74"/>
                <a:gd name="T30" fmla="*/ 89 w 95"/>
                <a:gd name="T31" fmla="*/ 61 h 74"/>
                <a:gd name="T32" fmla="*/ 92 w 95"/>
                <a:gd name="T33" fmla="*/ 58 h 74"/>
                <a:gd name="T34" fmla="*/ 95 w 95"/>
                <a:gd name="T35" fmla="*/ 50 h 74"/>
                <a:gd name="T36" fmla="*/ 95 w 95"/>
                <a:gd name="T37" fmla="*/ 12 h 74"/>
                <a:gd name="T38" fmla="*/ 84 w 95"/>
                <a:gd name="T39"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74">
                  <a:moveTo>
                    <a:pt x="84" y="0"/>
                  </a:moveTo>
                  <a:cubicBezTo>
                    <a:pt x="12" y="0"/>
                    <a:pt x="12" y="0"/>
                    <a:pt x="12" y="0"/>
                  </a:cubicBezTo>
                  <a:cubicBezTo>
                    <a:pt x="5" y="0"/>
                    <a:pt x="0" y="5"/>
                    <a:pt x="0" y="12"/>
                  </a:cubicBezTo>
                  <a:cubicBezTo>
                    <a:pt x="0" y="27"/>
                    <a:pt x="0" y="27"/>
                    <a:pt x="0" y="27"/>
                  </a:cubicBezTo>
                  <a:cubicBezTo>
                    <a:pt x="5" y="27"/>
                    <a:pt x="5" y="27"/>
                    <a:pt x="5" y="27"/>
                  </a:cubicBezTo>
                  <a:cubicBezTo>
                    <a:pt x="5" y="12"/>
                    <a:pt x="5" y="12"/>
                    <a:pt x="5" y="12"/>
                  </a:cubicBezTo>
                  <a:cubicBezTo>
                    <a:pt x="5" y="8"/>
                    <a:pt x="8" y="5"/>
                    <a:pt x="12" y="5"/>
                  </a:cubicBezTo>
                  <a:cubicBezTo>
                    <a:pt x="84" y="5"/>
                    <a:pt x="84" y="5"/>
                    <a:pt x="84" y="5"/>
                  </a:cubicBezTo>
                  <a:cubicBezTo>
                    <a:pt x="88" y="5"/>
                    <a:pt x="91" y="8"/>
                    <a:pt x="91" y="12"/>
                  </a:cubicBezTo>
                  <a:cubicBezTo>
                    <a:pt x="91" y="50"/>
                    <a:pt x="91" y="50"/>
                    <a:pt x="91" y="50"/>
                  </a:cubicBezTo>
                  <a:cubicBezTo>
                    <a:pt x="91" y="53"/>
                    <a:pt x="89" y="54"/>
                    <a:pt x="89" y="54"/>
                  </a:cubicBezTo>
                  <a:cubicBezTo>
                    <a:pt x="89" y="54"/>
                    <a:pt x="89" y="54"/>
                    <a:pt x="89" y="54"/>
                  </a:cubicBezTo>
                  <a:cubicBezTo>
                    <a:pt x="88" y="55"/>
                    <a:pt x="87" y="56"/>
                    <a:pt x="87" y="56"/>
                  </a:cubicBezTo>
                  <a:cubicBezTo>
                    <a:pt x="71" y="68"/>
                    <a:pt x="71" y="68"/>
                    <a:pt x="71" y="68"/>
                  </a:cubicBezTo>
                  <a:cubicBezTo>
                    <a:pt x="71" y="74"/>
                    <a:pt x="71" y="74"/>
                    <a:pt x="71" y="74"/>
                  </a:cubicBezTo>
                  <a:cubicBezTo>
                    <a:pt x="89" y="61"/>
                    <a:pt x="89" y="61"/>
                    <a:pt x="89" y="61"/>
                  </a:cubicBezTo>
                  <a:cubicBezTo>
                    <a:pt x="90" y="60"/>
                    <a:pt x="92" y="58"/>
                    <a:pt x="92" y="58"/>
                  </a:cubicBezTo>
                  <a:cubicBezTo>
                    <a:pt x="93" y="57"/>
                    <a:pt x="95" y="54"/>
                    <a:pt x="95" y="50"/>
                  </a:cubicBezTo>
                  <a:cubicBezTo>
                    <a:pt x="95" y="12"/>
                    <a:pt x="95" y="12"/>
                    <a:pt x="95" y="12"/>
                  </a:cubicBezTo>
                  <a:cubicBezTo>
                    <a:pt x="95" y="5"/>
                    <a:pt x="90" y="0"/>
                    <a:pt x="84" y="0"/>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7" name="TextBox 146">
            <a:extLst>
              <a:ext uri="{FF2B5EF4-FFF2-40B4-BE49-F238E27FC236}">
                <a16:creationId xmlns:a16="http://schemas.microsoft.com/office/drawing/2014/main" id="{AB8054E3-F6FA-4F7F-BF46-1E6E6FAF6286}"/>
              </a:ext>
            </a:extLst>
          </p:cNvPr>
          <p:cNvSpPr txBox="1"/>
          <p:nvPr/>
        </p:nvSpPr>
        <p:spPr>
          <a:xfrm>
            <a:off x="5163533" y="5921376"/>
            <a:ext cx="1580749" cy="400110"/>
          </a:xfrm>
          <a:prstGeom prst="rect">
            <a:avLst/>
          </a:prstGeom>
          <a:noFill/>
        </p:spPr>
        <p:txBody>
          <a:bodyPr wrap="square" rtlCol="0">
            <a:spAutoFit/>
          </a:bodyPr>
          <a:lstStyle/>
          <a:p>
            <a:pPr algn="r"/>
            <a:r>
              <a:rPr lang="en-US" sz="2000" b="1" dirty="0">
                <a:solidFill>
                  <a:srgbClr val="0B73C8"/>
                </a:solidFill>
              </a:rPr>
              <a:t>Title</a:t>
            </a:r>
          </a:p>
        </p:txBody>
      </p:sp>
      <p:grpSp>
        <p:nvGrpSpPr>
          <p:cNvPr id="148" name="Group 41">
            <a:extLst>
              <a:ext uri="{FF2B5EF4-FFF2-40B4-BE49-F238E27FC236}">
                <a16:creationId xmlns:a16="http://schemas.microsoft.com/office/drawing/2014/main" id="{4DDC96F2-664D-4A57-85F7-D86F79E1F33C}"/>
              </a:ext>
            </a:extLst>
          </p:cNvPr>
          <p:cNvGrpSpPr>
            <a:grpSpLocks noChangeAspect="1"/>
          </p:cNvGrpSpPr>
          <p:nvPr/>
        </p:nvGrpSpPr>
        <p:grpSpPr bwMode="auto">
          <a:xfrm>
            <a:off x="5602942" y="5887899"/>
            <a:ext cx="368299" cy="371475"/>
            <a:chOff x="4584" y="2486"/>
            <a:chExt cx="232" cy="234"/>
          </a:xfrm>
        </p:grpSpPr>
        <p:sp>
          <p:nvSpPr>
            <p:cNvPr id="149" name="Freeform 42">
              <a:extLst>
                <a:ext uri="{FF2B5EF4-FFF2-40B4-BE49-F238E27FC236}">
                  <a16:creationId xmlns:a16="http://schemas.microsoft.com/office/drawing/2014/main" id="{4D318108-3A76-4AC0-9B5B-1D7D909376D6}"/>
                </a:ext>
              </a:extLst>
            </p:cNvPr>
            <p:cNvSpPr>
              <a:spLocks noEditPoints="1"/>
            </p:cNvSpPr>
            <p:nvPr/>
          </p:nvSpPr>
          <p:spPr bwMode="auto">
            <a:xfrm>
              <a:off x="4584" y="2486"/>
              <a:ext cx="200" cy="203"/>
            </a:xfrm>
            <a:custGeom>
              <a:avLst/>
              <a:gdLst>
                <a:gd name="T0" fmla="*/ 67 w 82"/>
                <a:gd name="T1" fmla="*/ 68 h 83"/>
                <a:gd name="T2" fmla="*/ 14 w 82"/>
                <a:gd name="T3" fmla="*/ 68 h 83"/>
                <a:gd name="T4" fmla="*/ 14 w 82"/>
                <a:gd name="T5" fmla="*/ 15 h 83"/>
                <a:gd name="T6" fmla="*/ 67 w 82"/>
                <a:gd name="T7" fmla="*/ 15 h 83"/>
                <a:gd name="T8" fmla="*/ 67 w 82"/>
                <a:gd name="T9" fmla="*/ 68 h 83"/>
                <a:gd name="T10" fmla="*/ 18 w 82"/>
                <a:gd name="T11" fmla="*/ 19 h 83"/>
                <a:gd name="T12" fmla="*/ 18 w 82"/>
                <a:gd name="T13" fmla="*/ 64 h 83"/>
                <a:gd name="T14" fmla="*/ 64 w 82"/>
                <a:gd name="T15" fmla="*/ 64 h 83"/>
                <a:gd name="T16" fmla="*/ 64 w 82"/>
                <a:gd name="T17" fmla="*/ 19 h 83"/>
                <a:gd name="T18" fmla="*/ 18 w 82"/>
                <a:gd name="T19" fmla="*/ 1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83">
                  <a:moveTo>
                    <a:pt x="67" y="68"/>
                  </a:moveTo>
                  <a:cubicBezTo>
                    <a:pt x="53" y="83"/>
                    <a:pt x="29" y="83"/>
                    <a:pt x="14" y="68"/>
                  </a:cubicBezTo>
                  <a:cubicBezTo>
                    <a:pt x="0" y="54"/>
                    <a:pt x="0" y="30"/>
                    <a:pt x="14" y="15"/>
                  </a:cubicBezTo>
                  <a:cubicBezTo>
                    <a:pt x="29" y="0"/>
                    <a:pt x="53" y="0"/>
                    <a:pt x="67" y="15"/>
                  </a:cubicBezTo>
                  <a:cubicBezTo>
                    <a:pt x="82" y="30"/>
                    <a:pt x="82" y="54"/>
                    <a:pt x="67" y="68"/>
                  </a:cubicBezTo>
                  <a:close/>
                  <a:moveTo>
                    <a:pt x="18" y="19"/>
                  </a:moveTo>
                  <a:cubicBezTo>
                    <a:pt x="6" y="32"/>
                    <a:pt x="6" y="52"/>
                    <a:pt x="18" y="64"/>
                  </a:cubicBezTo>
                  <a:cubicBezTo>
                    <a:pt x="31" y="77"/>
                    <a:pt x="51" y="77"/>
                    <a:pt x="64" y="64"/>
                  </a:cubicBezTo>
                  <a:cubicBezTo>
                    <a:pt x="76" y="52"/>
                    <a:pt x="76" y="32"/>
                    <a:pt x="64" y="19"/>
                  </a:cubicBezTo>
                  <a:cubicBezTo>
                    <a:pt x="51" y="7"/>
                    <a:pt x="31" y="7"/>
                    <a:pt x="18" y="19"/>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43">
              <a:extLst>
                <a:ext uri="{FF2B5EF4-FFF2-40B4-BE49-F238E27FC236}">
                  <a16:creationId xmlns:a16="http://schemas.microsoft.com/office/drawing/2014/main" id="{94602A8D-0514-4080-8D1F-E3D94B9A9EF2}"/>
                </a:ext>
              </a:extLst>
            </p:cNvPr>
            <p:cNvSpPr>
              <a:spLocks/>
            </p:cNvSpPr>
            <p:nvPr/>
          </p:nvSpPr>
          <p:spPr bwMode="auto">
            <a:xfrm>
              <a:off x="4618" y="2518"/>
              <a:ext cx="130" cy="80"/>
            </a:xfrm>
            <a:custGeom>
              <a:avLst/>
              <a:gdLst>
                <a:gd name="T0" fmla="*/ 12 w 53"/>
                <a:gd name="T1" fmla="*/ 14 h 33"/>
                <a:gd name="T2" fmla="*/ 42 w 53"/>
                <a:gd name="T3" fmla="*/ 14 h 33"/>
                <a:gd name="T4" fmla="*/ 48 w 53"/>
                <a:gd name="T5" fmla="*/ 28 h 33"/>
                <a:gd name="T6" fmla="*/ 53 w 53"/>
                <a:gd name="T7" fmla="*/ 28 h 33"/>
                <a:gd name="T8" fmla="*/ 46 w 53"/>
                <a:gd name="T9" fmla="*/ 10 h 33"/>
                <a:gd name="T10" fmla="*/ 8 w 53"/>
                <a:gd name="T11" fmla="*/ 10 h 33"/>
                <a:gd name="T12" fmla="*/ 1 w 53"/>
                <a:gd name="T13" fmla="*/ 33 h 33"/>
                <a:gd name="T14" fmla="*/ 6 w 53"/>
                <a:gd name="T15" fmla="*/ 32 h 33"/>
                <a:gd name="T16" fmla="*/ 12 w 53"/>
                <a:gd name="T17" fmla="*/ 1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33">
                  <a:moveTo>
                    <a:pt x="12" y="14"/>
                  </a:moveTo>
                  <a:cubicBezTo>
                    <a:pt x="20" y="6"/>
                    <a:pt x="33" y="6"/>
                    <a:pt x="42" y="14"/>
                  </a:cubicBezTo>
                  <a:cubicBezTo>
                    <a:pt x="45" y="18"/>
                    <a:pt x="47" y="23"/>
                    <a:pt x="48" y="28"/>
                  </a:cubicBezTo>
                  <a:cubicBezTo>
                    <a:pt x="53" y="28"/>
                    <a:pt x="53" y="28"/>
                    <a:pt x="53" y="28"/>
                  </a:cubicBezTo>
                  <a:cubicBezTo>
                    <a:pt x="53" y="21"/>
                    <a:pt x="50" y="15"/>
                    <a:pt x="46" y="10"/>
                  </a:cubicBezTo>
                  <a:cubicBezTo>
                    <a:pt x="35" y="0"/>
                    <a:pt x="18" y="0"/>
                    <a:pt x="8" y="10"/>
                  </a:cubicBezTo>
                  <a:cubicBezTo>
                    <a:pt x="2" y="16"/>
                    <a:pt x="0" y="25"/>
                    <a:pt x="1" y="33"/>
                  </a:cubicBezTo>
                  <a:cubicBezTo>
                    <a:pt x="6" y="32"/>
                    <a:pt x="6" y="32"/>
                    <a:pt x="6" y="32"/>
                  </a:cubicBezTo>
                  <a:cubicBezTo>
                    <a:pt x="5" y="26"/>
                    <a:pt x="7" y="19"/>
                    <a:pt x="12" y="14"/>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44">
              <a:extLst>
                <a:ext uri="{FF2B5EF4-FFF2-40B4-BE49-F238E27FC236}">
                  <a16:creationId xmlns:a16="http://schemas.microsoft.com/office/drawing/2014/main" id="{340D6652-A0B0-49DF-AF18-480963BEE456}"/>
                </a:ext>
              </a:extLst>
            </p:cNvPr>
            <p:cNvSpPr>
              <a:spLocks noEditPoints="1"/>
            </p:cNvSpPr>
            <p:nvPr/>
          </p:nvSpPr>
          <p:spPr bwMode="auto">
            <a:xfrm>
              <a:off x="4738" y="2642"/>
              <a:ext cx="78" cy="78"/>
            </a:xfrm>
            <a:custGeom>
              <a:avLst/>
              <a:gdLst>
                <a:gd name="T0" fmla="*/ 78 w 78"/>
                <a:gd name="T1" fmla="*/ 47 h 78"/>
                <a:gd name="T2" fmla="*/ 46 w 78"/>
                <a:gd name="T3" fmla="*/ 78 h 78"/>
                <a:gd name="T4" fmla="*/ 0 w 78"/>
                <a:gd name="T5" fmla="*/ 32 h 78"/>
                <a:gd name="T6" fmla="*/ 32 w 78"/>
                <a:gd name="T7" fmla="*/ 0 h 78"/>
                <a:gd name="T8" fmla="*/ 78 w 78"/>
                <a:gd name="T9" fmla="*/ 47 h 78"/>
                <a:gd name="T10" fmla="*/ 46 w 78"/>
                <a:gd name="T11" fmla="*/ 59 h 78"/>
                <a:gd name="T12" fmla="*/ 58 w 78"/>
                <a:gd name="T13" fmla="*/ 47 h 78"/>
                <a:gd name="T14" fmla="*/ 32 w 78"/>
                <a:gd name="T15" fmla="*/ 20 h 78"/>
                <a:gd name="T16" fmla="*/ 19 w 78"/>
                <a:gd name="T17" fmla="*/ 32 h 78"/>
                <a:gd name="T18" fmla="*/ 46 w 78"/>
                <a:gd name="T19" fmla="*/ 5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78">
                  <a:moveTo>
                    <a:pt x="78" y="47"/>
                  </a:moveTo>
                  <a:lnTo>
                    <a:pt x="46" y="78"/>
                  </a:lnTo>
                  <a:lnTo>
                    <a:pt x="0" y="32"/>
                  </a:lnTo>
                  <a:lnTo>
                    <a:pt x="32" y="0"/>
                  </a:lnTo>
                  <a:lnTo>
                    <a:pt x="78" y="47"/>
                  </a:lnTo>
                  <a:close/>
                  <a:moveTo>
                    <a:pt x="46" y="59"/>
                  </a:moveTo>
                  <a:lnTo>
                    <a:pt x="58" y="47"/>
                  </a:lnTo>
                  <a:lnTo>
                    <a:pt x="32" y="20"/>
                  </a:lnTo>
                  <a:lnTo>
                    <a:pt x="19" y="32"/>
                  </a:lnTo>
                  <a:lnTo>
                    <a:pt x="46" y="5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45">
              <a:extLst>
                <a:ext uri="{FF2B5EF4-FFF2-40B4-BE49-F238E27FC236}">
                  <a16:creationId xmlns:a16="http://schemas.microsoft.com/office/drawing/2014/main" id="{CBACDF1E-4018-4F02-8C66-D3FA0A0A05AA}"/>
                </a:ext>
              </a:extLst>
            </p:cNvPr>
            <p:cNvSpPr>
              <a:spLocks/>
            </p:cNvSpPr>
            <p:nvPr/>
          </p:nvSpPr>
          <p:spPr bwMode="auto">
            <a:xfrm>
              <a:off x="4735" y="2640"/>
              <a:ext cx="30" cy="29"/>
            </a:xfrm>
            <a:custGeom>
              <a:avLst/>
              <a:gdLst>
                <a:gd name="T0" fmla="*/ 30 w 30"/>
                <a:gd name="T1" fmla="*/ 19 h 29"/>
                <a:gd name="T2" fmla="*/ 20 w 30"/>
                <a:gd name="T3" fmla="*/ 29 h 29"/>
                <a:gd name="T4" fmla="*/ 0 w 30"/>
                <a:gd name="T5" fmla="*/ 12 h 29"/>
                <a:gd name="T6" fmla="*/ 13 w 30"/>
                <a:gd name="T7" fmla="*/ 0 h 29"/>
                <a:gd name="T8" fmla="*/ 30 w 30"/>
                <a:gd name="T9" fmla="*/ 19 h 29"/>
              </a:gdLst>
              <a:ahLst/>
              <a:cxnLst>
                <a:cxn ang="0">
                  <a:pos x="T0" y="T1"/>
                </a:cxn>
                <a:cxn ang="0">
                  <a:pos x="T2" y="T3"/>
                </a:cxn>
                <a:cxn ang="0">
                  <a:pos x="T4" y="T5"/>
                </a:cxn>
                <a:cxn ang="0">
                  <a:pos x="T6" y="T7"/>
                </a:cxn>
                <a:cxn ang="0">
                  <a:pos x="T8" y="T9"/>
                </a:cxn>
              </a:cxnLst>
              <a:rect l="0" t="0" r="r" b="b"/>
              <a:pathLst>
                <a:path w="30" h="29">
                  <a:moveTo>
                    <a:pt x="30" y="19"/>
                  </a:moveTo>
                  <a:lnTo>
                    <a:pt x="20" y="29"/>
                  </a:lnTo>
                  <a:lnTo>
                    <a:pt x="0" y="12"/>
                  </a:lnTo>
                  <a:lnTo>
                    <a:pt x="13" y="0"/>
                  </a:lnTo>
                  <a:lnTo>
                    <a:pt x="30" y="1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46">
              <a:extLst>
                <a:ext uri="{FF2B5EF4-FFF2-40B4-BE49-F238E27FC236}">
                  <a16:creationId xmlns:a16="http://schemas.microsoft.com/office/drawing/2014/main" id="{1CAC4A31-D558-4AB6-95EF-E35F152654BD}"/>
                </a:ext>
              </a:extLst>
            </p:cNvPr>
            <p:cNvSpPr>
              <a:spLocks noEditPoints="1"/>
            </p:cNvSpPr>
            <p:nvPr/>
          </p:nvSpPr>
          <p:spPr bwMode="auto">
            <a:xfrm>
              <a:off x="4584" y="2486"/>
              <a:ext cx="200" cy="203"/>
            </a:xfrm>
            <a:custGeom>
              <a:avLst/>
              <a:gdLst>
                <a:gd name="T0" fmla="*/ 67 w 82"/>
                <a:gd name="T1" fmla="*/ 68 h 83"/>
                <a:gd name="T2" fmla="*/ 14 w 82"/>
                <a:gd name="T3" fmla="*/ 68 h 83"/>
                <a:gd name="T4" fmla="*/ 14 w 82"/>
                <a:gd name="T5" fmla="*/ 15 h 83"/>
                <a:gd name="T6" fmla="*/ 67 w 82"/>
                <a:gd name="T7" fmla="*/ 15 h 83"/>
                <a:gd name="T8" fmla="*/ 67 w 82"/>
                <a:gd name="T9" fmla="*/ 68 h 83"/>
                <a:gd name="T10" fmla="*/ 18 w 82"/>
                <a:gd name="T11" fmla="*/ 19 h 83"/>
                <a:gd name="T12" fmla="*/ 18 w 82"/>
                <a:gd name="T13" fmla="*/ 64 h 83"/>
                <a:gd name="T14" fmla="*/ 64 w 82"/>
                <a:gd name="T15" fmla="*/ 64 h 83"/>
                <a:gd name="T16" fmla="*/ 64 w 82"/>
                <a:gd name="T17" fmla="*/ 19 h 83"/>
                <a:gd name="T18" fmla="*/ 18 w 82"/>
                <a:gd name="T19" fmla="*/ 1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83">
                  <a:moveTo>
                    <a:pt x="67" y="68"/>
                  </a:moveTo>
                  <a:cubicBezTo>
                    <a:pt x="53" y="83"/>
                    <a:pt x="29" y="83"/>
                    <a:pt x="14" y="68"/>
                  </a:cubicBezTo>
                  <a:cubicBezTo>
                    <a:pt x="0" y="54"/>
                    <a:pt x="0" y="30"/>
                    <a:pt x="14" y="15"/>
                  </a:cubicBezTo>
                  <a:cubicBezTo>
                    <a:pt x="29" y="0"/>
                    <a:pt x="53" y="0"/>
                    <a:pt x="67" y="15"/>
                  </a:cubicBezTo>
                  <a:cubicBezTo>
                    <a:pt x="82" y="30"/>
                    <a:pt x="82" y="54"/>
                    <a:pt x="67" y="68"/>
                  </a:cubicBezTo>
                  <a:close/>
                  <a:moveTo>
                    <a:pt x="18" y="19"/>
                  </a:moveTo>
                  <a:cubicBezTo>
                    <a:pt x="6" y="32"/>
                    <a:pt x="6" y="52"/>
                    <a:pt x="18" y="64"/>
                  </a:cubicBezTo>
                  <a:cubicBezTo>
                    <a:pt x="31" y="77"/>
                    <a:pt x="51" y="77"/>
                    <a:pt x="64" y="64"/>
                  </a:cubicBezTo>
                  <a:cubicBezTo>
                    <a:pt x="76" y="52"/>
                    <a:pt x="76" y="32"/>
                    <a:pt x="64" y="19"/>
                  </a:cubicBezTo>
                  <a:cubicBezTo>
                    <a:pt x="51" y="7"/>
                    <a:pt x="31" y="7"/>
                    <a:pt x="18" y="19"/>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47">
              <a:extLst>
                <a:ext uri="{FF2B5EF4-FFF2-40B4-BE49-F238E27FC236}">
                  <a16:creationId xmlns:a16="http://schemas.microsoft.com/office/drawing/2014/main" id="{1C5399D9-F806-4584-ADDB-514A7ABE0BE3}"/>
                </a:ext>
              </a:extLst>
            </p:cNvPr>
            <p:cNvSpPr>
              <a:spLocks/>
            </p:cNvSpPr>
            <p:nvPr/>
          </p:nvSpPr>
          <p:spPr bwMode="auto">
            <a:xfrm>
              <a:off x="4618" y="2518"/>
              <a:ext cx="130" cy="80"/>
            </a:xfrm>
            <a:custGeom>
              <a:avLst/>
              <a:gdLst>
                <a:gd name="T0" fmla="*/ 12 w 53"/>
                <a:gd name="T1" fmla="*/ 14 h 33"/>
                <a:gd name="T2" fmla="*/ 42 w 53"/>
                <a:gd name="T3" fmla="*/ 14 h 33"/>
                <a:gd name="T4" fmla="*/ 48 w 53"/>
                <a:gd name="T5" fmla="*/ 28 h 33"/>
                <a:gd name="T6" fmla="*/ 53 w 53"/>
                <a:gd name="T7" fmla="*/ 28 h 33"/>
                <a:gd name="T8" fmla="*/ 46 w 53"/>
                <a:gd name="T9" fmla="*/ 10 h 33"/>
                <a:gd name="T10" fmla="*/ 8 w 53"/>
                <a:gd name="T11" fmla="*/ 10 h 33"/>
                <a:gd name="T12" fmla="*/ 1 w 53"/>
                <a:gd name="T13" fmla="*/ 33 h 33"/>
                <a:gd name="T14" fmla="*/ 6 w 53"/>
                <a:gd name="T15" fmla="*/ 32 h 33"/>
                <a:gd name="T16" fmla="*/ 12 w 53"/>
                <a:gd name="T17" fmla="*/ 1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33">
                  <a:moveTo>
                    <a:pt x="12" y="14"/>
                  </a:moveTo>
                  <a:cubicBezTo>
                    <a:pt x="20" y="6"/>
                    <a:pt x="33" y="6"/>
                    <a:pt x="42" y="14"/>
                  </a:cubicBezTo>
                  <a:cubicBezTo>
                    <a:pt x="45" y="18"/>
                    <a:pt x="47" y="23"/>
                    <a:pt x="48" y="28"/>
                  </a:cubicBezTo>
                  <a:cubicBezTo>
                    <a:pt x="53" y="28"/>
                    <a:pt x="53" y="28"/>
                    <a:pt x="53" y="28"/>
                  </a:cubicBezTo>
                  <a:cubicBezTo>
                    <a:pt x="53" y="21"/>
                    <a:pt x="50" y="15"/>
                    <a:pt x="46" y="10"/>
                  </a:cubicBezTo>
                  <a:cubicBezTo>
                    <a:pt x="35" y="0"/>
                    <a:pt x="18" y="0"/>
                    <a:pt x="8" y="10"/>
                  </a:cubicBezTo>
                  <a:cubicBezTo>
                    <a:pt x="2" y="16"/>
                    <a:pt x="0" y="25"/>
                    <a:pt x="1" y="33"/>
                  </a:cubicBezTo>
                  <a:cubicBezTo>
                    <a:pt x="6" y="32"/>
                    <a:pt x="6" y="32"/>
                    <a:pt x="6" y="32"/>
                  </a:cubicBezTo>
                  <a:cubicBezTo>
                    <a:pt x="5" y="26"/>
                    <a:pt x="7" y="19"/>
                    <a:pt x="12" y="14"/>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48">
              <a:extLst>
                <a:ext uri="{FF2B5EF4-FFF2-40B4-BE49-F238E27FC236}">
                  <a16:creationId xmlns:a16="http://schemas.microsoft.com/office/drawing/2014/main" id="{5BF18928-7258-45E1-94E1-022B69F64416}"/>
                </a:ext>
              </a:extLst>
            </p:cNvPr>
            <p:cNvSpPr>
              <a:spLocks noEditPoints="1"/>
            </p:cNvSpPr>
            <p:nvPr/>
          </p:nvSpPr>
          <p:spPr bwMode="auto">
            <a:xfrm>
              <a:off x="4738" y="2642"/>
              <a:ext cx="78" cy="78"/>
            </a:xfrm>
            <a:custGeom>
              <a:avLst/>
              <a:gdLst>
                <a:gd name="T0" fmla="*/ 78 w 78"/>
                <a:gd name="T1" fmla="*/ 47 h 78"/>
                <a:gd name="T2" fmla="*/ 46 w 78"/>
                <a:gd name="T3" fmla="*/ 78 h 78"/>
                <a:gd name="T4" fmla="*/ 0 w 78"/>
                <a:gd name="T5" fmla="*/ 32 h 78"/>
                <a:gd name="T6" fmla="*/ 32 w 78"/>
                <a:gd name="T7" fmla="*/ 0 h 78"/>
                <a:gd name="T8" fmla="*/ 78 w 78"/>
                <a:gd name="T9" fmla="*/ 47 h 78"/>
                <a:gd name="T10" fmla="*/ 46 w 78"/>
                <a:gd name="T11" fmla="*/ 59 h 78"/>
                <a:gd name="T12" fmla="*/ 58 w 78"/>
                <a:gd name="T13" fmla="*/ 47 h 78"/>
                <a:gd name="T14" fmla="*/ 32 w 78"/>
                <a:gd name="T15" fmla="*/ 20 h 78"/>
                <a:gd name="T16" fmla="*/ 19 w 78"/>
                <a:gd name="T17" fmla="*/ 32 h 78"/>
                <a:gd name="T18" fmla="*/ 46 w 78"/>
                <a:gd name="T19" fmla="*/ 5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78">
                  <a:moveTo>
                    <a:pt x="78" y="47"/>
                  </a:moveTo>
                  <a:lnTo>
                    <a:pt x="46" y="78"/>
                  </a:lnTo>
                  <a:lnTo>
                    <a:pt x="0" y="32"/>
                  </a:lnTo>
                  <a:lnTo>
                    <a:pt x="32" y="0"/>
                  </a:lnTo>
                  <a:lnTo>
                    <a:pt x="78" y="47"/>
                  </a:lnTo>
                  <a:close/>
                  <a:moveTo>
                    <a:pt x="46" y="59"/>
                  </a:moveTo>
                  <a:lnTo>
                    <a:pt x="58" y="47"/>
                  </a:lnTo>
                  <a:lnTo>
                    <a:pt x="32" y="20"/>
                  </a:lnTo>
                  <a:lnTo>
                    <a:pt x="19" y="32"/>
                  </a:lnTo>
                  <a:lnTo>
                    <a:pt x="46" y="5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49">
              <a:extLst>
                <a:ext uri="{FF2B5EF4-FFF2-40B4-BE49-F238E27FC236}">
                  <a16:creationId xmlns:a16="http://schemas.microsoft.com/office/drawing/2014/main" id="{2EC34B5B-D449-4179-908D-EA9D2059A06C}"/>
                </a:ext>
              </a:extLst>
            </p:cNvPr>
            <p:cNvSpPr>
              <a:spLocks/>
            </p:cNvSpPr>
            <p:nvPr/>
          </p:nvSpPr>
          <p:spPr bwMode="auto">
            <a:xfrm>
              <a:off x="4735" y="2640"/>
              <a:ext cx="30" cy="29"/>
            </a:xfrm>
            <a:custGeom>
              <a:avLst/>
              <a:gdLst>
                <a:gd name="T0" fmla="*/ 30 w 30"/>
                <a:gd name="T1" fmla="*/ 19 h 29"/>
                <a:gd name="T2" fmla="*/ 20 w 30"/>
                <a:gd name="T3" fmla="*/ 29 h 29"/>
                <a:gd name="T4" fmla="*/ 0 w 30"/>
                <a:gd name="T5" fmla="*/ 12 h 29"/>
                <a:gd name="T6" fmla="*/ 13 w 30"/>
                <a:gd name="T7" fmla="*/ 0 h 29"/>
                <a:gd name="T8" fmla="*/ 30 w 30"/>
                <a:gd name="T9" fmla="*/ 19 h 29"/>
              </a:gdLst>
              <a:ahLst/>
              <a:cxnLst>
                <a:cxn ang="0">
                  <a:pos x="T0" y="T1"/>
                </a:cxn>
                <a:cxn ang="0">
                  <a:pos x="T2" y="T3"/>
                </a:cxn>
                <a:cxn ang="0">
                  <a:pos x="T4" y="T5"/>
                </a:cxn>
                <a:cxn ang="0">
                  <a:pos x="T6" y="T7"/>
                </a:cxn>
                <a:cxn ang="0">
                  <a:pos x="T8" y="T9"/>
                </a:cxn>
              </a:cxnLst>
              <a:rect l="0" t="0" r="r" b="b"/>
              <a:pathLst>
                <a:path w="30" h="29">
                  <a:moveTo>
                    <a:pt x="30" y="19"/>
                  </a:moveTo>
                  <a:lnTo>
                    <a:pt x="20" y="29"/>
                  </a:lnTo>
                  <a:lnTo>
                    <a:pt x="0" y="12"/>
                  </a:lnTo>
                  <a:lnTo>
                    <a:pt x="13" y="0"/>
                  </a:lnTo>
                  <a:lnTo>
                    <a:pt x="30" y="1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8" name="Picture Placeholder 157">
            <a:extLst>
              <a:ext uri="{FF2B5EF4-FFF2-40B4-BE49-F238E27FC236}">
                <a16:creationId xmlns:a16="http://schemas.microsoft.com/office/drawing/2014/main" id="{D5216ABF-E084-4283-8380-2A5AB17C58A2}"/>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ew Macbook Gold.png">
            <a:extLst>
              <a:ext uri="{FF2B5EF4-FFF2-40B4-BE49-F238E27FC236}">
                <a16:creationId xmlns:a16="http://schemas.microsoft.com/office/drawing/2014/main" id="{BCA64143-DA60-455C-A128-95DC9949EE2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4669" y="1822293"/>
            <a:ext cx="4791032" cy="2806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8" name="Group 1">
            <a:extLst>
              <a:ext uri="{FF2B5EF4-FFF2-40B4-BE49-F238E27FC236}">
                <a16:creationId xmlns:a16="http://schemas.microsoft.com/office/drawing/2014/main" id="{AA6F4DEC-5888-423D-BD91-AC956208FB36}"/>
              </a:ext>
            </a:extLst>
          </p:cNvPr>
          <p:cNvGrpSpPr>
            <a:grpSpLocks/>
          </p:cNvGrpSpPr>
          <p:nvPr/>
        </p:nvGrpSpPr>
        <p:grpSpPr bwMode="auto">
          <a:xfrm>
            <a:off x="9113002" y="2620963"/>
            <a:ext cx="2519363" cy="1413700"/>
            <a:chOff x="17570424" y="5679930"/>
            <a:chExt cx="5038267" cy="2827873"/>
          </a:xfrm>
        </p:grpSpPr>
        <p:grpSp>
          <p:nvGrpSpPr>
            <p:cNvPr id="29" name="Group 9">
              <a:extLst>
                <a:ext uri="{FF2B5EF4-FFF2-40B4-BE49-F238E27FC236}">
                  <a16:creationId xmlns:a16="http://schemas.microsoft.com/office/drawing/2014/main" id="{01F5C1C0-1714-44B4-8F79-EC93B4957E4E}"/>
                </a:ext>
              </a:extLst>
            </p:cNvPr>
            <p:cNvGrpSpPr>
              <a:grpSpLocks/>
            </p:cNvGrpSpPr>
            <p:nvPr/>
          </p:nvGrpSpPr>
          <p:grpSpPr bwMode="auto">
            <a:xfrm>
              <a:off x="17570424" y="5679930"/>
              <a:ext cx="5038267" cy="2317072"/>
              <a:chOff x="714174" y="1849427"/>
              <a:chExt cx="2638626" cy="1491147"/>
            </a:xfrm>
          </p:grpSpPr>
          <p:cxnSp>
            <p:nvCxnSpPr>
              <p:cNvPr id="38" name="Straight Connector 37">
                <a:extLst>
                  <a:ext uri="{FF2B5EF4-FFF2-40B4-BE49-F238E27FC236}">
                    <a16:creationId xmlns:a16="http://schemas.microsoft.com/office/drawing/2014/main" id="{7663EF23-435A-4405-94A0-0707E6A023E0}"/>
                  </a:ext>
                </a:extLst>
              </p:cNvPr>
              <p:cNvCxnSpPr/>
              <p:nvPr/>
            </p:nvCxnSpPr>
            <p:spPr>
              <a:xfrm>
                <a:off x="714174" y="3340239"/>
                <a:ext cx="2638626" cy="0"/>
              </a:xfrm>
              <a:prstGeom prst="line">
                <a:avLst/>
              </a:prstGeom>
              <a:ln w="76200">
                <a:solidFill>
                  <a:schemeClr val="tx1">
                    <a:lumMod val="40000"/>
                    <a:lumOff val="6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9" name="Rounded Rectangle 12">
                <a:extLst>
                  <a:ext uri="{FF2B5EF4-FFF2-40B4-BE49-F238E27FC236}">
                    <a16:creationId xmlns:a16="http://schemas.microsoft.com/office/drawing/2014/main" id="{BF3AEAE6-42E9-455E-8B0C-5B56703E564D}"/>
                  </a:ext>
                </a:extLst>
              </p:cNvPr>
              <p:cNvSpPr/>
              <p:nvPr/>
            </p:nvSpPr>
            <p:spPr>
              <a:xfrm>
                <a:off x="951933" y="1849427"/>
                <a:ext cx="198687" cy="1398849"/>
              </a:xfrm>
              <a:prstGeom prst="roundRect">
                <a:avLst/>
              </a:prstGeom>
              <a:solidFill>
                <a:srgbClr val="00A5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Open Sans"/>
                  <a:cs typeface="Open Sans"/>
                </a:endParaRPr>
              </a:p>
            </p:txBody>
          </p:sp>
          <p:sp>
            <p:nvSpPr>
              <p:cNvPr id="40" name="Rounded Rectangle 13">
                <a:extLst>
                  <a:ext uri="{FF2B5EF4-FFF2-40B4-BE49-F238E27FC236}">
                    <a16:creationId xmlns:a16="http://schemas.microsoft.com/office/drawing/2014/main" id="{E4DEFA63-995E-4A0E-9E59-D88D70D7D17B}"/>
                  </a:ext>
                </a:extLst>
              </p:cNvPr>
              <p:cNvSpPr/>
              <p:nvPr/>
            </p:nvSpPr>
            <p:spPr>
              <a:xfrm>
                <a:off x="1336837" y="2323544"/>
                <a:ext cx="208662" cy="885904"/>
              </a:xfrm>
              <a:prstGeom prst="roundRect">
                <a:avLst/>
              </a:prstGeom>
              <a:solidFill>
                <a:srgbClr val="41A1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Open Sans"/>
                  <a:cs typeface="Open Sans"/>
                </a:endParaRPr>
              </a:p>
            </p:txBody>
          </p:sp>
          <p:sp>
            <p:nvSpPr>
              <p:cNvPr id="41" name="Rounded Rectangle 14">
                <a:extLst>
                  <a:ext uri="{FF2B5EF4-FFF2-40B4-BE49-F238E27FC236}">
                    <a16:creationId xmlns:a16="http://schemas.microsoft.com/office/drawing/2014/main" id="{9A9C42C2-EEE6-48EB-8122-F38B57DD1B05}"/>
                  </a:ext>
                </a:extLst>
              </p:cNvPr>
              <p:cNvSpPr/>
              <p:nvPr/>
            </p:nvSpPr>
            <p:spPr>
              <a:xfrm>
                <a:off x="1721740" y="2323544"/>
                <a:ext cx="202843" cy="903274"/>
              </a:xfrm>
              <a:prstGeom prst="roundRect">
                <a:avLst/>
              </a:prstGeom>
              <a:solidFill>
                <a:srgbClr val="00A5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Open Sans"/>
                  <a:cs typeface="Open Sans"/>
                </a:endParaRPr>
              </a:p>
            </p:txBody>
          </p:sp>
          <p:sp>
            <p:nvSpPr>
              <p:cNvPr id="42" name="Rounded Rectangle 15">
                <a:extLst>
                  <a:ext uri="{FF2B5EF4-FFF2-40B4-BE49-F238E27FC236}">
                    <a16:creationId xmlns:a16="http://schemas.microsoft.com/office/drawing/2014/main" id="{F4A9DF06-60BA-4160-9CDD-C25288AA82C1}"/>
                  </a:ext>
                </a:extLst>
              </p:cNvPr>
              <p:cNvSpPr/>
              <p:nvPr/>
            </p:nvSpPr>
            <p:spPr>
              <a:xfrm>
                <a:off x="2107475" y="1970000"/>
                <a:ext cx="212819" cy="1263971"/>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Open Sans"/>
                  <a:cs typeface="Open Sans"/>
                </a:endParaRPr>
              </a:p>
            </p:txBody>
          </p:sp>
          <p:sp>
            <p:nvSpPr>
              <p:cNvPr id="43" name="Rounded Rectangle 16">
                <a:extLst>
                  <a:ext uri="{FF2B5EF4-FFF2-40B4-BE49-F238E27FC236}">
                    <a16:creationId xmlns:a16="http://schemas.microsoft.com/office/drawing/2014/main" id="{449C8958-F53D-4FF7-929D-67B61F15E740}"/>
                  </a:ext>
                </a:extLst>
              </p:cNvPr>
              <p:cNvSpPr/>
              <p:nvPr/>
            </p:nvSpPr>
            <p:spPr>
              <a:xfrm>
                <a:off x="2492379" y="1849427"/>
                <a:ext cx="192867" cy="1374326"/>
              </a:xfrm>
              <a:prstGeom prst="roundRect">
                <a:avLst/>
              </a:prstGeom>
              <a:solidFill>
                <a:srgbClr val="0054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Open Sans"/>
                  <a:cs typeface="Open Sans"/>
                </a:endParaRPr>
              </a:p>
            </p:txBody>
          </p:sp>
          <p:sp>
            <p:nvSpPr>
              <p:cNvPr id="44" name="Rounded Rectangle 17">
                <a:extLst>
                  <a:ext uri="{FF2B5EF4-FFF2-40B4-BE49-F238E27FC236}">
                    <a16:creationId xmlns:a16="http://schemas.microsoft.com/office/drawing/2014/main" id="{E10D095E-20E1-4229-8766-4598C5807281}"/>
                  </a:ext>
                </a:extLst>
              </p:cNvPr>
              <p:cNvSpPr/>
              <p:nvPr/>
            </p:nvSpPr>
            <p:spPr>
              <a:xfrm>
                <a:off x="2877282" y="1970000"/>
                <a:ext cx="202843" cy="1246600"/>
              </a:xfrm>
              <a:prstGeom prst="roundRect">
                <a:avLst/>
              </a:prstGeom>
              <a:solidFill>
                <a:srgbClr val="41A1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Open Sans"/>
                  <a:cs typeface="Open Sans"/>
                </a:endParaRPr>
              </a:p>
            </p:txBody>
          </p:sp>
        </p:grpSp>
        <p:grpSp>
          <p:nvGrpSpPr>
            <p:cNvPr id="30" name="Group 18">
              <a:extLst>
                <a:ext uri="{FF2B5EF4-FFF2-40B4-BE49-F238E27FC236}">
                  <a16:creationId xmlns:a16="http://schemas.microsoft.com/office/drawing/2014/main" id="{104F2CD6-77B0-434A-A29C-5EC7CE5F7C42}"/>
                </a:ext>
              </a:extLst>
            </p:cNvPr>
            <p:cNvGrpSpPr>
              <a:grpSpLocks/>
            </p:cNvGrpSpPr>
            <p:nvPr/>
          </p:nvGrpSpPr>
          <p:grpSpPr bwMode="auto">
            <a:xfrm>
              <a:off x="18047763" y="8138409"/>
              <a:ext cx="4088558" cy="369394"/>
              <a:chOff x="2455987" y="7502131"/>
              <a:chExt cx="4088558" cy="369394"/>
            </a:xfrm>
          </p:grpSpPr>
          <p:sp>
            <p:nvSpPr>
              <p:cNvPr id="32" name="Rectangle 1436">
                <a:extLst>
                  <a:ext uri="{FF2B5EF4-FFF2-40B4-BE49-F238E27FC236}">
                    <a16:creationId xmlns:a16="http://schemas.microsoft.com/office/drawing/2014/main" id="{0CD333B1-77BA-4800-B724-A93B1BE14DCE}"/>
                  </a:ext>
                </a:extLst>
              </p:cNvPr>
              <p:cNvSpPr>
                <a:spLocks noChangeArrowheads="1"/>
              </p:cNvSpPr>
              <p:nvPr/>
            </p:nvSpPr>
            <p:spPr bwMode="auto">
              <a:xfrm>
                <a:off x="2455987" y="7502131"/>
                <a:ext cx="352630" cy="369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200">
                    <a:latin typeface="Open Sans" panose="020B0606030504020204" pitchFamily="34" charset="0"/>
                    <a:cs typeface="Open Sans" panose="020B0606030504020204" pitchFamily="34" charset="0"/>
                  </a:rPr>
                  <a:t>34</a:t>
                </a:r>
                <a:endParaRPr lang="en-US" altLang="es-MX" sz="2200">
                  <a:latin typeface="Open Sans" panose="020B0606030504020204" pitchFamily="34" charset="0"/>
                  <a:cs typeface="Open Sans" panose="020B0606030504020204" pitchFamily="34" charset="0"/>
                </a:endParaRPr>
              </a:p>
            </p:txBody>
          </p:sp>
          <p:sp>
            <p:nvSpPr>
              <p:cNvPr id="33" name="Rectangle 1436">
                <a:extLst>
                  <a:ext uri="{FF2B5EF4-FFF2-40B4-BE49-F238E27FC236}">
                    <a16:creationId xmlns:a16="http://schemas.microsoft.com/office/drawing/2014/main" id="{1ECABC83-5E7A-4736-B43C-6F0A36B88D9F}"/>
                  </a:ext>
                </a:extLst>
              </p:cNvPr>
              <p:cNvSpPr>
                <a:spLocks noChangeArrowheads="1"/>
              </p:cNvSpPr>
              <p:nvPr/>
            </p:nvSpPr>
            <p:spPr bwMode="auto">
              <a:xfrm>
                <a:off x="3210392" y="7502131"/>
                <a:ext cx="352630" cy="369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latin typeface="Open Sans" panose="020B0606030504020204" pitchFamily="34" charset="0"/>
                    <a:cs typeface="Open Sans" panose="020B0606030504020204" pitchFamily="34" charset="0"/>
                  </a:rPr>
                  <a:t>54</a:t>
                </a:r>
                <a:endParaRPr lang="en-US" altLang="es-MX" sz="2200">
                  <a:latin typeface="Open Sans" panose="020B0606030504020204" pitchFamily="34" charset="0"/>
                  <a:cs typeface="Open Sans" panose="020B0606030504020204" pitchFamily="34" charset="0"/>
                </a:endParaRPr>
              </a:p>
            </p:txBody>
          </p:sp>
          <p:sp>
            <p:nvSpPr>
              <p:cNvPr id="34" name="Rectangle 1436">
                <a:extLst>
                  <a:ext uri="{FF2B5EF4-FFF2-40B4-BE49-F238E27FC236}">
                    <a16:creationId xmlns:a16="http://schemas.microsoft.com/office/drawing/2014/main" id="{8A638B50-6186-424A-8153-C3048D3732C0}"/>
                  </a:ext>
                </a:extLst>
              </p:cNvPr>
              <p:cNvSpPr>
                <a:spLocks noChangeArrowheads="1"/>
              </p:cNvSpPr>
              <p:nvPr/>
            </p:nvSpPr>
            <p:spPr bwMode="auto">
              <a:xfrm>
                <a:off x="3950341" y="7502131"/>
                <a:ext cx="352630" cy="369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latin typeface="Open Sans" panose="020B0606030504020204" pitchFamily="34" charset="0"/>
                    <a:cs typeface="Open Sans" panose="020B0606030504020204" pitchFamily="34" charset="0"/>
                  </a:rPr>
                  <a:t>32</a:t>
                </a:r>
                <a:endParaRPr lang="en-US" altLang="es-MX" sz="2200">
                  <a:latin typeface="Open Sans" panose="020B0606030504020204" pitchFamily="34" charset="0"/>
                  <a:cs typeface="Open Sans" panose="020B0606030504020204" pitchFamily="34" charset="0"/>
                </a:endParaRPr>
              </a:p>
            </p:txBody>
          </p:sp>
          <p:sp>
            <p:nvSpPr>
              <p:cNvPr id="35" name="Rectangle 1436">
                <a:extLst>
                  <a:ext uri="{FF2B5EF4-FFF2-40B4-BE49-F238E27FC236}">
                    <a16:creationId xmlns:a16="http://schemas.microsoft.com/office/drawing/2014/main" id="{99B2B5E0-2632-45DF-BB09-98BC930E3CBD}"/>
                  </a:ext>
                </a:extLst>
              </p:cNvPr>
              <p:cNvSpPr>
                <a:spLocks noChangeArrowheads="1"/>
              </p:cNvSpPr>
              <p:nvPr/>
            </p:nvSpPr>
            <p:spPr bwMode="auto">
              <a:xfrm>
                <a:off x="4690290" y="7502131"/>
                <a:ext cx="352630" cy="369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latin typeface="Open Sans" panose="020B0606030504020204" pitchFamily="34" charset="0"/>
                    <a:cs typeface="Open Sans" panose="020B0606030504020204" pitchFamily="34" charset="0"/>
                  </a:rPr>
                  <a:t>43</a:t>
                </a:r>
                <a:endParaRPr lang="en-US" altLang="es-MX" sz="2200">
                  <a:latin typeface="Open Sans" panose="020B0606030504020204" pitchFamily="34" charset="0"/>
                  <a:cs typeface="Open Sans" panose="020B0606030504020204" pitchFamily="34" charset="0"/>
                </a:endParaRPr>
              </a:p>
            </p:txBody>
          </p:sp>
          <p:sp>
            <p:nvSpPr>
              <p:cNvPr id="36" name="Rectangle 1436">
                <a:extLst>
                  <a:ext uri="{FF2B5EF4-FFF2-40B4-BE49-F238E27FC236}">
                    <a16:creationId xmlns:a16="http://schemas.microsoft.com/office/drawing/2014/main" id="{E2EF0AE8-147A-4C47-B0D0-864DBA080D9F}"/>
                  </a:ext>
                </a:extLst>
              </p:cNvPr>
              <p:cNvSpPr>
                <a:spLocks noChangeArrowheads="1"/>
              </p:cNvSpPr>
              <p:nvPr/>
            </p:nvSpPr>
            <p:spPr bwMode="auto">
              <a:xfrm>
                <a:off x="5430236" y="7502131"/>
                <a:ext cx="352630" cy="369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latin typeface="Open Sans" panose="020B0606030504020204" pitchFamily="34" charset="0"/>
                    <a:cs typeface="Open Sans" panose="020B0606030504020204" pitchFamily="34" charset="0"/>
                  </a:rPr>
                  <a:t>26</a:t>
                </a:r>
                <a:endParaRPr lang="en-US" altLang="es-MX" sz="2200">
                  <a:latin typeface="Open Sans" panose="020B0606030504020204" pitchFamily="34" charset="0"/>
                  <a:cs typeface="Open Sans" panose="020B0606030504020204" pitchFamily="34" charset="0"/>
                </a:endParaRPr>
              </a:p>
            </p:txBody>
          </p:sp>
          <p:sp>
            <p:nvSpPr>
              <p:cNvPr id="37" name="Rectangle 1436">
                <a:extLst>
                  <a:ext uri="{FF2B5EF4-FFF2-40B4-BE49-F238E27FC236}">
                    <a16:creationId xmlns:a16="http://schemas.microsoft.com/office/drawing/2014/main" id="{A7935C1C-02CA-4681-9D4F-5180DD2FD8F9}"/>
                  </a:ext>
                </a:extLst>
              </p:cNvPr>
              <p:cNvSpPr>
                <a:spLocks noChangeArrowheads="1"/>
              </p:cNvSpPr>
              <p:nvPr/>
            </p:nvSpPr>
            <p:spPr bwMode="auto">
              <a:xfrm>
                <a:off x="6191915" y="7502131"/>
                <a:ext cx="352630" cy="369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latin typeface="Open Sans" panose="020B0606030504020204" pitchFamily="34" charset="0"/>
                    <a:cs typeface="Open Sans" panose="020B0606030504020204" pitchFamily="34" charset="0"/>
                  </a:rPr>
                  <a:t>70</a:t>
                </a:r>
                <a:endParaRPr lang="en-US" altLang="es-MX" sz="2200">
                  <a:latin typeface="Open Sans" panose="020B0606030504020204" pitchFamily="34" charset="0"/>
                  <a:cs typeface="Open Sans" panose="020B0606030504020204" pitchFamily="34" charset="0"/>
                </a:endParaRPr>
              </a:p>
            </p:txBody>
          </p:sp>
        </p:grpSp>
      </p:grpSp>
      <p:cxnSp>
        <p:nvCxnSpPr>
          <p:cNvPr id="45" name="Straight Connector 44">
            <a:extLst>
              <a:ext uri="{FF2B5EF4-FFF2-40B4-BE49-F238E27FC236}">
                <a16:creationId xmlns:a16="http://schemas.microsoft.com/office/drawing/2014/main" id="{714E57A2-11F7-4281-BBDF-016D4072FF0F}"/>
              </a:ext>
            </a:extLst>
          </p:cNvPr>
          <p:cNvCxnSpPr/>
          <p:nvPr/>
        </p:nvCxnSpPr>
        <p:spPr>
          <a:xfrm>
            <a:off x="5126789" y="1492250"/>
            <a:ext cx="0" cy="3439319"/>
          </a:xfrm>
          <a:prstGeom prst="line">
            <a:avLst/>
          </a:prstGeom>
          <a:ln w="9525" cmpd="sng">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97FE3042-229D-43F5-881C-87840EF85FB3}"/>
              </a:ext>
            </a:extLst>
          </p:cNvPr>
          <p:cNvCxnSpPr/>
          <p:nvPr/>
        </p:nvCxnSpPr>
        <p:spPr>
          <a:xfrm>
            <a:off x="8724064" y="1492250"/>
            <a:ext cx="0" cy="3439319"/>
          </a:xfrm>
          <a:prstGeom prst="line">
            <a:avLst/>
          </a:prstGeom>
          <a:ln w="9525" cmpd="sng">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7" name="Title 13">
            <a:extLst>
              <a:ext uri="{FF2B5EF4-FFF2-40B4-BE49-F238E27FC236}">
                <a16:creationId xmlns:a16="http://schemas.microsoft.com/office/drawing/2014/main" id="{6D3CE77D-7BAA-4938-8649-21E030AAEE32}"/>
              </a:ext>
            </a:extLst>
          </p:cNvPr>
          <p:cNvSpPr txBox="1">
            <a:spLocks/>
          </p:cNvSpPr>
          <p:nvPr/>
        </p:nvSpPr>
        <p:spPr bwMode="auto">
          <a:xfrm>
            <a:off x="5417302" y="1741153"/>
            <a:ext cx="3359944" cy="530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9" tIns="60950" rIns="121899" bIns="60950" anchor="ct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650">
                <a:latin typeface="Lato Regular" panose="020F0502020204030203" pitchFamily="34" charset="0"/>
              </a:rPr>
              <a:t>About Our Project</a:t>
            </a:r>
          </a:p>
        </p:txBody>
      </p:sp>
      <p:sp>
        <p:nvSpPr>
          <p:cNvPr id="48" name="TextBox 30">
            <a:extLst>
              <a:ext uri="{FF2B5EF4-FFF2-40B4-BE49-F238E27FC236}">
                <a16:creationId xmlns:a16="http://schemas.microsoft.com/office/drawing/2014/main" id="{5741BA54-1515-4894-88FF-46DA49A49A08}"/>
              </a:ext>
            </a:extLst>
          </p:cNvPr>
          <p:cNvSpPr txBox="1">
            <a:spLocks noChangeArrowheads="1"/>
          </p:cNvSpPr>
          <p:nvPr/>
        </p:nvSpPr>
        <p:spPr bwMode="auto">
          <a:xfrm>
            <a:off x="5486358" y="2250281"/>
            <a:ext cx="2947192" cy="323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b="1" dirty="0">
                <a:latin typeface="+mn-lt"/>
                <a:cs typeface="Calibri Light" panose="020F0302020204030204" pitchFamily="34" charset="0"/>
              </a:rPr>
              <a:t>Lorem ipsum dolor </a:t>
            </a:r>
            <a:r>
              <a:rPr lang="en-US" altLang="es-MX" sz="1200" dirty="0">
                <a:latin typeface="+mn-lt"/>
                <a:cs typeface="Calibri Light" panose="020F0302020204030204" pitchFamily="34" charset="0"/>
              </a:rPr>
              <a:t>sit </a:t>
            </a:r>
            <a:r>
              <a:rPr lang="en-US" altLang="es-MX" sz="1200" dirty="0" err="1">
                <a:latin typeface="+mn-lt"/>
                <a:cs typeface="Calibri Light" panose="020F0302020204030204" pitchFamily="34" charset="0"/>
              </a:rPr>
              <a:t>amet</a:t>
            </a:r>
            <a:r>
              <a:rPr lang="en-US" altLang="es-MX" sz="1200" dirty="0">
                <a:latin typeface="+mn-lt"/>
                <a:cs typeface="Calibri Light" panose="020F0302020204030204" pitchFamily="34" charset="0"/>
              </a:rPr>
              <a:t>, consectetur adipiscing </a:t>
            </a:r>
            <a:r>
              <a:rPr lang="en-US" altLang="es-MX" sz="1200" dirty="0" err="1">
                <a:latin typeface="+mn-lt"/>
                <a:cs typeface="Calibri Light" panose="020F0302020204030204" pitchFamily="34" charset="0"/>
              </a:rPr>
              <a:t>elit</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Aliquam</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tincidunt</a:t>
            </a:r>
            <a:r>
              <a:rPr lang="en-US" altLang="es-MX" sz="1200" dirty="0">
                <a:latin typeface="+mn-lt"/>
                <a:cs typeface="Calibri Light" panose="020F0302020204030204" pitchFamily="34" charset="0"/>
              </a:rPr>
              <a:t> ante </a:t>
            </a:r>
            <a:r>
              <a:rPr lang="en-US" altLang="es-MX" sz="1200" dirty="0" err="1">
                <a:latin typeface="+mn-lt"/>
                <a:cs typeface="Calibri Light" panose="020F0302020204030204" pitchFamily="34" charset="0"/>
              </a:rPr>
              <a:t>nec</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sem</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congue</a:t>
            </a:r>
            <a:r>
              <a:rPr lang="en-US" altLang="es-MX" sz="1200" dirty="0">
                <a:latin typeface="+mn-lt"/>
                <a:cs typeface="Calibri Light" panose="020F0302020204030204" pitchFamily="34" charset="0"/>
              </a:rPr>
              <a:t> convallis. </a:t>
            </a:r>
            <a:r>
              <a:rPr lang="en-US" altLang="es-MX" sz="1200" dirty="0" err="1">
                <a:latin typeface="+mn-lt"/>
                <a:cs typeface="Calibri Light" panose="020F0302020204030204" pitchFamily="34" charset="0"/>
              </a:rPr>
              <a:t>Pellentesque</a:t>
            </a:r>
            <a:r>
              <a:rPr lang="en-US" altLang="es-MX" sz="1200" dirty="0">
                <a:latin typeface="+mn-lt"/>
                <a:cs typeface="Calibri Light" panose="020F0302020204030204" pitchFamily="34" charset="0"/>
              </a:rPr>
              <a:t> vel </a:t>
            </a:r>
            <a:r>
              <a:rPr lang="en-US" altLang="es-MX" sz="1200" dirty="0" err="1">
                <a:latin typeface="+mn-lt"/>
                <a:cs typeface="Calibri Light" panose="020F0302020204030204" pitchFamily="34" charset="0"/>
              </a:rPr>
              <a:t>mauris</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quis</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nisl</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ornare</a:t>
            </a:r>
            <a:r>
              <a:rPr lang="en-US" altLang="es-MX" sz="1200" dirty="0">
                <a:latin typeface="+mn-lt"/>
                <a:cs typeface="Calibri Light" panose="020F0302020204030204" pitchFamily="34" charset="0"/>
              </a:rPr>
              <a:t> rutrum in id </a:t>
            </a:r>
            <a:r>
              <a:rPr lang="en-US" altLang="es-MX" sz="1200" dirty="0" err="1">
                <a:latin typeface="+mn-lt"/>
                <a:cs typeface="Calibri Light" panose="020F0302020204030204" pitchFamily="34" charset="0"/>
              </a:rPr>
              <a:t>risus</a:t>
            </a:r>
            <a:r>
              <a:rPr lang="en-US" altLang="es-MX" sz="1200" dirty="0">
                <a:latin typeface="+mn-lt"/>
                <a:cs typeface="Calibri Light" panose="020F0302020204030204" pitchFamily="34" charset="0"/>
              </a:rPr>
              <a:t>. Proin </a:t>
            </a:r>
            <a:r>
              <a:rPr lang="en-US" altLang="es-MX" sz="1200" dirty="0" err="1">
                <a:latin typeface="+mn-lt"/>
                <a:cs typeface="Calibri Light" panose="020F0302020204030204" pitchFamily="34" charset="0"/>
              </a:rPr>
              <a:t>vehicula</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ut</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sem</a:t>
            </a:r>
            <a:r>
              <a:rPr lang="en-US" altLang="es-MX" sz="1200" dirty="0">
                <a:latin typeface="+mn-lt"/>
                <a:cs typeface="Calibri Light" panose="020F0302020204030204" pitchFamily="34" charset="0"/>
              </a:rPr>
              <a:t> et tempus. </a:t>
            </a:r>
            <a:r>
              <a:rPr lang="en-US" altLang="es-MX" sz="1200" dirty="0" err="1">
                <a:latin typeface="+mn-lt"/>
                <a:cs typeface="Calibri Light" panose="020F0302020204030204" pitchFamily="34" charset="0"/>
              </a:rPr>
              <a:t>Interdum</a:t>
            </a:r>
            <a:r>
              <a:rPr lang="en-US" altLang="es-MX" sz="1200" dirty="0">
                <a:latin typeface="+mn-lt"/>
                <a:cs typeface="Calibri Light" panose="020F0302020204030204" pitchFamily="34" charset="0"/>
              </a:rPr>
              <a:t> et </a:t>
            </a:r>
            <a:r>
              <a:rPr lang="en-US" altLang="es-MX" sz="1200" dirty="0" err="1">
                <a:latin typeface="+mn-lt"/>
                <a:cs typeface="Calibri Light" panose="020F0302020204030204" pitchFamily="34" charset="0"/>
              </a:rPr>
              <a:t>malesuada</a:t>
            </a:r>
            <a:r>
              <a:rPr lang="en-US" altLang="es-MX" sz="1200" dirty="0">
                <a:latin typeface="+mn-lt"/>
                <a:cs typeface="Calibri Light" panose="020F0302020204030204" pitchFamily="34" charset="0"/>
              </a:rPr>
              <a:t> fames ac ante ipsum </a:t>
            </a:r>
            <a:r>
              <a:rPr lang="en-US" altLang="es-MX" sz="1200" dirty="0" err="1">
                <a:latin typeface="+mn-lt"/>
                <a:cs typeface="Calibri Light" panose="020F0302020204030204" pitchFamily="34" charset="0"/>
              </a:rPr>
              <a:t>primis</a:t>
            </a:r>
            <a:r>
              <a:rPr lang="en-US" altLang="es-MX" sz="1200" dirty="0">
                <a:latin typeface="+mn-lt"/>
                <a:cs typeface="Calibri Light" panose="020F0302020204030204" pitchFamily="34" charset="0"/>
              </a:rPr>
              <a:t> in </a:t>
            </a:r>
            <a:r>
              <a:rPr lang="en-US" altLang="es-MX" sz="1200" dirty="0" err="1">
                <a:latin typeface="+mn-lt"/>
                <a:cs typeface="Calibri Light" panose="020F0302020204030204" pitchFamily="34" charset="0"/>
              </a:rPr>
              <a:t>faucibus</a:t>
            </a:r>
            <a:r>
              <a:rPr lang="en-US" altLang="es-MX" sz="1200" dirty="0">
                <a:latin typeface="+mn-lt"/>
                <a:cs typeface="Calibri Light" panose="020F0302020204030204" pitchFamily="34" charset="0"/>
              </a:rPr>
              <a:t>.</a:t>
            </a:r>
          </a:p>
          <a:p>
            <a:pPr eaLnBrk="0" hangingPunct="0"/>
            <a:endParaRPr lang="en-US" altLang="es-MX" sz="1200" dirty="0">
              <a:latin typeface="+mn-lt"/>
              <a:cs typeface="Calibri Light" panose="020F0302020204030204" pitchFamily="34" charset="0"/>
            </a:endParaRPr>
          </a:p>
          <a:p>
            <a:pPr eaLnBrk="0" hangingPunct="0"/>
            <a:r>
              <a:rPr lang="en-US" altLang="es-MX" sz="1200" dirty="0">
                <a:latin typeface="+mn-lt"/>
                <a:cs typeface="Calibri Light" panose="020F0302020204030204" pitchFamily="34" charset="0"/>
              </a:rPr>
              <a:t>Lorem ipsum dolor sit </a:t>
            </a:r>
            <a:r>
              <a:rPr lang="en-US" altLang="es-MX" sz="1200" dirty="0" err="1">
                <a:latin typeface="+mn-lt"/>
                <a:cs typeface="Calibri Light" panose="020F0302020204030204" pitchFamily="34" charset="0"/>
              </a:rPr>
              <a:t>amet</a:t>
            </a:r>
            <a:r>
              <a:rPr lang="en-US" altLang="es-MX" sz="1200" dirty="0">
                <a:latin typeface="+mn-lt"/>
                <a:cs typeface="Calibri Light" panose="020F0302020204030204" pitchFamily="34" charset="0"/>
              </a:rPr>
              <a:t>, consectetur adipiscing </a:t>
            </a:r>
            <a:r>
              <a:rPr lang="en-US" altLang="es-MX" sz="1200" dirty="0" err="1">
                <a:latin typeface="+mn-lt"/>
                <a:cs typeface="Calibri Light" panose="020F0302020204030204" pitchFamily="34" charset="0"/>
              </a:rPr>
              <a:t>elit</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Aliquam</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tincidunt</a:t>
            </a:r>
            <a:r>
              <a:rPr lang="en-US" altLang="es-MX" sz="1200" dirty="0">
                <a:latin typeface="+mn-lt"/>
                <a:cs typeface="Calibri Light" panose="020F0302020204030204" pitchFamily="34" charset="0"/>
              </a:rPr>
              <a:t> ante </a:t>
            </a:r>
            <a:r>
              <a:rPr lang="en-US" altLang="es-MX" sz="1200" dirty="0" err="1">
                <a:latin typeface="+mn-lt"/>
                <a:cs typeface="Calibri Light" panose="020F0302020204030204" pitchFamily="34" charset="0"/>
              </a:rPr>
              <a:t>nec</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sem</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congue</a:t>
            </a:r>
            <a:r>
              <a:rPr lang="en-US" altLang="es-MX" sz="1200" dirty="0">
                <a:latin typeface="+mn-lt"/>
                <a:cs typeface="Calibri Light" panose="020F0302020204030204" pitchFamily="34" charset="0"/>
              </a:rPr>
              <a:t> convallis. </a:t>
            </a:r>
            <a:r>
              <a:rPr lang="en-US" altLang="es-MX" sz="1200" dirty="0" err="1">
                <a:latin typeface="+mn-lt"/>
                <a:cs typeface="Calibri Light" panose="020F0302020204030204" pitchFamily="34" charset="0"/>
              </a:rPr>
              <a:t>Pellentesque</a:t>
            </a:r>
            <a:r>
              <a:rPr lang="en-US" altLang="es-MX" sz="1200" dirty="0">
                <a:latin typeface="+mn-lt"/>
                <a:cs typeface="Calibri Light" panose="020F0302020204030204" pitchFamily="34" charset="0"/>
              </a:rPr>
              <a:t> vel </a:t>
            </a:r>
            <a:r>
              <a:rPr lang="en-US" altLang="es-MX" sz="1200" dirty="0" err="1">
                <a:latin typeface="+mn-lt"/>
                <a:cs typeface="Calibri Light" panose="020F0302020204030204" pitchFamily="34" charset="0"/>
              </a:rPr>
              <a:t>mauris</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quis</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nisl</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ornare</a:t>
            </a:r>
            <a:r>
              <a:rPr lang="en-US" altLang="es-MX" sz="1200" dirty="0">
                <a:latin typeface="+mn-lt"/>
                <a:cs typeface="Calibri Light" panose="020F0302020204030204" pitchFamily="34" charset="0"/>
              </a:rPr>
              <a:t> rutrum in id </a:t>
            </a:r>
            <a:r>
              <a:rPr lang="en-US" altLang="es-MX" sz="1200" dirty="0" err="1">
                <a:latin typeface="+mn-lt"/>
                <a:cs typeface="Calibri Light" panose="020F0302020204030204" pitchFamily="34" charset="0"/>
              </a:rPr>
              <a:t>risus</a:t>
            </a:r>
            <a:r>
              <a:rPr lang="en-US" altLang="es-MX" sz="1200" dirty="0">
                <a:latin typeface="+mn-lt"/>
                <a:cs typeface="Calibri Light" panose="020F0302020204030204" pitchFamily="34" charset="0"/>
              </a:rPr>
              <a:t>. Proin </a:t>
            </a:r>
            <a:r>
              <a:rPr lang="en-US" altLang="es-MX" sz="1200" dirty="0" err="1">
                <a:latin typeface="+mn-lt"/>
                <a:cs typeface="Calibri Light" panose="020F0302020204030204" pitchFamily="34" charset="0"/>
              </a:rPr>
              <a:t>vehicula</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ut</a:t>
            </a:r>
            <a:r>
              <a:rPr lang="en-US" altLang="es-MX" sz="1200" dirty="0">
                <a:latin typeface="+mn-lt"/>
                <a:cs typeface="Calibri Light" panose="020F0302020204030204" pitchFamily="34" charset="0"/>
              </a:rPr>
              <a:t> </a:t>
            </a:r>
            <a:r>
              <a:rPr lang="en-US" altLang="es-MX" sz="1200" dirty="0" err="1">
                <a:latin typeface="+mn-lt"/>
                <a:cs typeface="Calibri Light" panose="020F0302020204030204" pitchFamily="34" charset="0"/>
              </a:rPr>
              <a:t>sem</a:t>
            </a:r>
            <a:r>
              <a:rPr lang="en-US" altLang="es-MX" sz="1200" dirty="0">
                <a:latin typeface="+mn-lt"/>
                <a:cs typeface="Calibri Light" panose="020F0302020204030204" pitchFamily="34" charset="0"/>
              </a:rPr>
              <a:t> et tempus. </a:t>
            </a:r>
            <a:r>
              <a:rPr lang="en-US" altLang="es-MX" sz="1200" dirty="0" err="1">
                <a:latin typeface="+mn-lt"/>
                <a:cs typeface="Calibri Light" panose="020F0302020204030204" pitchFamily="34" charset="0"/>
              </a:rPr>
              <a:t>Interdum</a:t>
            </a:r>
            <a:r>
              <a:rPr lang="en-US" altLang="es-MX" sz="1200" dirty="0">
                <a:latin typeface="+mn-lt"/>
                <a:cs typeface="Calibri Light" panose="020F0302020204030204" pitchFamily="34" charset="0"/>
              </a:rPr>
              <a:t> et </a:t>
            </a:r>
            <a:r>
              <a:rPr lang="en-US" altLang="es-MX" sz="1200" dirty="0" err="1">
                <a:latin typeface="+mn-lt"/>
                <a:cs typeface="Calibri Light" panose="020F0302020204030204" pitchFamily="34" charset="0"/>
              </a:rPr>
              <a:t>malesuada</a:t>
            </a:r>
            <a:r>
              <a:rPr lang="en-US" altLang="es-MX" sz="1200" dirty="0">
                <a:latin typeface="+mn-lt"/>
                <a:cs typeface="Calibri Light" panose="020F0302020204030204" pitchFamily="34" charset="0"/>
              </a:rPr>
              <a:t> fames ac ante ipsum </a:t>
            </a:r>
            <a:r>
              <a:rPr lang="en-US" altLang="es-MX" sz="1200" dirty="0" err="1">
                <a:latin typeface="+mn-lt"/>
                <a:cs typeface="Calibri Light" panose="020F0302020204030204" pitchFamily="34" charset="0"/>
              </a:rPr>
              <a:t>primis</a:t>
            </a:r>
            <a:r>
              <a:rPr lang="en-US" altLang="es-MX" sz="1200" dirty="0">
                <a:latin typeface="+mn-lt"/>
                <a:cs typeface="Calibri Light" panose="020F0302020204030204" pitchFamily="34" charset="0"/>
              </a:rPr>
              <a:t> in </a:t>
            </a:r>
            <a:r>
              <a:rPr lang="en-US" altLang="es-MX" sz="1200" dirty="0" err="1">
                <a:latin typeface="+mn-lt"/>
                <a:cs typeface="Calibri Light" panose="020F0302020204030204" pitchFamily="34" charset="0"/>
              </a:rPr>
              <a:t>faucibus</a:t>
            </a:r>
            <a:r>
              <a:rPr lang="en-US" altLang="es-MX" sz="1200" dirty="0">
                <a:latin typeface="+mn-lt"/>
                <a:cs typeface="Calibri Light" panose="020F0302020204030204" pitchFamily="34" charset="0"/>
              </a:rPr>
              <a:t>.</a:t>
            </a:r>
          </a:p>
          <a:p>
            <a:pPr eaLnBrk="0" hangingPunct="0"/>
            <a:endParaRPr lang="en-US" altLang="es-MX" sz="1200" dirty="0">
              <a:latin typeface="+mn-lt"/>
              <a:cs typeface="Calibri Light" panose="020F0302020204030204" pitchFamily="34" charset="0"/>
            </a:endParaRPr>
          </a:p>
          <a:p>
            <a:pPr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grpSp>
        <p:nvGrpSpPr>
          <p:cNvPr id="49" name="Group 65">
            <a:extLst>
              <a:ext uri="{FF2B5EF4-FFF2-40B4-BE49-F238E27FC236}">
                <a16:creationId xmlns:a16="http://schemas.microsoft.com/office/drawing/2014/main" id="{8545E019-DAD7-488E-91A3-A4E45EC09AF6}"/>
              </a:ext>
            </a:extLst>
          </p:cNvPr>
          <p:cNvGrpSpPr>
            <a:grpSpLocks/>
          </p:cNvGrpSpPr>
          <p:nvPr/>
        </p:nvGrpSpPr>
        <p:grpSpPr bwMode="auto">
          <a:xfrm>
            <a:off x="2110582" y="5610225"/>
            <a:ext cx="7988300" cy="317500"/>
            <a:chOff x="5542964" y="11220594"/>
            <a:chExt cx="15982377" cy="635001"/>
          </a:xfrm>
        </p:grpSpPr>
        <p:grpSp>
          <p:nvGrpSpPr>
            <p:cNvPr id="50" name="Group 66">
              <a:extLst>
                <a:ext uri="{FF2B5EF4-FFF2-40B4-BE49-F238E27FC236}">
                  <a16:creationId xmlns:a16="http://schemas.microsoft.com/office/drawing/2014/main" id="{51D87CF0-40E0-4004-9858-5AC630552C49}"/>
                </a:ext>
              </a:extLst>
            </p:cNvPr>
            <p:cNvGrpSpPr>
              <a:grpSpLocks/>
            </p:cNvGrpSpPr>
            <p:nvPr/>
          </p:nvGrpSpPr>
          <p:grpSpPr bwMode="auto">
            <a:xfrm>
              <a:off x="5542964" y="11220594"/>
              <a:ext cx="2487862" cy="635001"/>
              <a:chOff x="6876115" y="2016414"/>
              <a:chExt cx="1652005" cy="238569"/>
            </a:xfrm>
          </p:grpSpPr>
          <p:sp>
            <p:nvSpPr>
              <p:cNvPr id="66" name="Rectangle 65">
                <a:extLst>
                  <a:ext uri="{FF2B5EF4-FFF2-40B4-BE49-F238E27FC236}">
                    <a16:creationId xmlns:a16="http://schemas.microsoft.com/office/drawing/2014/main" id="{740EA1D2-6A4C-43CD-8BDC-AE4308F4E3B7}"/>
                  </a:ext>
                </a:extLst>
              </p:cNvPr>
              <p:cNvSpPr/>
              <p:nvPr/>
            </p:nvSpPr>
            <p:spPr>
              <a:xfrm>
                <a:off x="6876115" y="2076056"/>
                <a:ext cx="241485" cy="73360"/>
              </a:xfrm>
              <a:prstGeom prst="rect">
                <a:avLst/>
              </a:prstGeom>
              <a:solidFill>
                <a:srgbClr val="00A5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cs typeface="Lato Light"/>
                </a:endParaRPr>
              </a:p>
            </p:txBody>
          </p:sp>
          <p:sp>
            <p:nvSpPr>
              <p:cNvPr id="67" name="Subtitle 2">
                <a:extLst>
                  <a:ext uri="{FF2B5EF4-FFF2-40B4-BE49-F238E27FC236}">
                    <a16:creationId xmlns:a16="http://schemas.microsoft.com/office/drawing/2014/main" id="{1B6C9E81-3F11-4CBB-BB32-217EE2A3FB68}"/>
                  </a:ext>
                </a:extLst>
              </p:cNvPr>
              <p:cNvSpPr txBox="1">
                <a:spLocks/>
              </p:cNvSpPr>
              <p:nvPr/>
            </p:nvSpPr>
            <p:spPr bwMode="auto">
              <a:xfrm>
                <a:off x="7176675" y="2016414"/>
                <a:ext cx="1351445" cy="238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1200">
                    <a:ea typeface="Arial" panose="020B0604020202020204" pitchFamily="34" charset="0"/>
                  </a:rPr>
                  <a:t>Feature One</a:t>
                </a:r>
              </a:p>
            </p:txBody>
          </p:sp>
        </p:grpSp>
        <p:grpSp>
          <p:nvGrpSpPr>
            <p:cNvPr id="51" name="Group 67">
              <a:extLst>
                <a:ext uri="{FF2B5EF4-FFF2-40B4-BE49-F238E27FC236}">
                  <a16:creationId xmlns:a16="http://schemas.microsoft.com/office/drawing/2014/main" id="{EEFE3E52-742B-44D8-B588-189C638E172F}"/>
                </a:ext>
              </a:extLst>
            </p:cNvPr>
            <p:cNvGrpSpPr>
              <a:grpSpLocks/>
            </p:cNvGrpSpPr>
            <p:nvPr/>
          </p:nvGrpSpPr>
          <p:grpSpPr bwMode="auto">
            <a:xfrm>
              <a:off x="8248934" y="11220594"/>
              <a:ext cx="2487862" cy="635001"/>
              <a:chOff x="6876115" y="2016414"/>
              <a:chExt cx="1652005" cy="238569"/>
            </a:xfrm>
          </p:grpSpPr>
          <p:sp>
            <p:nvSpPr>
              <p:cNvPr id="64" name="Rectangle 63">
                <a:extLst>
                  <a:ext uri="{FF2B5EF4-FFF2-40B4-BE49-F238E27FC236}">
                    <a16:creationId xmlns:a16="http://schemas.microsoft.com/office/drawing/2014/main" id="{04C76301-3D5E-435F-BF82-9B4DD9C44496}"/>
                  </a:ext>
                </a:extLst>
              </p:cNvPr>
              <p:cNvSpPr/>
              <p:nvPr/>
            </p:nvSpPr>
            <p:spPr>
              <a:xfrm>
                <a:off x="6876187" y="2076056"/>
                <a:ext cx="241485" cy="73360"/>
              </a:xfrm>
              <a:prstGeom prst="rect">
                <a:avLst/>
              </a:prstGeom>
              <a:solidFill>
                <a:srgbClr val="41A1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cs typeface="Lato Light"/>
                </a:endParaRPr>
              </a:p>
            </p:txBody>
          </p:sp>
          <p:sp>
            <p:nvSpPr>
              <p:cNvPr id="65" name="Subtitle 2">
                <a:extLst>
                  <a:ext uri="{FF2B5EF4-FFF2-40B4-BE49-F238E27FC236}">
                    <a16:creationId xmlns:a16="http://schemas.microsoft.com/office/drawing/2014/main" id="{C1DF5152-E8FF-4277-B834-6C3F55F51013}"/>
                  </a:ext>
                </a:extLst>
              </p:cNvPr>
              <p:cNvSpPr txBox="1">
                <a:spLocks/>
              </p:cNvSpPr>
              <p:nvPr/>
            </p:nvSpPr>
            <p:spPr bwMode="auto">
              <a:xfrm>
                <a:off x="7176675" y="2016414"/>
                <a:ext cx="1351445" cy="238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1200">
                    <a:ea typeface="Arial" panose="020B0604020202020204" pitchFamily="34" charset="0"/>
                  </a:rPr>
                  <a:t>Feature Two</a:t>
                </a:r>
              </a:p>
            </p:txBody>
          </p:sp>
        </p:grpSp>
        <p:grpSp>
          <p:nvGrpSpPr>
            <p:cNvPr id="52" name="Group 68">
              <a:extLst>
                <a:ext uri="{FF2B5EF4-FFF2-40B4-BE49-F238E27FC236}">
                  <a16:creationId xmlns:a16="http://schemas.microsoft.com/office/drawing/2014/main" id="{128D89DD-425B-4D54-BA23-C61BBE8818BC}"/>
                </a:ext>
              </a:extLst>
            </p:cNvPr>
            <p:cNvGrpSpPr>
              <a:grpSpLocks/>
            </p:cNvGrpSpPr>
            <p:nvPr/>
          </p:nvGrpSpPr>
          <p:grpSpPr bwMode="auto">
            <a:xfrm>
              <a:off x="10966749" y="11220594"/>
              <a:ext cx="2589622" cy="635001"/>
              <a:chOff x="6876115" y="2016414"/>
              <a:chExt cx="1719576" cy="238569"/>
            </a:xfrm>
          </p:grpSpPr>
          <p:sp>
            <p:nvSpPr>
              <p:cNvPr id="62" name="Rectangle 61">
                <a:extLst>
                  <a:ext uri="{FF2B5EF4-FFF2-40B4-BE49-F238E27FC236}">
                    <a16:creationId xmlns:a16="http://schemas.microsoft.com/office/drawing/2014/main" id="{6517C15B-3DA1-45E8-9AB9-190113D48F67}"/>
                  </a:ext>
                </a:extLst>
              </p:cNvPr>
              <p:cNvSpPr/>
              <p:nvPr/>
            </p:nvSpPr>
            <p:spPr>
              <a:xfrm>
                <a:off x="6875774" y="2076056"/>
                <a:ext cx="241486" cy="73360"/>
              </a:xfrm>
              <a:prstGeom prst="rect">
                <a:avLst/>
              </a:prstGeom>
              <a:solidFill>
                <a:srgbClr val="00A5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cs typeface="Lato Light"/>
                </a:endParaRPr>
              </a:p>
            </p:txBody>
          </p:sp>
          <p:sp>
            <p:nvSpPr>
              <p:cNvPr id="63" name="Subtitle 2">
                <a:extLst>
                  <a:ext uri="{FF2B5EF4-FFF2-40B4-BE49-F238E27FC236}">
                    <a16:creationId xmlns:a16="http://schemas.microsoft.com/office/drawing/2014/main" id="{28F05ECC-9D28-434E-BD95-DD0546CD9693}"/>
                  </a:ext>
                </a:extLst>
              </p:cNvPr>
              <p:cNvSpPr txBox="1">
                <a:spLocks/>
              </p:cNvSpPr>
              <p:nvPr/>
            </p:nvSpPr>
            <p:spPr bwMode="auto">
              <a:xfrm>
                <a:off x="7109102" y="2016414"/>
                <a:ext cx="1486589" cy="238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1200">
                    <a:ea typeface="Arial" panose="020B0604020202020204" pitchFamily="34" charset="0"/>
                  </a:rPr>
                  <a:t>Feature Three</a:t>
                </a:r>
              </a:p>
            </p:txBody>
          </p:sp>
        </p:grpSp>
        <p:grpSp>
          <p:nvGrpSpPr>
            <p:cNvPr id="53" name="Group 69">
              <a:extLst>
                <a:ext uri="{FF2B5EF4-FFF2-40B4-BE49-F238E27FC236}">
                  <a16:creationId xmlns:a16="http://schemas.microsoft.com/office/drawing/2014/main" id="{C9A3A0B9-238F-460E-BA5D-593BDED23ECC}"/>
                </a:ext>
              </a:extLst>
            </p:cNvPr>
            <p:cNvGrpSpPr>
              <a:grpSpLocks/>
            </p:cNvGrpSpPr>
            <p:nvPr/>
          </p:nvGrpSpPr>
          <p:grpSpPr bwMode="auto">
            <a:xfrm>
              <a:off x="13672717" y="11220594"/>
              <a:ext cx="2487862" cy="635001"/>
              <a:chOff x="6876115" y="2016414"/>
              <a:chExt cx="1652005" cy="238569"/>
            </a:xfrm>
          </p:grpSpPr>
          <p:sp>
            <p:nvSpPr>
              <p:cNvPr id="60" name="Rectangle 59">
                <a:extLst>
                  <a:ext uri="{FF2B5EF4-FFF2-40B4-BE49-F238E27FC236}">
                    <a16:creationId xmlns:a16="http://schemas.microsoft.com/office/drawing/2014/main" id="{9C425649-9703-45A1-9493-072E181D1E20}"/>
                  </a:ext>
                </a:extLst>
              </p:cNvPr>
              <p:cNvSpPr/>
              <p:nvPr/>
            </p:nvSpPr>
            <p:spPr>
              <a:xfrm>
                <a:off x="6875848" y="2076056"/>
                <a:ext cx="241486" cy="733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cs typeface="Lato Light"/>
                </a:endParaRPr>
              </a:p>
            </p:txBody>
          </p:sp>
          <p:sp>
            <p:nvSpPr>
              <p:cNvPr id="61" name="Subtitle 2">
                <a:extLst>
                  <a:ext uri="{FF2B5EF4-FFF2-40B4-BE49-F238E27FC236}">
                    <a16:creationId xmlns:a16="http://schemas.microsoft.com/office/drawing/2014/main" id="{1A535396-550D-47A3-8325-488647B0D3F1}"/>
                  </a:ext>
                </a:extLst>
              </p:cNvPr>
              <p:cNvSpPr txBox="1">
                <a:spLocks/>
              </p:cNvSpPr>
              <p:nvPr/>
            </p:nvSpPr>
            <p:spPr bwMode="auto">
              <a:xfrm>
                <a:off x="7176675" y="2016414"/>
                <a:ext cx="1351445" cy="238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1200">
                    <a:ea typeface="Arial" panose="020B0604020202020204" pitchFamily="34" charset="0"/>
                  </a:rPr>
                  <a:t>Feature Four</a:t>
                </a:r>
              </a:p>
            </p:txBody>
          </p:sp>
        </p:grpSp>
        <p:grpSp>
          <p:nvGrpSpPr>
            <p:cNvPr id="54" name="Group 70">
              <a:extLst>
                <a:ext uri="{FF2B5EF4-FFF2-40B4-BE49-F238E27FC236}">
                  <a16:creationId xmlns:a16="http://schemas.microsoft.com/office/drawing/2014/main" id="{62D7D89C-C5F0-4A75-AC21-5F2B65BD43AB}"/>
                </a:ext>
              </a:extLst>
            </p:cNvPr>
            <p:cNvGrpSpPr>
              <a:grpSpLocks/>
            </p:cNvGrpSpPr>
            <p:nvPr/>
          </p:nvGrpSpPr>
          <p:grpSpPr bwMode="auto">
            <a:xfrm>
              <a:off x="16393252" y="11220594"/>
              <a:ext cx="2487862" cy="635001"/>
              <a:chOff x="6876115" y="2016414"/>
              <a:chExt cx="1652005" cy="238569"/>
            </a:xfrm>
          </p:grpSpPr>
          <p:sp>
            <p:nvSpPr>
              <p:cNvPr id="58" name="Rectangle 57">
                <a:extLst>
                  <a:ext uri="{FF2B5EF4-FFF2-40B4-BE49-F238E27FC236}">
                    <a16:creationId xmlns:a16="http://schemas.microsoft.com/office/drawing/2014/main" id="{0992435A-48FB-468C-A7AC-CDD25B6378D0}"/>
                  </a:ext>
                </a:extLst>
              </p:cNvPr>
              <p:cNvSpPr/>
              <p:nvPr/>
            </p:nvSpPr>
            <p:spPr>
              <a:xfrm>
                <a:off x="6875739" y="2076056"/>
                <a:ext cx="241485" cy="73360"/>
              </a:xfrm>
              <a:prstGeom prst="rect">
                <a:avLst/>
              </a:prstGeom>
              <a:solidFill>
                <a:srgbClr val="0054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cs typeface="Lato Light"/>
                </a:endParaRPr>
              </a:p>
            </p:txBody>
          </p:sp>
          <p:sp>
            <p:nvSpPr>
              <p:cNvPr id="59" name="Subtitle 2">
                <a:extLst>
                  <a:ext uri="{FF2B5EF4-FFF2-40B4-BE49-F238E27FC236}">
                    <a16:creationId xmlns:a16="http://schemas.microsoft.com/office/drawing/2014/main" id="{F8CAFF59-8D41-45AB-8A5B-77FFF5772AA6}"/>
                  </a:ext>
                </a:extLst>
              </p:cNvPr>
              <p:cNvSpPr txBox="1">
                <a:spLocks/>
              </p:cNvSpPr>
              <p:nvPr/>
            </p:nvSpPr>
            <p:spPr bwMode="auto">
              <a:xfrm>
                <a:off x="7176675" y="2016414"/>
                <a:ext cx="1351445" cy="238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1200">
                    <a:ea typeface="Arial" panose="020B0604020202020204" pitchFamily="34" charset="0"/>
                  </a:rPr>
                  <a:t>Feature Four</a:t>
                </a:r>
              </a:p>
            </p:txBody>
          </p:sp>
        </p:grpSp>
        <p:grpSp>
          <p:nvGrpSpPr>
            <p:cNvPr id="55" name="Group 71">
              <a:extLst>
                <a:ext uri="{FF2B5EF4-FFF2-40B4-BE49-F238E27FC236}">
                  <a16:creationId xmlns:a16="http://schemas.microsoft.com/office/drawing/2014/main" id="{3A918332-BDC2-400C-8D14-803274890314}"/>
                </a:ext>
              </a:extLst>
            </p:cNvPr>
            <p:cNvGrpSpPr>
              <a:grpSpLocks/>
            </p:cNvGrpSpPr>
            <p:nvPr/>
          </p:nvGrpSpPr>
          <p:grpSpPr bwMode="auto">
            <a:xfrm>
              <a:off x="19037479" y="11220594"/>
              <a:ext cx="2487862" cy="635001"/>
              <a:chOff x="6876115" y="2016414"/>
              <a:chExt cx="1652005" cy="238569"/>
            </a:xfrm>
          </p:grpSpPr>
          <p:sp>
            <p:nvSpPr>
              <p:cNvPr id="56" name="Rectangle 55">
                <a:extLst>
                  <a:ext uri="{FF2B5EF4-FFF2-40B4-BE49-F238E27FC236}">
                    <a16:creationId xmlns:a16="http://schemas.microsoft.com/office/drawing/2014/main" id="{B4BC561D-094E-47EA-8740-BE6072B5B8C2}"/>
                  </a:ext>
                </a:extLst>
              </p:cNvPr>
              <p:cNvSpPr/>
              <p:nvPr/>
            </p:nvSpPr>
            <p:spPr>
              <a:xfrm>
                <a:off x="6875683" y="2076056"/>
                <a:ext cx="241486" cy="73360"/>
              </a:xfrm>
              <a:prstGeom prst="rect">
                <a:avLst/>
              </a:prstGeom>
              <a:solidFill>
                <a:srgbClr val="41A1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cs typeface="Lato Light"/>
                </a:endParaRPr>
              </a:p>
            </p:txBody>
          </p:sp>
          <p:sp>
            <p:nvSpPr>
              <p:cNvPr id="57" name="Subtitle 2">
                <a:extLst>
                  <a:ext uri="{FF2B5EF4-FFF2-40B4-BE49-F238E27FC236}">
                    <a16:creationId xmlns:a16="http://schemas.microsoft.com/office/drawing/2014/main" id="{D7559596-A315-48F9-9FDD-9F7705B30F06}"/>
                  </a:ext>
                </a:extLst>
              </p:cNvPr>
              <p:cNvSpPr txBox="1">
                <a:spLocks/>
              </p:cNvSpPr>
              <p:nvPr/>
            </p:nvSpPr>
            <p:spPr bwMode="auto">
              <a:xfrm>
                <a:off x="7176675" y="2016414"/>
                <a:ext cx="1351445" cy="238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1200">
                    <a:ea typeface="Arial" panose="020B0604020202020204" pitchFamily="34" charset="0"/>
                  </a:rPr>
                  <a:t>Feature Five</a:t>
                </a:r>
              </a:p>
            </p:txBody>
          </p:sp>
        </p:grpSp>
      </p:grpSp>
      <p:sp>
        <p:nvSpPr>
          <p:cNvPr id="19" name="Rectangle 18">
            <a:extLst>
              <a:ext uri="{FF2B5EF4-FFF2-40B4-BE49-F238E27FC236}">
                <a16:creationId xmlns:a16="http://schemas.microsoft.com/office/drawing/2014/main" id="{4DF479EA-4EFA-45F4-838E-4DFF3808044F}"/>
              </a:ext>
            </a:extLst>
          </p:cNvPr>
          <p:cNvSpPr/>
          <p:nvPr/>
        </p:nvSpPr>
        <p:spPr>
          <a:xfrm>
            <a:off x="0" y="0"/>
            <a:ext cx="12192000" cy="14483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F8EFF13-5CCD-43D1-B9AA-11F65AC4F679}"/>
              </a:ext>
            </a:extLst>
          </p:cNvPr>
          <p:cNvSpPr/>
          <p:nvPr/>
        </p:nvSpPr>
        <p:spPr>
          <a:xfrm>
            <a:off x="0" y="6781429"/>
            <a:ext cx="12192000" cy="14483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Picture Placeholder 24">
            <a:extLst>
              <a:ext uri="{FF2B5EF4-FFF2-40B4-BE49-F238E27FC236}">
                <a16:creationId xmlns:a16="http://schemas.microsoft.com/office/drawing/2014/main" id="{B357FDD1-499D-437C-B0B6-AA5C32773686}"/>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2222005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reeform 17">
            <a:extLst>
              <a:ext uri="{FF2B5EF4-FFF2-40B4-BE49-F238E27FC236}">
                <a16:creationId xmlns:a16="http://schemas.microsoft.com/office/drawing/2014/main" id="{195BD6A1-8841-4CF6-A8A8-7479564A23A2}"/>
              </a:ext>
            </a:extLst>
          </p:cNvPr>
          <p:cNvSpPr>
            <a:spLocks/>
          </p:cNvSpPr>
          <p:nvPr/>
        </p:nvSpPr>
        <p:spPr bwMode="auto">
          <a:xfrm>
            <a:off x="6546877" y="1540161"/>
            <a:ext cx="1641476" cy="1636712"/>
          </a:xfrm>
          <a:custGeom>
            <a:avLst/>
            <a:gdLst>
              <a:gd name="T0" fmla="*/ 187 w 433"/>
              <a:gd name="T1" fmla="*/ 416 h 432"/>
              <a:gd name="T2" fmla="*/ 16 w 433"/>
              <a:gd name="T3" fmla="*/ 245 h 432"/>
              <a:gd name="T4" fmla="*/ 16 w 433"/>
              <a:gd name="T5" fmla="*/ 187 h 432"/>
              <a:gd name="T6" fmla="*/ 187 w 433"/>
              <a:gd name="T7" fmla="*/ 16 h 432"/>
              <a:gd name="T8" fmla="*/ 245 w 433"/>
              <a:gd name="T9" fmla="*/ 16 h 432"/>
              <a:gd name="T10" fmla="*/ 417 w 433"/>
              <a:gd name="T11" fmla="*/ 187 h 432"/>
              <a:gd name="T12" fmla="*/ 417 w 433"/>
              <a:gd name="T13" fmla="*/ 245 h 432"/>
              <a:gd name="T14" fmla="*/ 245 w 433"/>
              <a:gd name="T15" fmla="*/ 416 h 432"/>
              <a:gd name="T16" fmla="*/ 187 w 433"/>
              <a:gd name="T17" fmla="*/ 416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3" h="432">
                <a:moveTo>
                  <a:pt x="187" y="416"/>
                </a:moveTo>
                <a:cubicBezTo>
                  <a:pt x="16" y="245"/>
                  <a:pt x="16" y="245"/>
                  <a:pt x="16" y="245"/>
                </a:cubicBezTo>
                <a:cubicBezTo>
                  <a:pt x="0" y="229"/>
                  <a:pt x="0" y="203"/>
                  <a:pt x="16" y="187"/>
                </a:cubicBezTo>
                <a:cubicBezTo>
                  <a:pt x="187" y="16"/>
                  <a:pt x="187" y="16"/>
                  <a:pt x="187" y="16"/>
                </a:cubicBezTo>
                <a:cubicBezTo>
                  <a:pt x="203" y="0"/>
                  <a:pt x="229" y="0"/>
                  <a:pt x="245" y="16"/>
                </a:cubicBezTo>
                <a:cubicBezTo>
                  <a:pt x="417" y="187"/>
                  <a:pt x="417" y="187"/>
                  <a:pt x="417" y="187"/>
                </a:cubicBezTo>
                <a:cubicBezTo>
                  <a:pt x="433" y="203"/>
                  <a:pt x="433" y="229"/>
                  <a:pt x="417" y="245"/>
                </a:cubicBezTo>
                <a:cubicBezTo>
                  <a:pt x="245" y="416"/>
                  <a:pt x="245" y="416"/>
                  <a:pt x="245" y="416"/>
                </a:cubicBezTo>
                <a:cubicBezTo>
                  <a:pt x="229" y="432"/>
                  <a:pt x="203" y="432"/>
                  <a:pt x="187" y="416"/>
                </a:cubicBezTo>
                <a:close/>
              </a:path>
            </a:pathLst>
          </a:custGeom>
          <a:solidFill>
            <a:srgbClr val="3BBD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7">
            <a:extLst>
              <a:ext uri="{FF2B5EF4-FFF2-40B4-BE49-F238E27FC236}">
                <a16:creationId xmlns:a16="http://schemas.microsoft.com/office/drawing/2014/main" id="{12E4A8B2-5C97-4D24-8696-8FED58793609}"/>
              </a:ext>
            </a:extLst>
          </p:cNvPr>
          <p:cNvSpPr>
            <a:spLocks/>
          </p:cNvSpPr>
          <p:nvPr/>
        </p:nvSpPr>
        <p:spPr bwMode="auto">
          <a:xfrm>
            <a:off x="7853767" y="3876793"/>
            <a:ext cx="1641476" cy="1636712"/>
          </a:xfrm>
          <a:custGeom>
            <a:avLst/>
            <a:gdLst>
              <a:gd name="T0" fmla="*/ 187 w 433"/>
              <a:gd name="T1" fmla="*/ 416 h 432"/>
              <a:gd name="T2" fmla="*/ 16 w 433"/>
              <a:gd name="T3" fmla="*/ 245 h 432"/>
              <a:gd name="T4" fmla="*/ 16 w 433"/>
              <a:gd name="T5" fmla="*/ 187 h 432"/>
              <a:gd name="T6" fmla="*/ 187 w 433"/>
              <a:gd name="T7" fmla="*/ 16 h 432"/>
              <a:gd name="T8" fmla="*/ 245 w 433"/>
              <a:gd name="T9" fmla="*/ 16 h 432"/>
              <a:gd name="T10" fmla="*/ 417 w 433"/>
              <a:gd name="T11" fmla="*/ 187 h 432"/>
              <a:gd name="T12" fmla="*/ 417 w 433"/>
              <a:gd name="T13" fmla="*/ 245 h 432"/>
              <a:gd name="T14" fmla="*/ 245 w 433"/>
              <a:gd name="T15" fmla="*/ 416 h 432"/>
              <a:gd name="T16" fmla="*/ 187 w 433"/>
              <a:gd name="T17" fmla="*/ 416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3" h="432">
                <a:moveTo>
                  <a:pt x="187" y="416"/>
                </a:moveTo>
                <a:cubicBezTo>
                  <a:pt x="16" y="245"/>
                  <a:pt x="16" y="245"/>
                  <a:pt x="16" y="245"/>
                </a:cubicBezTo>
                <a:cubicBezTo>
                  <a:pt x="0" y="229"/>
                  <a:pt x="0" y="203"/>
                  <a:pt x="16" y="187"/>
                </a:cubicBezTo>
                <a:cubicBezTo>
                  <a:pt x="187" y="16"/>
                  <a:pt x="187" y="16"/>
                  <a:pt x="187" y="16"/>
                </a:cubicBezTo>
                <a:cubicBezTo>
                  <a:pt x="203" y="0"/>
                  <a:pt x="229" y="0"/>
                  <a:pt x="245" y="16"/>
                </a:cubicBezTo>
                <a:cubicBezTo>
                  <a:pt x="417" y="187"/>
                  <a:pt x="417" y="187"/>
                  <a:pt x="417" y="187"/>
                </a:cubicBezTo>
                <a:cubicBezTo>
                  <a:pt x="433" y="203"/>
                  <a:pt x="433" y="229"/>
                  <a:pt x="417" y="245"/>
                </a:cubicBezTo>
                <a:cubicBezTo>
                  <a:pt x="245" y="416"/>
                  <a:pt x="245" y="416"/>
                  <a:pt x="245" y="416"/>
                </a:cubicBezTo>
                <a:cubicBezTo>
                  <a:pt x="229" y="432"/>
                  <a:pt x="203" y="432"/>
                  <a:pt x="187" y="416"/>
                </a:cubicBezTo>
                <a:close/>
              </a:path>
            </a:pathLst>
          </a:custGeom>
          <a:solidFill>
            <a:srgbClr val="3BBD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7">
            <a:extLst>
              <a:ext uri="{FF2B5EF4-FFF2-40B4-BE49-F238E27FC236}">
                <a16:creationId xmlns:a16="http://schemas.microsoft.com/office/drawing/2014/main" id="{78C3E71B-FFF4-446C-9C66-24306ABBDB90}"/>
              </a:ext>
            </a:extLst>
          </p:cNvPr>
          <p:cNvSpPr>
            <a:spLocks/>
          </p:cNvSpPr>
          <p:nvPr/>
        </p:nvSpPr>
        <p:spPr bwMode="auto">
          <a:xfrm>
            <a:off x="2552816" y="3822700"/>
            <a:ext cx="1641476" cy="1636712"/>
          </a:xfrm>
          <a:custGeom>
            <a:avLst/>
            <a:gdLst>
              <a:gd name="T0" fmla="*/ 187 w 433"/>
              <a:gd name="T1" fmla="*/ 416 h 432"/>
              <a:gd name="T2" fmla="*/ 16 w 433"/>
              <a:gd name="T3" fmla="*/ 245 h 432"/>
              <a:gd name="T4" fmla="*/ 16 w 433"/>
              <a:gd name="T5" fmla="*/ 187 h 432"/>
              <a:gd name="T6" fmla="*/ 187 w 433"/>
              <a:gd name="T7" fmla="*/ 16 h 432"/>
              <a:gd name="T8" fmla="*/ 245 w 433"/>
              <a:gd name="T9" fmla="*/ 16 h 432"/>
              <a:gd name="T10" fmla="*/ 417 w 433"/>
              <a:gd name="T11" fmla="*/ 187 h 432"/>
              <a:gd name="T12" fmla="*/ 417 w 433"/>
              <a:gd name="T13" fmla="*/ 245 h 432"/>
              <a:gd name="T14" fmla="*/ 245 w 433"/>
              <a:gd name="T15" fmla="*/ 416 h 432"/>
              <a:gd name="T16" fmla="*/ 187 w 433"/>
              <a:gd name="T17" fmla="*/ 416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3" h="432">
                <a:moveTo>
                  <a:pt x="187" y="416"/>
                </a:moveTo>
                <a:cubicBezTo>
                  <a:pt x="16" y="245"/>
                  <a:pt x="16" y="245"/>
                  <a:pt x="16" y="245"/>
                </a:cubicBezTo>
                <a:cubicBezTo>
                  <a:pt x="0" y="229"/>
                  <a:pt x="0" y="203"/>
                  <a:pt x="16" y="187"/>
                </a:cubicBezTo>
                <a:cubicBezTo>
                  <a:pt x="187" y="16"/>
                  <a:pt x="187" y="16"/>
                  <a:pt x="187" y="16"/>
                </a:cubicBezTo>
                <a:cubicBezTo>
                  <a:pt x="203" y="0"/>
                  <a:pt x="229" y="0"/>
                  <a:pt x="245" y="16"/>
                </a:cubicBezTo>
                <a:cubicBezTo>
                  <a:pt x="417" y="187"/>
                  <a:pt x="417" y="187"/>
                  <a:pt x="417" y="187"/>
                </a:cubicBezTo>
                <a:cubicBezTo>
                  <a:pt x="433" y="203"/>
                  <a:pt x="433" y="229"/>
                  <a:pt x="417" y="245"/>
                </a:cubicBezTo>
                <a:cubicBezTo>
                  <a:pt x="245" y="416"/>
                  <a:pt x="245" y="416"/>
                  <a:pt x="245" y="416"/>
                </a:cubicBezTo>
                <a:cubicBezTo>
                  <a:pt x="229" y="432"/>
                  <a:pt x="203" y="432"/>
                  <a:pt x="187" y="416"/>
                </a:cubicBezTo>
                <a:close/>
              </a:path>
            </a:pathLst>
          </a:custGeom>
          <a:solidFill>
            <a:srgbClr val="3BBD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7">
            <a:extLst>
              <a:ext uri="{FF2B5EF4-FFF2-40B4-BE49-F238E27FC236}">
                <a16:creationId xmlns:a16="http://schemas.microsoft.com/office/drawing/2014/main" id="{71C92C54-F880-43F6-B012-5BC469740231}"/>
              </a:ext>
            </a:extLst>
          </p:cNvPr>
          <p:cNvSpPr>
            <a:spLocks/>
          </p:cNvSpPr>
          <p:nvPr/>
        </p:nvSpPr>
        <p:spPr bwMode="auto">
          <a:xfrm>
            <a:off x="3867151" y="1362076"/>
            <a:ext cx="1641476" cy="1636712"/>
          </a:xfrm>
          <a:custGeom>
            <a:avLst/>
            <a:gdLst>
              <a:gd name="T0" fmla="*/ 187 w 433"/>
              <a:gd name="T1" fmla="*/ 416 h 432"/>
              <a:gd name="T2" fmla="*/ 16 w 433"/>
              <a:gd name="T3" fmla="*/ 245 h 432"/>
              <a:gd name="T4" fmla="*/ 16 w 433"/>
              <a:gd name="T5" fmla="*/ 187 h 432"/>
              <a:gd name="T6" fmla="*/ 187 w 433"/>
              <a:gd name="T7" fmla="*/ 16 h 432"/>
              <a:gd name="T8" fmla="*/ 245 w 433"/>
              <a:gd name="T9" fmla="*/ 16 h 432"/>
              <a:gd name="T10" fmla="*/ 417 w 433"/>
              <a:gd name="T11" fmla="*/ 187 h 432"/>
              <a:gd name="T12" fmla="*/ 417 w 433"/>
              <a:gd name="T13" fmla="*/ 245 h 432"/>
              <a:gd name="T14" fmla="*/ 245 w 433"/>
              <a:gd name="T15" fmla="*/ 416 h 432"/>
              <a:gd name="T16" fmla="*/ 187 w 433"/>
              <a:gd name="T17" fmla="*/ 416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3" h="432">
                <a:moveTo>
                  <a:pt x="187" y="416"/>
                </a:moveTo>
                <a:cubicBezTo>
                  <a:pt x="16" y="245"/>
                  <a:pt x="16" y="245"/>
                  <a:pt x="16" y="245"/>
                </a:cubicBezTo>
                <a:cubicBezTo>
                  <a:pt x="0" y="229"/>
                  <a:pt x="0" y="203"/>
                  <a:pt x="16" y="187"/>
                </a:cubicBezTo>
                <a:cubicBezTo>
                  <a:pt x="187" y="16"/>
                  <a:pt x="187" y="16"/>
                  <a:pt x="187" y="16"/>
                </a:cubicBezTo>
                <a:cubicBezTo>
                  <a:pt x="203" y="0"/>
                  <a:pt x="229" y="0"/>
                  <a:pt x="245" y="16"/>
                </a:cubicBezTo>
                <a:cubicBezTo>
                  <a:pt x="417" y="187"/>
                  <a:pt x="417" y="187"/>
                  <a:pt x="417" y="187"/>
                </a:cubicBezTo>
                <a:cubicBezTo>
                  <a:pt x="433" y="203"/>
                  <a:pt x="433" y="229"/>
                  <a:pt x="417" y="245"/>
                </a:cubicBezTo>
                <a:cubicBezTo>
                  <a:pt x="245" y="416"/>
                  <a:pt x="245" y="416"/>
                  <a:pt x="245" y="416"/>
                </a:cubicBezTo>
                <a:cubicBezTo>
                  <a:pt x="229" y="432"/>
                  <a:pt x="203" y="432"/>
                  <a:pt x="187" y="416"/>
                </a:cubicBezTo>
                <a:close/>
              </a:path>
            </a:pathLst>
          </a:custGeom>
          <a:solidFill>
            <a:srgbClr val="3BBD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5">
            <a:extLst>
              <a:ext uri="{FF2B5EF4-FFF2-40B4-BE49-F238E27FC236}">
                <a16:creationId xmlns:a16="http://schemas.microsoft.com/office/drawing/2014/main" id="{0BE7530C-CFEB-4446-99C2-819F034B7553}"/>
              </a:ext>
            </a:extLst>
          </p:cNvPr>
          <p:cNvSpPr>
            <a:spLocks/>
          </p:cNvSpPr>
          <p:nvPr/>
        </p:nvSpPr>
        <p:spPr bwMode="auto">
          <a:xfrm>
            <a:off x="993775" y="1619250"/>
            <a:ext cx="2200275" cy="2203450"/>
          </a:xfrm>
          <a:custGeom>
            <a:avLst/>
            <a:gdLst>
              <a:gd name="T0" fmla="*/ 257 w 581"/>
              <a:gd name="T1" fmla="*/ 563 h 582"/>
              <a:gd name="T2" fmla="*/ 18 w 581"/>
              <a:gd name="T3" fmla="*/ 324 h 582"/>
              <a:gd name="T4" fmla="*/ 18 w 581"/>
              <a:gd name="T5" fmla="*/ 258 h 582"/>
              <a:gd name="T6" fmla="*/ 257 w 581"/>
              <a:gd name="T7" fmla="*/ 18 h 582"/>
              <a:gd name="T8" fmla="*/ 323 w 581"/>
              <a:gd name="T9" fmla="*/ 18 h 582"/>
              <a:gd name="T10" fmla="*/ 563 w 581"/>
              <a:gd name="T11" fmla="*/ 258 h 582"/>
              <a:gd name="T12" fmla="*/ 563 w 581"/>
              <a:gd name="T13" fmla="*/ 324 h 582"/>
              <a:gd name="T14" fmla="*/ 323 w 581"/>
              <a:gd name="T15" fmla="*/ 563 h 582"/>
              <a:gd name="T16" fmla="*/ 257 w 581"/>
              <a:gd name="T17" fmla="*/ 56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1" h="582">
                <a:moveTo>
                  <a:pt x="257" y="563"/>
                </a:moveTo>
                <a:cubicBezTo>
                  <a:pt x="18" y="324"/>
                  <a:pt x="18" y="324"/>
                  <a:pt x="18" y="324"/>
                </a:cubicBezTo>
                <a:cubicBezTo>
                  <a:pt x="0" y="306"/>
                  <a:pt x="0" y="276"/>
                  <a:pt x="18" y="258"/>
                </a:cubicBezTo>
                <a:cubicBezTo>
                  <a:pt x="257" y="18"/>
                  <a:pt x="257" y="18"/>
                  <a:pt x="257" y="18"/>
                </a:cubicBezTo>
                <a:cubicBezTo>
                  <a:pt x="275" y="0"/>
                  <a:pt x="305" y="0"/>
                  <a:pt x="323" y="18"/>
                </a:cubicBezTo>
                <a:cubicBezTo>
                  <a:pt x="563" y="258"/>
                  <a:pt x="563" y="258"/>
                  <a:pt x="563" y="258"/>
                </a:cubicBezTo>
                <a:cubicBezTo>
                  <a:pt x="581" y="276"/>
                  <a:pt x="581" y="306"/>
                  <a:pt x="563" y="324"/>
                </a:cubicBezTo>
                <a:cubicBezTo>
                  <a:pt x="323" y="563"/>
                  <a:pt x="323" y="563"/>
                  <a:pt x="323" y="563"/>
                </a:cubicBezTo>
                <a:cubicBezTo>
                  <a:pt x="305" y="582"/>
                  <a:pt x="275" y="582"/>
                  <a:pt x="257" y="563"/>
                </a:cubicBezTo>
                <a:close/>
              </a:path>
            </a:pathLst>
          </a:custGeom>
          <a:solidFill>
            <a:srgbClr val="41A1C7"/>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9">
            <a:extLst>
              <a:ext uri="{FF2B5EF4-FFF2-40B4-BE49-F238E27FC236}">
                <a16:creationId xmlns:a16="http://schemas.microsoft.com/office/drawing/2014/main" id="{3748E781-FCC5-48E6-8B5F-230414106C70}"/>
              </a:ext>
            </a:extLst>
          </p:cNvPr>
          <p:cNvSpPr>
            <a:spLocks/>
          </p:cNvSpPr>
          <p:nvPr/>
        </p:nvSpPr>
        <p:spPr bwMode="auto">
          <a:xfrm>
            <a:off x="4906963" y="2987675"/>
            <a:ext cx="2198687" cy="2203450"/>
          </a:xfrm>
          <a:custGeom>
            <a:avLst/>
            <a:gdLst>
              <a:gd name="T0" fmla="*/ 257 w 581"/>
              <a:gd name="T1" fmla="*/ 563 h 582"/>
              <a:gd name="T2" fmla="*/ 18 w 581"/>
              <a:gd name="T3" fmla="*/ 324 h 582"/>
              <a:gd name="T4" fmla="*/ 18 w 581"/>
              <a:gd name="T5" fmla="*/ 258 h 582"/>
              <a:gd name="T6" fmla="*/ 257 w 581"/>
              <a:gd name="T7" fmla="*/ 18 h 582"/>
              <a:gd name="T8" fmla="*/ 323 w 581"/>
              <a:gd name="T9" fmla="*/ 18 h 582"/>
              <a:gd name="T10" fmla="*/ 563 w 581"/>
              <a:gd name="T11" fmla="*/ 258 h 582"/>
              <a:gd name="T12" fmla="*/ 563 w 581"/>
              <a:gd name="T13" fmla="*/ 324 h 582"/>
              <a:gd name="T14" fmla="*/ 323 w 581"/>
              <a:gd name="T15" fmla="*/ 563 h 582"/>
              <a:gd name="T16" fmla="*/ 257 w 581"/>
              <a:gd name="T17" fmla="*/ 56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1" h="582">
                <a:moveTo>
                  <a:pt x="257" y="563"/>
                </a:moveTo>
                <a:cubicBezTo>
                  <a:pt x="18" y="324"/>
                  <a:pt x="18" y="324"/>
                  <a:pt x="18" y="324"/>
                </a:cubicBezTo>
                <a:cubicBezTo>
                  <a:pt x="0" y="306"/>
                  <a:pt x="0" y="276"/>
                  <a:pt x="18" y="258"/>
                </a:cubicBezTo>
                <a:cubicBezTo>
                  <a:pt x="257" y="18"/>
                  <a:pt x="257" y="18"/>
                  <a:pt x="257" y="18"/>
                </a:cubicBezTo>
                <a:cubicBezTo>
                  <a:pt x="275" y="0"/>
                  <a:pt x="305" y="0"/>
                  <a:pt x="323" y="18"/>
                </a:cubicBezTo>
                <a:cubicBezTo>
                  <a:pt x="563" y="258"/>
                  <a:pt x="563" y="258"/>
                  <a:pt x="563" y="258"/>
                </a:cubicBezTo>
                <a:cubicBezTo>
                  <a:pt x="581" y="276"/>
                  <a:pt x="581" y="306"/>
                  <a:pt x="563" y="324"/>
                </a:cubicBezTo>
                <a:cubicBezTo>
                  <a:pt x="323" y="563"/>
                  <a:pt x="323" y="563"/>
                  <a:pt x="323" y="563"/>
                </a:cubicBezTo>
                <a:cubicBezTo>
                  <a:pt x="305" y="582"/>
                  <a:pt x="275" y="582"/>
                  <a:pt x="257" y="563"/>
                </a:cubicBezTo>
                <a:close/>
              </a:path>
            </a:pathLst>
          </a:custGeom>
          <a:solidFill>
            <a:srgbClr val="005485"/>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13">
            <a:extLst>
              <a:ext uri="{FF2B5EF4-FFF2-40B4-BE49-F238E27FC236}">
                <a16:creationId xmlns:a16="http://schemas.microsoft.com/office/drawing/2014/main" id="{645A061E-C0BD-434A-BA5C-647A977773DB}"/>
              </a:ext>
            </a:extLst>
          </p:cNvPr>
          <p:cNvSpPr>
            <a:spLocks/>
          </p:cNvSpPr>
          <p:nvPr/>
        </p:nvSpPr>
        <p:spPr bwMode="auto">
          <a:xfrm>
            <a:off x="8882063" y="1803400"/>
            <a:ext cx="2200275" cy="2201863"/>
          </a:xfrm>
          <a:custGeom>
            <a:avLst/>
            <a:gdLst>
              <a:gd name="T0" fmla="*/ 257 w 581"/>
              <a:gd name="T1" fmla="*/ 563 h 582"/>
              <a:gd name="T2" fmla="*/ 18 w 581"/>
              <a:gd name="T3" fmla="*/ 324 h 582"/>
              <a:gd name="T4" fmla="*/ 18 w 581"/>
              <a:gd name="T5" fmla="*/ 258 h 582"/>
              <a:gd name="T6" fmla="*/ 257 w 581"/>
              <a:gd name="T7" fmla="*/ 18 h 582"/>
              <a:gd name="T8" fmla="*/ 323 w 581"/>
              <a:gd name="T9" fmla="*/ 18 h 582"/>
              <a:gd name="T10" fmla="*/ 563 w 581"/>
              <a:gd name="T11" fmla="*/ 258 h 582"/>
              <a:gd name="T12" fmla="*/ 563 w 581"/>
              <a:gd name="T13" fmla="*/ 324 h 582"/>
              <a:gd name="T14" fmla="*/ 323 w 581"/>
              <a:gd name="T15" fmla="*/ 563 h 582"/>
              <a:gd name="T16" fmla="*/ 257 w 581"/>
              <a:gd name="T17" fmla="*/ 56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1" h="582">
                <a:moveTo>
                  <a:pt x="257" y="563"/>
                </a:moveTo>
                <a:cubicBezTo>
                  <a:pt x="18" y="324"/>
                  <a:pt x="18" y="324"/>
                  <a:pt x="18" y="324"/>
                </a:cubicBezTo>
                <a:cubicBezTo>
                  <a:pt x="0" y="306"/>
                  <a:pt x="0" y="276"/>
                  <a:pt x="18" y="258"/>
                </a:cubicBezTo>
                <a:cubicBezTo>
                  <a:pt x="257" y="18"/>
                  <a:pt x="257" y="18"/>
                  <a:pt x="257" y="18"/>
                </a:cubicBezTo>
                <a:cubicBezTo>
                  <a:pt x="275" y="0"/>
                  <a:pt x="305" y="0"/>
                  <a:pt x="323" y="18"/>
                </a:cubicBezTo>
                <a:cubicBezTo>
                  <a:pt x="563" y="258"/>
                  <a:pt x="563" y="258"/>
                  <a:pt x="563" y="258"/>
                </a:cubicBezTo>
                <a:cubicBezTo>
                  <a:pt x="581" y="276"/>
                  <a:pt x="581" y="306"/>
                  <a:pt x="563" y="324"/>
                </a:cubicBezTo>
                <a:cubicBezTo>
                  <a:pt x="323" y="563"/>
                  <a:pt x="323" y="563"/>
                  <a:pt x="323" y="563"/>
                </a:cubicBezTo>
                <a:cubicBezTo>
                  <a:pt x="305" y="582"/>
                  <a:pt x="275" y="582"/>
                  <a:pt x="257" y="563"/>
                </a:cubicBezTo>
                <a:close/>
              </a:path>
            </a:pathLst>
          </a:custGeom>
          <a:solidFill>
            <a:srgbClr val="24AFE4"/>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TextBox 157">
            <a:extLst>
              <a:ext uri="{FF2B5EF4-FFF2-40B4-BE49-F238E27FC236}">
                <a16:creationId xmlns:a16="http://schemas.microsoft.com/office/drawing/2014/main" id="{3F85A3EB-DA42-4028-A8C4-535C7CF126F1}"/>
              </a:ext>
            </a:extLst>
          </p:cNvPr>
          <p:cNvSpPr txBox="1">
            <a:spLocks noChangeArrowheads="1"/>
          </p:cNvSpPr>
          <p:nvPr/>
        </p:nvSpPr>
        <p:spPr bwMode="auto">
          <a:xfrm>
            <a:off x="1205296" y="2358517"/>
            <a:ext cx="1777231" cy="889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200" b="1" dirty="0">
                <a:solidFill>
                  <a:schemeClr val="bg1"/>
                </a:solidFill>
                <a:latin typeface="+mn-lt"/>
              </a:rPr>
              <a:t>Lorem ipsum dolor </a:t>
            </a:r>
            <a:r>
              <a:rPr lang="pt-BR" altLang="es-MX" sz="1200" dirty="0">
                <a:solidFill>
                  <a:schemeClr val="bg1"/>
                </a:solidFill>
                <a:latin typeface="+mn-lt"/>
                <a:cs typeface="Calibri Light" panose="020F0302020204030204" pitchFamily="34" charset="0"/>
              </a:rPr>
              <a:t>sit amet, consectetur adipiscing elit. Aliquam tincidunt ante</a:t>
            </a:r>
            <a:endParaRPr lang="en-US" altLang="es-MX" sz="1200" dirty="0">
              <a:solidFill>
                <a:schemeClr val="bg1"/>
              </a:solidFill>
              <a:latin typeface="+mn-lt"/>
              <a:cs typeface="Calibri Light" panose="020F0302020204030204" pitchFamily="34" charset="0"/>
            </a:endParaRPr>
          </a:p>
        </p:txBody>
      </p:sp>
      <p:sp>
        <p:nvSpPr>
          <p:cNvPr id="49" name="TextBox 157">
            <a:extLst>
              <a:ext uri="{FF2B5EF4-FFF2-40B4-BE49-F238E27FC236}">
                <a16:creationId xmlns:a16="http://schemas.microsoft.com/office/drawing/2014/main" id="{FF970934-ADC1-4999-9600-DD8F916FD10A}"/>
              </a:ext>
            </a:extLst>
          </p:cNvPr>
          <p:cNvSpPr txBox="1">
            <a:spLocks noChangeArrowheads="1"/>
          </p:cNvSpPr>
          <p:nvPr/>
        </p:nvSpPr>
        <p:spPr bwMode="auto">
          <a:xfrm>
            <a:off x="5134584" y="3681128"/>
            <a:ext cx="1777231" cy="889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200" b="1" dirty="0">
                <a:solidFill>
                  <a:schemeClr val="bg1"/>
                </a:solidFill>
                <a:latin typeface="+mn-lt"/>
              </a:rPr>
              <a:t>Lorem ipsum dolor </a:t>
            </a:r>
            <a:r>
              <a:rPr lang="pt-BR" altLang="es-MX" sz="1200" dirty="0">
                <a:solidFill>
                  <a:schemeClr val="bg1"/>
                </a:solidFill>
                <a:latin typeface="+mn-lt"/>
                <a:cs typeface="Calibri Light" panose="020F0302020204030204" pitchFamily="34" charset="0"/>
              </a:rPr>
              <a:t>sit amet, consectetur adipiscing elit. Aliquam tincidunt ante</a:t>
            </a:r>
            <a:endParaRPr lang="en-US" altLang="es-MX" sz="1200" dirty="0">
              <a:solidFill>
                <a:schemeClr val="bg1"/>
              </a:solidFill>
              <a:latin typeface="+mn-lt"/>
              <a:cs typeface="Calibri Light" panose="020F0302020204030204" pitchFamily="34" charset="0"/>
            </a:endParaRPr>
          </a:p>
        </p:txBody>
      </p:sp>
      <p:sp>
        <p:nvSpPr>
          <p:cNvPr id="51" name="TextBox 157">
            <a:extLst>
              <a:ext uri="{FF2B5EF4-FFF2-40B4-BE49-F238E27FC236}">
                <a16:creationId xmlns:a16="http://schemas.microsoft.com/office/drawing/2014/main" id="{9F6D78C9-4D97-4AAC-B6E5-82566360BF87}"/>
              </a:ext>
            </a:extLst>
          </p:cNvPr>
          <p:cNvSpPr txBox="1">
            <a:spLocks noChangeArrowheads="1"/>
          </p:cNvSpPr>
          <p:nvPr/>
        </p:nvSpPr>
        <p:spPr bwMode="auto">
          <a:xfrm>
            <a:off x="9093584" y="2536639"/>
            <a:ext cx="1777231" cy="889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200" b="1" dirty="0">
                <a:solidFill>
                  <a:schemeClr val="bg1"/>
                </a:solidFill>
                <a:latin typeface="+mn-lt"/>
              </a:rPr>
              <a:t>Lorem ipsum dolor </a:t>
            </a:r>
            <a:r>
              <a:rPr lang="pt-BR" altLang="es-MX" sz="1200" dirty="0">
                <a:solidFill>
                  <a:schemeClr val="bg1"/>
                </a:solidFill>
                <a:latin typeface="+mn-lt"/>
                <a:cs typeface="Calibri Light" panose="020F0302020204030204" pitchFamily="34" charset="0"/>
              </a:rPr>
              <a:t>sit amet, consectetur adipiscing elit. Aliquam tincidunt ante</a:t>
            </a:r>
            <a:endParaRPr lang="en-US" altLang="es-MX" sz="1200" dirty="0">
              <a:solidFill>
                <a:schemeClr val="bg1"/>
              </a:solidFill>
              <a:latin typeface="+mn-lt"/>
              <a:cs typeface="Calibri Light" panose="020F0302020204030204" pitchFamily="34" charset="0"/>
            </a:endParaRPr>
          </a:p>
        </p:txBody>
      </p:sp>
      <p:sp>
        <p:nvSpPr>
          <p:cNvPr id="60" name="Freeform 21">
            <a:extLst>
              <a:ext uri="{FF2B5EF4-FFF2-40B4-BE49-F238E27FC236}">
                <a16:creationId xmlns:a16="http://schemas.microsoft.com/office/drawing/2014/main" id="{EA202CDC-80C5-405E-AD41-3B58E5FE228B}"/>
              </a:ext>
            </a:extLst>
          </p:cNvPr>
          <p:cNvSpPr>
            <a:spLocks/>
          </p:cNvSpPr>
          <p:nvPr/>
        </p:nvSpPr>
        <p:spPr bwMode="auto">
          <a:xfrm>
            <a:off x="3101192" y="2781895"/>
            <a:ext cx="607698" cy="608297"/>
          </a:xfrm>
          <a:custGeom>
            <a:avLst/>
            <a:gdLst>
              <a:gd name="T0" fmla="*/ 192 w 425"/>
              <a:gd name="T1" fmla="*/ 414 h 425"/>
              <a:gd name="T2" fmla="*/ 11 w 425"/>
              <a:gd name="T3" fmla="*/ 233 h 425"/>
              <a:gd name="T4" fmla="*/ 11 w 425"/>
              <a:gd name="T5" fmla="*/ 192 h 425"/>
              <a:gd name="T6" fmla="*/ 192 w 425"/>
              <a:gd name="T7" fmla="*/ 12 h 425"/>
              <a:gd name="T8" fmla="*/ 233 w 425"/>
              <a:gd name="T9" fmla="*/ 12 h 425"/>
              <a:gd name="T10" fmla="*/ 413 w 425"/>
              <a:gd name="T11" fmla="*/ 192 h 425"/>
              <a:gd name="T12" fmla="*/ 413 w 425"/>
              <a:gd name="T13" fmla="*/ 233 h 425"/>
              <a:gd name="T14" fmla="*/ 233 w 425"/>
              <a:gd name="T15" fmla="*/ 414 h 425"/>
              <a:gd name="T16" fmla="*/ 192 w 425"/>
              <a:gd name="T17" fmla="*/ 414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25">
                <a:moveTo>
                  <a:pt x="192" y="414"/>
                </a:moveTo>
                <a:cubicBezTo>
                  <a:pt x="11" y="233"/>
                  <a:pt x="11" y="233"/>
                  <a:pt x="11" y="233"/>
                </a:cubicBezTo>
                <a:cubicBezTo>
                  <a:pt x="0" y="222"/>
                  <a:pt x="0" y="204"/>
                  <a:pt x="11" y="192"/>
                </a:cubicBezTo>
                <a:cubicBezTo>
                  <a:pt x="192" y="12"/>
                  <a:pt x="192" y="12"/>
                  <a:pt x="192" y="12"/>
                </a:cubicBezTo>
                <a:cubicBezTo>
                  <a:pt x="203" y="0"/>
                  <a:pt x="222" y="0"/>
                  <a:pt x="233" y="12"/>
                </a:cubicBezTo>
                <a:cubicBezTo>
                  <a:pt x="413" y="192"/>
                  <a:pt x="413" y="192"/>
                  <a:pt x="413" y="192"/>
                </a:cubicBezTo>
                <a:cubicBezTo>
                  <a:pt x="425" y="204"/>
                  <a:pt x="425" y="222"/>
                  <a:pt x="413" y="233"/>
                </a:cubicBezTo>
                <a:cubicBezTo>
                  <a:pt x="233" y="414"/>
                  <a:pt x="233" y="414"/>
                  <a:pt x="233" y="414"/>
                </a:cubicBezTo>
                <a:cubicBezTo>
                  <a:pt x="222" y="425"/>
                  <a:pt x="203" y="425"/>
                  <a:pt x="192" y="414"/>
                </a:cubicBezTo>
                <a:close/>
              </a:path>
            </a:pathLst>
          </a:custGeom>
          <a:solidFill>
            <a:srgbClr val="3BBD91"/>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21">
            <a:extLst>
              <a:ext uri="{FF2B5EF4-FFF2-40B4-BE49-F238E27FC236}">
                <a16:creationId xmlns:a16="http://schemas.microsoft.com/office/drawing/2014/main" id="{6FDC3924-6A43-4993-9B1F-242B7F1AD1A1}"/>
              </a:ext>
            </a:extLst>
          </p:cNvPr>
          <p:cNvSpPr>
            <a:spLocks/>
          </p:cNvSpPr>
          <p:nvPr/>
        </p:nvSpPr>
        <p:spPr bwMode="auto">
          <a:xfrm>
            <a:off x="4399788" y="3439878"/>
            <a:ext cx="607698" cy="608297"/>
          </a:xfrm>
          <a:custGeom>
            <a:avLst/>
            <a:gdLst>
              <a:gd name="T0" fmla="*/ 192 w 425"/>
              <a:gd name="T1" fmla="*/ 414 h 425"/>
              <a:gd name="T2" fmla="*/ 11 w 425"/>
              <a:gd name="T3" fmla="*/ 233 h 425"/>
              <a:gd name="T4" fmla="*/ 11 w 425"/>
              <a:gd name="T5" fmla="*/ 192 h 425"/>
              <a:gd name="T6" fmla="*/ 192 w 425"/>
              <a:gd name="T7" fmla="*/ 12 h 425"/>
              <a:gd name="T8" fmla="*/ 233 w 425"/>
              <a:gd name="T9" fmla="*/ 12 h 425"/>
              <a:gd name="T10" fmla="*/ 413 w 425"/>
              <a:gd name="T11" fmla="*/ 192 h 425"/>
              <a:gd name="T12" fmla="*/ 413 w 425"/>
              <a:gd name="T13" fmla="*/ 233 h 425"/>
              <a:gd name="T14" fmla="*/ 233 w 425"/>
              <a:gd name="T15" fmla="*/ 414 h 425"/>
              <a:gd name="T16" fmla="*/ 192 w 425"/>
              <a:gd name="T17" fmla="*/ 414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25">
                <a:moveTo>
                  <a:pt x="192" y="414"/>
                </a:moveTo>
                <a:cubicBezTo>
                  <a:pt x="11" y="233"/>
                  <a:pt x="11" y="233"/>
                  <a:pt x="11" y="233"/>
                </a:cubicBezTo>
                <a:cubicBezTo>
                  <a:pt x="0" y="222"/>
                  <a:pt x="0" y="204"/>
                  <a:pt x="11" y="192"/>
                </a:cubicBezTo>
                <a:cubicBezTo>
                  <a:pt x="192" y="12"/>
                  <a:pt x="192" y="12"/>
                  <a:pt x="192" y="12"/>
                </a:cubicBezTo>
                <a:cubicBezTo>
                  <a:pt x="203" y="0"/>
                  <a:pt x="222" y="0"/>
                  <a:pt x="233" y="12"/>
                </a:cubicBezTo>
                <a:cubicBezTo>
                  <a:pt x="413" y="192"/>
                  <a:pt x="413" y="192"/>
                  <a:pt x="413" y="192"/>
                </a:cubicBezTo>
                <a:cubicBezTo>
                  <a:pt x="425" y="204"/>
                  <a:pt x="425" y="222"/>
                  <a:pt x="413" y="233"/>
                </a:cubicBezTo>
                <a:cubicBezTo>
                  <a:pt x="233" y="414"/>
                  <a:pt x="233" y="414"/>
                  <a:pt x="233" y="414"/>
                </a:cubicBezTo>
                <a:cubicBezTo>
                  <a:pt x="222" y="425"/>
                  <a:pt x="203" y="425"/>
                  <a:pt x="192" y="414"/>
                </a:cubicBezTo>
                <a:close/>
              </a:path>
            </a:pathLst>
          </a:custGeom>
          <a:solidFill>
            <a:srgbClr val="3BBD91"/>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21">
            <a:extLst>
              <a:ext uri="{FF2B5EF4-FFF2-40B4-BE49-F238E27FC236}">
                <a16:creationId xmlns:a16="http://schemas.microsoft.com/office/drawing/2014/main" id="{E140E8CF-38EA-4D96-83A0-FD2DE3B04B2F}"/>
              </a:ext>
            </a:extLst>
          </p:cNvPr>
          <p:cNvSpPr>
            <a:spLocks/>
          </p:cNvSpPr>
          <p:nvPr/>
        </p:nvSpPr>
        <p:spPr bwMode="auto">
          <a:xfrm>
            <a:off x="7058200" y="3531502"/>
            <a:ext cx="607698" cy="608297"/>
          </a:xfrm>
          <a:custGeom>
            <a:avLst/>
            <a:gdLst>
              <a:gd name="T0" fmla="*/ 192 w 425"/>
              <a:gd name="T1" fmla="*/ 414 h 425"/>
              <a:gd name="T2" fmla="*/ 11 w 425"/>
              <a:gd name="T3" fmla="*/ 233 h 425"/>
              <a:gd name="T4" fmla="*/ 11 w 425"/>
              <a:gd name="T5" fmla="*/ 192 h 425"/>
              <a:gd name="T6" fmla="*/ 192 w 425"/>
              <a:gd name="T7" fmla="*/ 12 h 425"/>
              <a:gd name="T8" fmla="*/ 233 w 425"/>
              <a:gd name="T9" fmla="*/ 12 h 425"/>
              <a:gd name="T10" fmla="*/ 413 w 425"/>
              <a:gd name="T11" fmla="*/ 192 h 425"/>
              <a:gd name="T12" fmla="*/ 413 w 425"/>
              <a:gd name="T13" fmla="*/ 233 h 425"/>
              <a:gd name="T14" fmla="*/ 233 w 425"/>
              <a:gd name="T15" fmla="*/ 414 h 425"/>
              <a:gd name="T16" fmla="*/ 192 w 425"/>
              <a:gd name="T17" fmla="*/ 414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25">
                <a:moveTo>
                  <a:pt x="192" y="414"/>
                </a:moveTo>
                <a:cubicBezTo>
                  <a:pt x="11" y="233"/>
                  <a:pt x="11" y="233"/>
                  <a:pt x="11" y="233"/>
                </a:cubicBezTo>
                <a:cubicBezTo>
                  <a:pt x="0" y="222"/>
                  <a:pt x="0" y="204"/>
                  <a:pt x="11" y="192"/>
                </a:cubicBezTo>
                <a:cubicBezTo>
                  <a:pt x="192" y="12"/>
                  <a:pt x="192" y="12"/>
                  <a:pt x="192" y="12"/>
                </a:cubicBezTo>
                <a:cubicBezTo>
                  <a:pt x="203" y="0"/>
                  <a:pt x="222" y="0"/>
                  <a:pt x="233" y="12"/>
                </a:cubicBezTo>
                <a:cubicBezTo>
                  <a:pt x="413" y="192"/>
                  <a:pt x="413" y="192"/>
                  <a:pt x="413" y="192"/>
                </a:cubicBezTo>
                <a:cubicBezTo>
                  <a:pt x="425" y="204"/>
                  <a:pt x="425" y="222"/>
                  <a:pt x="413" y="233"/>
                </a:cubicBezTo>
                <a:cubicBezTo>
                  <a:pt x="233" y="414"/>
                  <a:pt x="233" y="414"/>
                  <a:pt x="233" y="414"/>
                </a:cubicBezTo>
                <a:cubicBezTo>
                  <a:pt x="222" y="425"/>
                  <a:pt x="203" y="425"/>
                  <a:pt x="192" y="414"/>
                </a:cubicBezTo>
                <a:close/>
              </a:path>
            </a:pathLst>
          </a:custGeom>
          <a:solidFill>
            <a:srgbClr val="3BBD91"/>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21">
            <a:extLst>
              <a:ext uri="{FF2B5EF4-FFF2-40B4-BE49-F238E27FC236}">
                <a16:creationId xmlns:a16="http://schemas.microsoft.com/office/drawing/2014/main" id="{BFE9CAD3-3CE9-4ADD-9DE7-7E4CDEDEB977}"/>
              </a:ext>
            </a:extLst>
          </p:cNvPr>
          <p:cNvSpPr>
            <a:spLocks/>
          </p:cNvSpPr>
          <p:nvPr/>
        </p:nvSpPr>
        <p:spPr bwMode="auto">
          <a:xfrm>
            <a:off x="8398652" y="2910391"/>
            <a:ext cx="607698" cy="608297"/>
          </a:xfrm>
          <a:custGeom>
            <a:avLst/>
            <a:gdLst>
              <a:gd name="T0" fmla="*/ 192 w 425"/>
              <a:gd name="T1" fmla="*/ 414 h 425"/>
              <a:gd name="T2" fmla="*/ 11 w 425"/>
              <a:gd name="T3" fmla="*/ 233 h 425"/>
              <a:gd name="T4" fmla="*/ 11 w 425"/>
              <a:gd name="T5" fmla="*/ 192 h 425"/>
              <a:gd name="T6" fmla="*/ 192 w 425"/>
              <a:gd name="T7" fmla="*/ 12 h 425"/>
              <a:gd name="T8" fmla="*/ 233 w 425"/>
              <a:gd name="T9" fmla="*/ 12 h 425"/>
              <a:gd name="T10" fmla="*/ 413 w 425"/>
              <a:gd name="T11" fmla="*/ 192 h 425"/>
              <a:gd name="T12" fmla="*/ 413 w 425"/>
              <a:gd name="T13" fmla="*/ 233 h 425"/>
              <a:gd name="T14" fmla="*/ 233 w 425"/>
              <a:gd name="T15" fmla="*/ 414 h 425"/>
              <a:gd name="T16" fmla="*/ 192 w 425"/>
              <a:gd name="T17" fmla="*/ 414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25">
                <a:moveTo>
                  <a:pt x="192" y="414"/>
                </a:moveTo>
                <a:cubicBezTo>
                  <a:pt x="11" y="233"/>
                  <a:pt x="11" y="233"/>
                  <a:pt x="11" y="233"/>
                </a:cubicBezTo>
                <a:cubicBezTo>
                  <a:pt x="0" y="222"/>
                  <a:pt x="0" y="204"/>
                  <a:pt x="11" y="192"/>
                </a:cubicBezTo>
                <a:cubicBezTo>
                  <a:pt x="192" y="12"/>
                  <a:pt x="192" y="12"/>
                  <a:pt x="192" y="12"/>
                </a:cubicBezTo>
                <a:cubicBezTo>
                  <a:pt x="203" y="0"/>
                  <a:pt x="222" y="0"/>
                  <a:pt x="233" y="12"/>
                </a:cubicBezTo>
                <a:cubicBezTo>
                  <a:pt x="413" y="192"/>
                  <a:pt x="413" y="192"/>
                  <a:pt x="413" y="192"/>
                </a:cubicBezTo>
                <a:cubicBezTo>
                  <a:pt x="425" y="204"/>
                  <a:pt x="425" y="222"/>
                  <a:pt x="413" y="233"/>
                </a:cubicBezTo>
                <a:cubicBezTo>
                  <a:pt x="233" y="414"/>
                  <a:pt x="233" y="414"/>
                  <a:pt x="233" y="414"/>
                </a:cubicBezTo>
                <a:cubicBezTo>
                  <a:pt x="222" y="425"/>
                  <a:pt x="203" y="425"/>
                  <a:pt x="192" y="414"/>
                </a:cubicBezTo>
                <a:close/>
              </a:path>
            </a:pathLst>
          </a:custGeom>
          <a:solidFill>
            <a:srgbClr val="3BBD91"/>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TextBox 63">
            <a:extLst>
              <a:ext uri="{FF2B5EF4-FFF2-40B4-BE49-F238E27FC236}">
                <a16:creationId xmlns:a16="http://schemas.microsoft.com/office/drawing/2014/main" id="{93666B54-5ED7-46F7-86B8-9D496C60C008}"/>
              </a:ext>
            </a:extLst>
          </p:cNvPr>
          <p:cNvSpPr txBox="1"/>
          <p:nvPr/>
        </p:nvSpPr>
        <p:spPr>
          <a:xfrm>
            <a:off x="3202989" y="2910391"/>
            <a:ext cx="432444" cy="338554"/>
          </a:xfrm>
          <a:prstGeom prst="rect">
            <a:avLst/>
          </a:prstGeom>
          <a:noFill/>
        </p:spPr>
        <p:txBody>
          <a:bodyPr wrap="square" rtlCol="0">
            <a:spAutoFit/>
          </a:bodyPr>
          <a:lstStyle/>
          <a:p>
            <a:r>
              <a:rPr lang="en-US" sz="1600" b="1" dirty="0">
                <a:solidFill>
                  <a:schemeClr val="bg1"/>
                </a:solidFill>
              </a:rPr>
              <a:t>01</a:t>
            </a:r>
          </a:p>
        </p:txBody>
      </p:sp>
      <p:sp>
        <p:nvSpPr>
          <p:cNvPr id="66" name="TextBox 65">
            <a:extLst>
              <a:ext uri="{FF2B5EF4-FFF2-40B4-BE49-F238E27FC236}">
                <a16:creationId xmlns:a16="http://schemas.microsoft.com/office/drawing/2014/main" id="{5C16519F-EB31-49A3-882B-739B0A70B416}"/>
              </a:ext>
            </a:extLst>
          </p:cNvPr>
          <p:cNvSpPr txBox="1"/>
          <p:nvPr/>
        </p:nvSpPr>
        <p:spPr>
          <a:xfrm>
            <a:off x="4536172" y="3544201"/>
            <a:ext cx="432444" cy="338554"/>
          </a:xfrm>
          <a:prstGeom prst="rect">
            <a:avLst/>
          </a:prstGeom>
          <a:noFill/>
        </p:spPr>
        <p:txBody>
          <a:bodyPr wrap="square" rtlCol="0">
            <a:spAutoFit/>
          </a:bodyPr>
          <a:lstStyle/>
          <a:p>
            <a:r>
              <a:rPr lang="en-US" sz="1600" b="1" dirty="0">
                <a:solidFill>
                  <a:schemeClr val="bg1"/>
                </a:solidFill>
              </a:rPr>
              <a:t>02</a:t>
            </a:r>
          </a:p>
        </p:txBody>
      </p:sp>
      <p:sp>
        <p:nvSpPr>
          <p:cNvPr id="75" name="TextBox 74">
            <a:extLst>
              <a:ext uri="{FF2B5EF4-FFF2-40B4-BE49-F238E27FC236}">
                <a16:creationId xmlns:a16="http://schemas.microsoft.com/office/drawing/2014/main" id="{9A5A3652-24C5-4311-8898-3860E0BD1E12}"/>
              </a:ext>
            </a:extLst>
          </p:cNvPr>
          <p:cNvSpPr txBox="1"/>
          <p:nvPr/>
        </p:nvSpPr>
        <p:spPr>
          <a:xfrm>
            <a:off x="7181745" y="3661527"/>
            <a:ext cx="432444" cy="338554"/>
          </a:xfrm>
          <a:prstGeom prst="rect">
            <a:avLst/>
          </a:prstGeom>
          <a:noFill/>
        </p:spPr>
        <p:txBody>
          <a:bodyPr wrap="square" rtlCol="0">
            <a:spAutoFit/>
          </a:bodyPr>
          <a:lstStyle/>
          <a:p>
            <a:r>
              <a:rPr lang="en-US" sz="1600" b="1" dirty="0">
                <a:solidFill>
                  <a:schemeClr val="bg1"/>
                </a:solidFill>
              </a:rPr>
              <a:t>03</a:t>
            </a:r>
          </a:p>
        </p:txBody>
      </p:sp>
      <p:sp>
        <p:nvSpPr>
          <p:cNvPr id="77" name="TextBox 76">
            <a:extLst>
              <a:ext uri="{FF2B5EF4-FFF2-40B4-BE49-F238E27FC236}">
                <a16:creationId xmlns:a16="http://schemas.microsoft.com/office/drawing/2014/main" id="{E8667E78-7B3C-4807-AE18-0BBA672C5CAA}"/>
              </a:ext>
            </a:extLst>
          </p:cNvPr>
          <p:cNvSpPr txBox="1"/>
          <p:nvPr/>
        </p:nvSpPr>
        <p:spPr>
          <a:xfrm>
            <a:off x="8522938" y="3068617"/>
            <a:ext cx="432444" cy="338554"/>
          </a:xfrm>
          <a:prstGeom prst="rect">
            <a:avLst/>
          </a:prstGeom>
          <a:noFill/>
        </p:spPr>
        <p:txBody>
          <a:bodyPr wrap="square" rtlCol="0">
            <a:spAutoFit/>
          </a:bodyPr>
          <a:lstStyle/>
          <a:p>
            <a:r>
              <a:rPr lang="en-US" sz="1600" b="1" dirty="0">
                <a:solidFill>
                  <a:schemeClr val="bg1"/>
                </a:solidFill>
              </a:rPr>
              <a:t>04</a:t>
            </a:r>
          </a:p>
        </p:txBody>
      </p:sp>
      <p:sp>
        <p:nvSpPr>
          <p:cNvPr id="79" name="Rectangle 78">
            <a:extLst>
              <a:ext uri="{FF2B5EF4-FFF2-40B4-BE49-F238E27FC236}">
                <a16:creationId xmlns:a16="http://schemas.microsoft.com/office/drawing/2014/main" id="{D44852CD-B46F-4AEC-B1D2-C6CF2249207F}"/>
              </a:ext>
            </a:extLst>
          </p:cNvPr>
          <p:cNvSpPr/>
          <p:nvPr/>
        </p:nvSpPr>
        <p:spPr>
          <a:xfrm>
            <a:off x="0" y="6785583"/>
            <a:ext cx="12192000" cy="14483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156">
            <a:extLst>
              <a:ext uri="{FF2B5EF4-FFF2-40B4-BE49-F238E27FC236}">
                <a16:creationId xmlns:a16="http://schemas.microsoft.com/office/drawing/2014/main" id="{04B10AA2-AFCB-46BF-8819-E9732C027078}"/>
              </a:ext>
            </a:extLst>
          </p:cNvPr>
          <p:cNvSpPr txBox="1">
            <a:spLocks noChangeArrowheads="1"/>
          </p:cNvSpPr>
          <p:nvPr/>
        </p:nvSpPr>
        <p:spPr bwMode="auto">
          <a:xfrm>
            <a:off x="3874568" y="192082"/>
            <a:ext cx="3973039"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dirty="0">
                <a:latin typeface="+mn-lt"/>
              </a:rPr>
              <a:t>Your Title Goes Here</a:t>
            </a:r>
          </a:p>
        </p:txBody>
      </p:sp>
      <p:sp>
        <p:nvSpPr>
          <p:cNvPr id="83" name="TextBox 82">
            <a:extLst>
              <a:ext uri="{FF2B5EF4-FFF2-40B4-BE49-F238E27FC236}">
                <a16:creationId xmlns:a16="http://schemas.microsoft.com/office/drawing/2014/main" id="{1AF71EB4-68E0-4AA4-86C7-05FD9AA021D4}"/>
              </a:ext>
            </a:extLst>
          </p:cNvPr>
          <p:cNvSpPr txBox="1"/>
          <p:nvPr/>
        </p:nvSpPr>
        <p:spPr>
          <a:xfrm>
            <a:off x="3555791" y="953346"/>
            <a:ext cx="2128838" cy="400110"/>
          </a:xfrm>
          <a:prstGeom prst="rect">
            <a:avLst/>
          </a:prstGeom>
          <a:noFill/>
        </p:spPr>
        <p:txBody>
          <a:bodyPr wrap="square" rtlCol="0">
            <a:spAutoFit/>
          </a:bodyPr>
          <a:lstStyle/>
          <a:p>
            <a:pPr algn="ctr"/>
            <a:r>
              <a:rPr lang="en-US" sz="2000" b="1" dirty="0">
                <a:solidFill>
                  <a:srgbClr val="0B73C8"/>
                </a:solidFill>
              </a:rPr>
              <a:t>Title</a:t>
            </a:r>
          </a:p>
        </p:txBody>
      </p:sp>
      <p:sp>
        <p:nvSpPr>
          <p:cNvPr id="85" name="TextBox 84">
            <a:extLst>
              <a:ext uri="{FF2B5EF4-FFF2-40B4-BE49-F238E27FC236}">
                <a16:creationId xmlns:a16="http://schemas.microsoft.com/office/drawing/2014/main" id="{E07CEB7B-7056-4C0B-BCD8-43F79C5F234A}"/>
              </a:ext>
            </a:extLst>
          </p:cNvPr>
          <p:cNvSpPr txBox="1"/>
          <p:nvPr/>
        </p:nvSpPr>
        <p:spPr>
          <a:xfrm>
            <a:off x="6269814" y="953346"/>
            <a:ext cx="2128838" cy="400110"/>
          </a:xfrm>
          <a:prstGeom prst="rect">
            <a:avLst/>
          </a:prstGeom>
          <a:noFill/>
        </p:spPr>
        <p:txBody>
          <a:bodyPr wrap="square" rtlCol="0">
            <a:spAutoFit/>
          </a:bodyPr>
          <a:lstStyle/>
          <a:p>
            <a:pPr algn="ctr"/>
            <a:r>
              <a:rPr lang="en-US" sz="2000" b="1" dirty="0">
                <a:solidFill>
                  <a:srgbClr val="0B73C8"/>
                </a:solidFill>
              </a:rPr>
              <a:t>Title</a:t>
            </a:r>
          </a:p>
        </p:txBody>
      </p:sp>
      <p:sp>
        <p:nvSpPr>
          <p:cNvPr id="87" name="TextBox 86">
            <a:extLst>
              <a:ext uri="{FF2B5EF4-FFF2-40B4-BE49-F238E27FC236}">
                <a16:creationId xmlns:a16="http://schemas.microsoft.com/office/drawing/2014/main" id="{0541B9DF-6D3D-4944-9914-F344539DC109}"/>
              </a:ext>
            </a:extLst>
          </p:cNvPr>
          <p:cNvSpPr txBox="1"/>
          <p:nvPr/>
        </p:nvSpPr>
        <p:spPr>
          <a:xfrm>
            <a:off x="2270950" y="5562547"/>
            <a:ext cx="2128838" cy="400110"/>
          </a:xfrm>
          <a:prstGeom prst="rect">
            <a:avLst/>
          </a:prstGeom>
          <a:noFill/>
        </p:spPr>
        <p:txBody>
          <a:bodyPr wrap="square" rtlCol="0">
            <a:spAutoFit/>
          </a:bodyPr>
          <a:lstStyle/>
          <a:p>
            <a:pPr algn="ctr"/>
            <a:r>
              <a:rPr lang="en-US" sz="2000" b="1" dirty="0">
                <a:solidFill>
                  <a:srgbClr val="0B73C8"/>
                </a:solidFill>
              </a:rPr>
              <a:t>Title</a:t>
            </a:r>
          </a:p>
        </p:txBody>
      </p:sp>
      <p:sp>
        <p:nvSpPr>
          <p:cNvPr id="89" name="TextBox 88">
            <a:extLst>
              <a:ext uri="{FF2B5EF4-FFF2-40B4-BE49-F238E27FC236}">
                <a16:creationId xmlns:a16="http://schemas.microsoft.com/office/drawing/2014/main" id="{B9B36FC2-CAC2-4BFA-B466-BBE46D5AFCA8}"/>
              </a:ext>
            </a:extLst>
          </p:cNvPr>
          <p:cNvSpPr txBox="1"/>
          <p:nvPr/>
        </p:nvSpPr>
        <p:spPr>
          <a:xfrm>
            <a:off x="7630009" y="5652845"/>
            <a:ext cx="2128838" cy="400110"/>
          </a:xfrm>
          <a:prstGeom prst="rect">
            <a:avLst/>
          </a:prstGeom>
          <a:noFill/>
        </p:spPr>
        <p:txBody>
          <a:bodyPr wrap="square" rtlCol="0">
            <a:spAutoFit/>
          </a:bodyPr>
          <a:lstStyle/>
          <a:p>
            <a:pPr algn="ctr"/>
            <a:r>
              <a:rPr lang="en-US" sz="2000" b="1" dirty="0">
                <a:solidFill>
                  <a:srgbClr val="0B73C8"/>
                </a:solidFill>
              </a:rPr>
              <a:t>Title</a:t>
            </a:r>
          </a:p>
        </p:txBody>
      </p:sp>
      <p:grpSp>
        <p:nvGrpSpPr>
          <p:cNvPr id="90" name="Group 21">
            <a:extLst>
              <a:ext uri="{FF2B5EF4-FFF2-40B4-BE49-F238E27FC236}">
                <a16:creationId xmlns:a16="http://schemas.microsoft.com/office/drawing/2014/main" id="{F53BB005-3963-4359-BEEE-43E9C4126BA6}"/>
              </a:ext>
            </a:extLst>
          </p:cNvPr>
          <p:cNvGrpSpPr>
            <a:grpSpLocks noChangeAspect="1"/>
          </p:cNvGrpSpPr>
          <p:nvPr/>
        </p:nvGrpSpPr>
        <p:grpSpPr bwMode="auto">
          <a:xfrm>
            <a:off x="3792538" y="993527"/>
            <a:ext cx="409575" cy="406400"/>
            <a:chOff x="1564" y="362"/>
            <a:chExt cx="258" cy="256"/>
          </a:xfrm>
        </p:grpSpPr>
        <p:sp>
          <p:nvSpPr>
            <p:cNvPr id="91" name="Freeform 22">
              <a:extLst>
                <a:ext uri="{FF2B5EF4-FFF2-40B4-BE49-F238E27FC236}">
                  <a16:creationId xmlns:a16="http://schemas.microsoft.com/office/drawing/2014/main" id="{6761FA85-C2DE-4B8A-A0D9-8FC22B7CE630}"/>
                </a:ext>
              </a:extLst>
            </p:cNvPr>
            <p:cNvSpPr>
              <a:spLocks noEditPoints="1"/>
            </p:cNvSpPr>
            <p:nvPr/>
          </p:nvSpPr>
          <p:spPr bwMode="auto">
            <a:xfrm>
              <a:off x="1564" y="362"/>
              <a:ext cx="258" cy="256"/>
            </a:xfrm>
            <a:custGeom>
              <a:avLst/>
              <a:gdLst>
                <a:gd name="T0" fmla="*/ 53 w 106"/>
                <a:gd name="T1" fmla="*/ 92 h 105"/>
                <a:gd name="T2" fmla="*/ 42 w 106"/>
                <a:gd name="T3" fmla="*/ 105 h 105"/>
                <a:gd name="T4" fmla="*/ 30 w 106"/>
                <a:gd name="T5" fmla="*/ 96 h 105"/>
                <a:gd name="T6" fmla="*/ 18 w 106"/>
                <a:gd name="T7" fmla="*/ 88 h 105"/>
                <a:gd name="T8" fmla="*/ 7 w 106"/>
                <a:gd name="T9" fmla="*/ 79 h 105"/>
                <a:gd name="T10" fmla="*/ 15 w 106"/>
                <a:gd name="T11" fmla="*/ 65 h 105"/>
                <a:gd name="T12" fmla="*/ 0 w 106"/>
                <a:gd name="T13" fmla="*/ 58 h 105"/>
                <a:gd name="T14" fmla="*/ 0 w 106"/>
                <a:gd name="T15" fmla="*/ 45 h 105"/>
                <a:gd name="T16" fmla="*/ 8 w 106"/>
                <a:gd name="T17" fmla="*/ 31 h 105"/>
                <a:gd name="T18" fmla="*/ 13 w 106"/>
                <a:gd name="T19" fmla="*/ 17 h 105"/>
                <a:gd name="T20" fmla="*/ 29 w 106"/>
                <a:gd name="T21" fmla="*/ 20 h 105"/>
                <a:gd name="T22" fmla="*/ 30 w 106"/>
                <a:gd name="T23" fmla="*/ 5 h 105"/>
                <a:gd name="T24" fmla="*/ 44 w 106"/>
                <a:gd name="T25" fmla="*/ 0 h 105"/>
                <a:gd name="T26" fmla="*/ 60 w 106"/>
                <a:gd name="T27" fmla="*/ 3 h 105"/>
                <a:gd name="T28" fmla="*/ 75 w 106"/>
                <a:gd name="T29" fmla="*/ 4 h 105"/>
                <a:gd name="T30" fmla="*/ 76 w 106"/>
                <a:gd name="T31" fmla="*/ 20 h 105"/>
                <a:gd name="T32" fmla="*/ 91 w 106"/>
                <a:gd name="T33" fmla="*/ 16 h 105"/>
                <a:gd name="T34" fmla="*/ 100 w 106"/>
                <a:gd name="T35" fmla="*/ 27 h 105"/>
                <a:gd name="T36" fmla="*/ 102 w 106"/>
                <a:gd name="T37" fmla="*/ 44 h 105"/>
                <a:gd name="T38" fmla="*/ 106 w 106"/>
                <a:gd name="T39" fmla="*/ 53 h 105"/>
                <a:gd name="T40" fmla="*/ 101 w 106"/>
                <a:gd name="T41" fmla="*/ 61 h 105"/>
                <a:gd name="T42" fmla="*/ 100 w 106"/>
                <a:gd name="T43" fmla="*/ 78 h 105"/>
                <a:gd name="T44" fmla="*/ 91 w 106"/>
                <a:gd name="T45" fmla="*/ 90 h 105"/>
                <a:gd name="T46" fmla="*/ 76 w 106"/>
                <a:gd name="T47" fmla="*/ 85 h 105"/>
                <a:gd name="T48" fmla="*/ 75 w 106"/>
                <a:gd name="T49" fmla="*/ 101 h 105"/>
                <a:gd name="T50" fmla="*/ 35 w 106"/>
                <a:gd name="T51" fmla="*/ 97 h 105"/>
                <a:gd name="T52" fmla="*/ 53 w 106"/>
                <a:gd name="T53" fmla="*/ 87 h 105"/>
                <a:gd name="T54" fmla="*/ 71 w 106"/>
                <a:gd name="T55" fmla="*/ 97 h 105"/>
                <a:gd name="T56" fmla="*/ 77 w 106"/>
                <a:gd name="T57" fmla="*/ 80 h 105"/>
                <a:gd name="T58" fmla="*/ 94 w 106"/>
                <a:gd name="T59" fmla="*/ 78 h 105"/>
                <a:gd name="T60" fmla="*/ 100 w 106"/>
                <a:gd name="T61" fmla="*/ 56 h 105"/>
                <a:gd name="T62" fmla="*/ 101 w 106"/>
                <a:gd name="T63" fmla="*/ 49 h 105"/>
                <a:gd name="T64" fmla="*/ 94 w 106"/>
                <a:gd name="T65" fmla="*/ 27 h 105"/>
                <a:gd name="T66" fmla="*/ 89 w 106"/>
                <a:gd name="T67" fmla="*/ 22 h 105"/>
                <a:gd name="T68" fmla="*/ 71 w 106"/>
                <a:gd name="T69" fmla="*/ 9 h 105"/>
                <a:gd name="T70" fmla="*/ 65 w 106"/>
                <a:gd name="T71" fmla="*/ 6 h 105"/>
                <a:gd name="T72" fmla="*/ 41 w 106"/>
                <a:gd name="T73" fmla="*/ 6 h 105"/>
                <a:gd name="T74" fmla="*/ 32 w 106"/>
                <a:gd name="T75" fmla="*/ 24 h 105"/>
                <a:gd name="T76" fmla="*/ 16 w 106"/>
                <a:gd name="T77" fmla="*/ 21 h 105"/>
                <a:gd name="T78" fmla="*/ 20 w 106"/>
                <a:gd name="T79" fmla="*/ 42 h 105"/>
                <a:gd name="T80" fmla="*/ 5 w 106"/>
                <a:gd name="T81" fmla="*/ 53 h 105"/>
                <a:gd name="T82" fmla="*/ 20 w 106"/>
                <a:gd name="T83" fmla="*/ 63 h 105"/>
                <a:gd name="T84" fmla="*/ 16 w 106"/>
                <a:gd name="T85" fmla="*/ 84 h 105"/>
                <a:gd name="T86" fmla="*/ 33 w 106"/>
                <a:gd name="T87" fmla="*/ 81 h 105"/>
                <a:gd name="T88" fmla="*/ 25 w 106"/>
                <a:gd name="T89" fmla="*/ 53 h 105"/>
                <a:gd name="T90" fmla="*/ 53 w 106"/>
                <a:gd name="T91" fmla="*/ 80 h 105"/>
                <a:gd name="T92" fmla="*/ 53 w 106"/>
                <a:gd name="T93" fmla="*/ 7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6" h="105">
                  <a:moveTo>
                    <a:pt x="62" y="105"/>
                  </a:moveTo>
                  <a:cubicBezTo>
                    <a:pt x="60" y="102"/>
                    <a:pt x="60" y="102"/>
                    <a:pt x="60" y="102"/>
                  </a:cubicBezTo>
                  <a:cubicBezTo>
                    <a:pt x="58" y="99"/>
                    <a:pt x="55" y="93"/>
                    <a:pt x="53" y="92"/>
                  </a:cubicBezTo>
                  <a:cubicBezTo>
                    <a:pt x="52" y="93"/>
                    <a:pt x="48" y="98"/>
                    <a:pt x="46" y="102"/>
                  </a:cubicBezTo>
                  <a:cubicBezTo>
                    <a:pt x="44" y="105"/>
                    <a:pt x="44" y="105"/>
                    <a:pt x="44" y="105"/>
                  </a:cubicBezTo>
                  <a:cubicBezTo>
                    <a:pt x="42" y="105"/>
                    <a:pt x="42" y="105"/>
                    <a:pt x="42" y="105"/>
                  </a:cubicBezTo>
                  <a:cubicBezTo>
                    <a:pt x="38" y="104"/>
                    <a:pt x="35" y="103"/>
                    <a:pt x="31" y="101"/>
                  </a:cubicBezTo>
                  <a:cubicBezTo>
                    <a:pt x="30" y="101"/>
                    <a:pt x="30" y="101"/>
                    <a:pt x="30" y="101"/>
                  </a:cubicBezTo>
                  <a:cubicBezTo>
                    <a:pt x="30" y="96"/>
                    <a:pt x="30" y="96"/>
                    <a:pt x="30" y="96"/>
                  </a:cubicBezTo>
                  <a:cubicBezTo>
                    <a:pt x="30" y="93"/>
                    <a:pt x="30" y="86"/>
                    <a:pt x="30" y="85"/>
                  </a:cubicBezTo>
                  <a:cubicBezTo>
                    <a:pt x="30" y="85"/>
                    <a:pt x="29" y="85"/>
                    <a:pt x="29" y="85"/>
                  </a:cubicBezTo>
                  <a:cubicBezTo>
                    <a:pt x="27" y="85"/>
                    <a:pt x="22" y="87"/>
                    <a:pt x="18" y="88"/>
                  </a:cubicBezTo>
                  <a:cubicBezTo>
                    <a:pt x="15" y="90"/>
                    <a:pt x="15" y="90"/>
                    <a:pt x="15" y="90"/>
                  </a:cubicBezTo>
                  <a:cubicBezTo>
                    <a:pt x="14" y="88"/>
                    <a:pt x="14" y="88"/>
                    <a:pt x="14" y="88"/>
                  </a:cubicBezTo>
                  <a:cubicBezTo>
                    <a:pt x="11" y="86"/>
                    <a:pt x="9" y="83"/>
                    <a:pt x="7" y="79"/>
                  </a:cubicBezTo>
                  <a:cubicBezTo>
                    <a:pt x="6" y="78"/>
                    <a:pt x="6" y="78"/>
                    <a:pt x="6" y="78"/>
                  </a:cubicBezTo>
                  <a:cubicBezTo>
                    <a:pt x="9" y="75"/>
                    <a:pt x="9" y="75"/>
                    <a:pt x="9" y="75"/>
                  </a:cubicBezTo>
                  <a:cubicBezTo>
                    <a:pt x="11" y="72"/>
                    <a:pt x="15" y="66"/>
                    <a:pt x="15" y="65"/>
                  </a:cubicBezTo>
                  <a:cubicBezTo>
                    <a:pt x="14" y="64"/>
                    <a:pt x="8" y="62"/>
                    <a:pt x="5" y="61"/>
                  </a:cubicBezTo>
                  <a:cubicBezTo>
                    <a:pt x="0" y="60"/>
                    <a:pt x="0" y="60"/>
                    <a:pt x="0" y="60"/>
                  </a:cubicBezTo>
                  <a:cubicBezTo>
                    <a:pt x="0" y="58"/>
                    <a:pt x="0" y="58"/>
                    <a:pt x="0" y="58"/>
                  </a:cubicBezTo>
                  <a:cubicBezTo>
                    <a:pt x="0" y="56"/>
                    <a:pt x="0" y="55"/>
                    <a:pt x="0" y="53"/>
                  </a:cubicBezTo>
                  <a:cubicBezTo>
                    <a:pt x="0" y="51"/>
                    <a:pt x="0" y="49"/>
                    <a:pt x="0" y="47"/>
                  </a:cubicBezTo>
                  <a:cubicBezTo>
                    <a:pt x="0" y="45"/>
                    <a:pt x="0" y="45"/>
                    <a:pt x="0" y="45"/>
                  </a:cubicBezTo>
                  <a:cubicBezTo>
                    <a:pt x="4" y="44"/>
                    <a:pt x="4" y="44"/>
                    <a:pt x="4" y="44"/>
                  </a:cubicBezTo>
                  <a:cubicBezTo>
                    <a:pt x="8" y="43"/>
                    <a:pt x="14" y="41"/>
                    <a:pt x="15" y="40"/>
                  </a:cubicBezTo>
                  <a:cubicBezTo>
                    <a:pt x="15" y="39"/>
                    <a:pt x="11" y="34"/>
                    <a:pt x="8" y="31"/>
                  </a:cubicBezTo>
                  <a:cubicBezTo>
                    <a:pt x="6" y="27"/>
                    <a:pt x="6" y="27"/>
                    <a:pt x="6" y="27"/>
                  </a:cubicBezTo>
                  <a:cubicBezTo>
                    <a:pt x="7" y="26"/>
                    <a:pt x="7" y="26"/>
                    <a:pt x="7" y="26"/>
                  </a:cubicBezTo>
                  <a:cubicBezTo>
                    <a:pt x="9" y="23"/>
                    <a:pt x="11" y="20"/>
                    <a:pt x="13" y="17"/>
                  </a:cubicBezTo>
                  <a:cubicBezTo>
                    <a:pt x="15" y="16"/>
                    <a:pt x="15" y="16"/>
                    <a:pt x="15" y="16"/>
                  </a:cubicBezTo>
                  <a:cubicBezTo>
                    <a:pt x="18" y="17"/>
                    <a:pt x="18" y="17"/>
                    <a:pt x="18" y="17"/>
                  </a:cubicBezTo>
                  <a:cubicBezTo>
                    <a:pt x="22" y="19"/>
                    <a:pt x="27" y="20"/>
                    <a:pt x="29" y="20"/>
                  </a:cubicBezTo>
                  <a:cubicBezTo>
                    <a:pt x="30" y="20"/>
                    <a:pt x="30" y="20"/>
                    <a:pt x="30" y="20"/>
                  </a:cubicBezTo>
                  <a:cubicBezTo>
                    <a:pt x="31" y="19"/>
                    <a:pt x="30" y="13"/>
                    <a:pt x="30" y="9"/>
                  </a:cubicBezTo>
                  <a:cubicBezTo>
                    <a:pt x="30" y="5"/>
                    <a:pt x="30" y="5"/>
                    <a:pt x="30" y="5"/>
                  </a:cubicBezTo>
                  <a:cubicBezTo>
                    <a:pt x="31" y="4"/>
                    <a:pt x="31" y="4"/>
                    <a:pt x="31" y="4"/>
                  </a:cubicBezTo>
                  <a:cubicBezTo>
                    <a:pt x="35" y="2"/>
                    <a:pt x="38" y="1"/>
                    <a:pt x="42" y="0"/>
                  </a:cubicBezTo>
                  <a:cubicBezTo>
                    <a:pt x="44" y="0"/>
                    <a:pt x="44" y="0"/>
                    <a:pt x="44" y="0"/>
                  </a:cubicBezTo>
                  <a:cubicBezTo>
                    <a:pt x="46" y="3"/>
                    <a:pt x="46" y="3"/>
                    <a:pt x="46" y="3"/>
                  </a:cubicBezTo>
                  <a:cubicBezTo>
                    <a:pt x="48" y="7"/>
                    <a:pt x="51" y="12"/>
                    <a:pt x="53" y="13"/>
                  </a:cubicBezTo>
                  <a:cubicBezTo>
                    <a:pt x="55" y="12"/>
                    <a:pt x="58" y="6"/>
                    <a:pt x="60" y="3"/>
                  </a:cubicBezTo>
                  <a:cubicBezTo>
                    <a:pt x="62" y="0"/>
                    <a:pt x="62" y="0"/>
                    <a:pt x="62" y="0"/>
                  </a:cubicBezTo>
                  <a:cubicBezTo>
                    <a:pt x="64" y="0"/>
                    <a:pt x="64" y="0"/>
                    <a:pt x="64" y="0"/>
                  </a:cubicBezTo>
                  <a:cubicBezTo>
                    <a:pt x="68" y="1"/>
                    <a:pt x="71" y="2"/>
                    <a:pt x="75" y="4"/>
                  </a:cubicBezTo>
                  <a:cubicBezTo>
                    <a:pt x="76" y="5"/>
                    <a:pt x="76" y="5"/>
                    <a:pt x="76" y="5"/>
                  </a:cubicBezTo>
                  <a:cubicBezTo>
                    <a:pt x="76" y="9"/>
                    <a:pt x="76" y="9"/>
                    <a:pt x="76" y="9"/>
                  </a:cubicBezTo>
                  <a:cubicBezTo>
                    <a:pt x="76" y="13"/>
                    <a:pt x="75" y="19"/>
                    <a:pt x="76" y="20"/>
                  </a:cubicBezTo>
                  <a:cubicBezTo>
                    <a:pt x="76" y="20"/>
                    <a:pt x="77" y="20"/>
                    <a:pt x="77" y="20"/>
                  </a:cubicBezTo>
                  <a:cubicBezTo>
                    <a:pt x="79" y="20"/>
                    <a:pt x="84" y="19"/>
                    <a:pt x="88" y="17"/>
                  </a:cubicBezTo>
                  <a:cubicBezTo>
                    <a:pt x="91" y="16"/>
                    <a:pt x="91" y="16"/>
                    <a:pt x="91" y="16"/>
                  </a:cubicBezTo>
                  <a:cubicBezTo>
                    <a:pt x="92" y="17"/>
                    <a:pt x="92" y="17"/>
                    <a:pt x="92" y="17"/>
                  </a:cubicBezTo>
                  <a:cubicBezTo>
                    <a:pt x="95" y="20"/>
                    <a:pt x="97" y="23"/>
                    <a:pt x="99" y="26"/>
                  </a:cubicBezTo>
                  <a:cubicBezTo>
                    <a:pt x="100" y="27"/>
                    <a:pt x="100" y="27"/>
                    <a:pt x="100" y="27"/>
                  </a:cubicBezTo>
                  <a:cubicBezTo>
                    <a:pt x="97" y="31"/>
                    <a:pt x="97" y="31"/>
                    <a:pt x="97" y="31"/>
                  </a:cubicBezTo>
                  <a:cubicBezTo>
                    <a:pt x="95" y="34"/>
                    <a:pt x="91" y="39"/>
                    <a:pt x="91" y="40"/>
                  </a:cubicBezTo>
                  <a:cubicBezTo>
                    <a:pt x="92" y="41"/>
                    <a:pt x="98" y="43"/>
                    <a:pt x="102" y="44"/>
                  </a:cubicBezTo>
                  <a:cubicBezTo>
                    <a:pt x="106" y="45"/>
                    <a:pt x="106" y="45"/>
                    <a:pt x="106" y="45"/>
                  </a:cubicBezTo>
                  <a:cubicBezTo>
                    <a:pt x="106" y="47"/>
                    <a:pt x="106" y="47"/>
                    <a:pt x="106" y="47"/>
                  </a:cubicBezTo>
                  <a:cubicBezTo>
                    <a:pt x="106" y="49"/>
                    <a:pt x="106" y="51"/>
                    <a:pt x="106" y="53"/>
                  </a:cubicBezTo>
                  <a:cubicBezTo>
                    <a:pt x="106" y="55"/>
                    <a:pt x="106" y="57"/>
                    <a:pt x="106" y="58"/>
                  </a:cubicBezTo>
                  <a:cubicBezTo>
                    <a:pt x="106" y="60"/>
                    <a:pt x="106" y="60"/>
                    <a:pt x="106" y="60"/>
                  </a:cubicBezTo>
                  <a:cubicBezTo>
                    <a:pt x="101" y="61"/>
                    <a:pt x="101" y="61"/>
                    <a:pt x="101" y="61"/>
                  </a:cubicBezTo>
                  <a:cubicBezTo>
                    <a:pt x="98" y="62"/>
                    <a:pt x="92" y="64"/>
                    <a:pt x="91" y="65"/>
                  </a:cubicBezTo>
                  <a:cubicBezTo>
                    <a:pt x="91" y="66"/>
                    <a:pt x="95" y="72"/>
                    <a:pt x="97" y="75"/>
                  </a:cubicBezTo>
                  <a:cubicBezTo>
                    <a:pt x="100" y="78"/>
                    <a:pt x="100" y="78"/>
                    <a:pt x="100" y="78"/>
                  </a:cubicBezTo>
                  <a:cubicBezTo>
                    <a:pt x="99" y="79"/>
                    <a:pt x="99" y="79"/>
                    <a:pt x="99" y="79"/>
                  </a:cubicBezTo>
                  <a:cubicBezTo>
                    <a:pt x="97" y="82"/>
                    <a:pt x="95" y="85"/>
                    <a:pt x="92" y="88"/>
                  </a:cubicBezTo>
                  <a:cubicBezTo>
                    <a:pt x="91" y="90"/>
                    <a:pt x="91" y="90"/>
                    <a:pt x="91" y="90"/>
                  </a:cubicBezTo>
                  <a:cubicBezTo>
                    <a:pt x="88" y="88"/>
                    <a:pt x="88" y="88"/>
                    <a:pt x="88" y="88"/>
                  </a:cubicBezTo>
                  <a:cubicBezTo>
                    <a:pt x="84" y="87"/>
                    <a:pt x="79" y="85"/>
                    <a:pt x="77" y="85"/>
                  </a:cubicBezTo>
                  <a:cubicBezTo>
                    <a:pt x="76" y="85"/>
                    <a:pt x="76" y="85"/>
                    <a:pt x="76" y="85"/>
                  </a:cubicBezTo>
                  <a:cubicBezTo>
                    <a:pt x="75" y="86"/>
                    <a:pt x="76" y="92"/>
                    <a:pt x="76" y="96"/>
                  </a:cubicBezTo>
                  <a:cubicBezTo>
                    <a:pt x="76" y="101"/>
                    <a:pt x="76" y="101"/>
                    <a:pt x="76" y="101"/>
                  </a:cubicBezTo>
                  <a:cubicBezTo>
                    <a:pt x="75" y="101"/>
                    <a:pt x="75" y="101"/>
                    <a:pt x="75" y="101"/>
                  </a:cubicBezTo>
                  <a:cubicBezTo>
                    <a:pt x="71" y="103"/>
                    <a:pt x="68" y="104"/>
                    <a:pt x="64" y="105"/>
                  </a:cubicBezTo>
                  <a:lnTo>
                    <a:pt x="62" y="105"/>
                  </a:lnTo>
                  <a:close/>
                  <a:moveTo>
                    <a:pt x="35" y="97"/>
                  </a:moveTo>
                  <a:cubicBezTo>
                    <a:pt x="37" y="98"/>
                    <a:pt x="39" y="99"/>
                    <a:pt x="41" y="100"/>
                  </a:cubicBezTo>
                  <a:cubicBezTo>
                    <a:pt x="42" y="99"/>
                    <a:pt x="42" y="99"/>
                    <a:pt x="42" y="99"/>
                  </a:cubicBezTo>
                  <a:cubicBezTo>
                    <a:pt x="46" y="92"/>
                    <a:pt x="49" y="87"/>
                    <a:pt x="53" y="87"/>
                  </a:cubicBezTo>
                  <a:cubicBezTo>
                    <a:pt x="57" y="87"/>
                    <a:pt x="60" y="92"/>
                    <a:pt x="65" y="99"/>
                  </a:cubicBezTo>
                  <a:cubicBezTo>
                    <a:pt x="65" y="100"/>
                    <a:pt x="65" y="100"/>
                    <a:pt x="65" y="100"/>
                  </a:cubicBezTo>
                  <a:cubicBezTo>
                    <a:pt x="67" y="99"/>
                    <a:pt x="69" y="98"/>
                    <a:pt x="71" y="97"/>
                  </a:cubicBezTo>
                  <a:cubicBezTo>
                    <a:pt x="71" y="97"/>
                    <a:pt x="71" y="97"/>
                    <a:pt x="71" y="97"/>
                  </a:cubicBezTo>
                  <a:cubicBezTo>
                    <a:pt x="71" y="88"/>
                    <a:pt x="71" y="83"/>
                    <a:pt x="73" y="81"/>
                  </a:cubicBezTo>
                  <a:cubicBezTo>
                    <a:pt x="74" y="80"/>
                    <a:pt x="75" y="80"/>
                    <a:pt x="77" y="80"/>
                  </a:cubicBezTo>
                  <a:cubicBezTo>
                    <a:pt x="80" y="80"/>
                    <a:pt x="85" y="82"/>
                    <a:pt x="89" y="84"/>
                  </a:cubicBezTo>
                  <a:cubicBezTo>
                    <a:pt x="90" y="84"/>
                    <a:pt x="90" y="84"/>
                    <a:pt x="90" y="84"/>
                  </a:cubicBezTo>
                  <a:cubicBezTo>
                    <a:pt x="91" y="82"/>
                    <a:pt x="93" y="80"/>
                    <a:pt x="94" y="78"/>
                  </a:cubicBezTo>
                  <a:cubicBezTo>
                    <a:pt x="94" y="78"/>
                    <a:pt x="94" y="78"/>
                    <a:pt x="94" y="78"/>
                  </a:cubicBezTo>
                  <a:cubicBezTo>
                    <a:pt x="88" y="71"/>
                    <a:pt x="85" y="67"/>
                    <a:pt x="86" y="63"/>
                  </a:cubicBezTo>
                  <a:cubicBezTo>
                    <a:pt x="87" y="60"/>
                    <a:pt x="92" y="59"/>
                    <a:pt x="100" y="56"/>
                  </a:cubicBezTo>
                  <a:cubicBezTo>
                    <a:pt x="101" y="56"/>
                    <a:pt x="101" y="56"/>
                    <a:pt x="101" y="56"/>
                  </a:cubicBezTo>
                  <a:cubicBezTo>
                    <a:pt x="101" y="55"/>
                    <a:pt x="101" y="54"/>
                    <a:pt x="101" y="53"/>
                  </a:cubicBezTo>
                  <a:cubicBezTo>
                    <a:pt x="101" y="51"/>
                    <a:pt x="101" y="50"/>
                    <a:pt x="101" y="49"/>
                  </a:cubicBezTo>
                  <a:cubicBezTo>
                    <a:pt x="100" y="49"/>
                    <a:pt x="100" y="49"/>
                    <a:pt x="100" y="49"/>
                  </a:cubicBezTo>
                  <a:cubicBezTo>
                    <a:pt x="92" y="47"/>
                    <a:pt x="87" y="45"/>
                    <a:pt x="86" y="42"/>
                  </a:cubicBezTo>
                  <a:cubicBezTo>
                    <a:pt x="85" y="38"/>
                    <a:pt x="88" y="34"/>
                    <a:pt x="94" y="27"/>
                  </a:cubicBezTo>
                  <a:cubicBezTo>
                    <a:pt x="94" y="27"/>
                    <a:pt x="94" y="27"/>
                    <a:pt x="94" y="27"/>
                  </a:cubicBezTo>
                  <a:cubicBezTo>
                    <a:pt x="93" y="25"/>
                    <a:pt x="91" y="23"/>
                    <a:pt x="90" y="21"/>
                  </a:cubicBezTo>
                  <a:cubicBezTo>
                    <a:pt x="89" y="22"/>
                    <a:pt x="89" y="22"/>
                    <a:pt x="89" y="22"/>
                  </a:cubicBezTo>
                  <a:cubicBezTo>
                    <a:pt x="84" y="24"/>
                    <a:pt x="80" y="25"/>
                    <a:pt x="77" y="25"/>
                  </a:cubicBezTo>
                  <a:cubicBezTo>
                    <a:pt x="75" y="25"/>
                    <a:pt x="74" y="25"/>
                    <a:pt x="73" y="24"/>
                  </a:cubicBezTo>
                  <a:cubicBezTo>
                    <a:pt x="71" y="22"/>
                    <a:pt x="71" y="17"/>
                    <a:pt x="71" y="9"/>
                  </a:cubicBezTo>
                  <a:cubicBezTo>
                    <a:pt x="71" y="8"/>
                    <a:pt x="71" y="8"/>
                    <a:pt x="71" y="8"/>
                  </a:cubicBezTo>
                  <a:cubicBezTo>
                    <a:pt x="69" y="7"/>
                    <a:pt x="67" y="6"/>
                    <a:pt x="65" y="6"/>
                  </a:cubicBezTo>
                  <a:cubicBezTo>
                    <a:pt x="65" y="6"/>
                    <a:pt x="65" y="6"/>
                    <a:pt x="65" y="6"/>
                  </a:cubicBezTo>
                  <a:cubicBezTo>
                    <a:pt x="60" y="13"/>
                    <a:pt x="57" y="18"/>
                    <a:pt x="53" y="18"/>
                  </a:cubicBezTo>
                  <a:cubicBezTo>
                    <a:pt x="49" y="18"/>
                    <a:pt x="46" y="13"/>
                    <a:pt x="41" y="6"/>
                  </a:cubicBezTo>
                  <a:cubicBezTo>
                    <a:pt x="41" y="6"/>
                    <a:pt x="41" y="6"/>
                    <a:pt x="41" y="6"/>
                  </a:cubicBezTo>
                  <a:cubicBezTo>
                    <a:pt x="39" y="6"/>
                    <a:pt x="37" y="7"/>
                    <a:pt x="35" y="8"/>
                  </a:cubicBezTo>
                  <a:cubicBezTo>
                    <a:pt x="35" y="9"/>
                    <a:pt x="35" y="9"/>
                    <a:pt x="35" y="9"/>
                  </a:cubicBezTo>
                  <a:cubicBezTo>
                    <a:pt x="35" y="17"/>
                    <a:pt x="35" y="22"/>
                    <a:pt x="32" y="24"/>
                  </a:cubicBezTo>
                  <a:cubicBezTo>
                    <a:pt x="32" y="25"/>
                    <a:pt x="31" y="25"/>
                    <a:pt x="29" y="25"/>
                  </a:cubicBezTo>
                  <a:cubicBezTo>
                    <a:pt x="26" y="25"/>
                    <a:pt x="21" y="24"/>
                    <a:pt x="17" y="22"/>
                  </a:cubicBezTo>
                  <a:cubicBezTo>
                    <a:pt x="16" y="21"/>
                    <a:pt x="16" y="21"/>
                    <a:pt x="16" y="21"/>
                  </a:cubicBezTo>
                  <a:cubicBezTo>
                    <a:pt x="15" y="23"/>
                    <a:pt x="13" y="25"/>
                    <a:pt x="12" y="27"/>
                  </a:cubicBezTo>
                  <a:cubicBezTo>
                    <a:pt x="12" y="27"/>
                    <a:pt x="12" y="27"/>
                    <a:pt x="12" y="27"/>
                  </a:cubicBezTo>
                  <a:cubicBezTo>
                    <a:pt x="18" y="34"/>
                    <a:pt x="21" y="38"/>
                    <a:pt x="20" y="42"/>
                  </a:cubicBezTo>
                  <a:cubicBezTo>
                    <a:pt x="19" y="45"/>
                    <a:pt x="14" y="47"/>
                    <a:pt x="6" y="49"/>
                  </a:cubicBezTo>
                  <a:cubicBezTo>
                    <a:pt x="5" y="49"/>
                    <a:pt x="5" y="49"/>
                    <a:pt x="5" y="49"/>
                  </a:cubicBezTo>
                  <a:cubicBezTo>
                    <a:pt x="5" y="50"/>
                    <a:pt x="5" y="51"/>
                    <a:pt x="5" y="53"/>
                  </a:cubicBezTo>
                  <a:cubicBezTo>
                    <a:pt x="5" y="54"/>
                    <a:pt x="5" y="55"/>
                    <a:pt x="5" y="56"/>
                  </a:cubicBezTo>
                  <a:cubicBezTo>
                    <a:pt x="6" y="56"/>
                    <a:pt x="6" y="56"/>
                    <a:pt x="6" y="56"/>
                  </a:cubicBezTo>
                  <a:cubicBezTo>
                    <a:pt x="14" y="59"/>
                    <a:pt x="19" y="60"/>
                    <a:pt x="20" y="63"/>
                  </a:cubicBezTo>
                  <a:cubicBezTo>
                    <a:pt x="21" y="67"/>
                    <a:pt x="18" y="71"/>
                    <a:pt x="12" y="78"/>
                  </a:cubicBezTo>
                  <a:cubicBezTo>
                    <a:pt x="12" y="78"/>
                    <a:pt x="12" y="78"/>
                    <a:pt x="12" y="78"/>
                  </a:cubicBezTo>
                  <a:cubicBezTo>
                    <a:pt x="13" y="80"/>
                    <a:pt x="15" y="82"/>
                    <a:pt x="16" y="84"/>
                  </a:cubicBezTo>
                  <a:cubicBezTo>
                    <a:pt x="17" y="84"/>
                    <a:pt x="17" y="84"/>
                    <a:pt x="17" y="84"/>
                  </a:cubicBezTo>
                  <a:cubicBezTo>
                    <a:pt x="21" y="82"/>
                    <a:pt x="26" y="80"/>
                    <a:pt x="29" y="80"/>
                  </a:cubicBezTo>
                  <a:cubicBezTo>
                    <a:pt x="31" y="80"/>
                    <a:pt x="32" y="80"/>
                    <a:pt x="33" y="81"/>
                  </a:cubicBezTo>
                  <a:cubicBezTo>
                    <a:pt x="35" y="83"/>
                    <a:pt x="35" y="88"/>
                    <a:pt x="35" y="97"/>
                  </a:cubicBezTo>
                  <a:close/>
                  <a:moveTo>
                    <a:pt x="53" y="80"/>
                  </a:moveTo>
                  <a:cubicBezTo>
                    <a:pt x="38" y="80"/>
                    <a:pt x="25" y="68"/>
                    <a:pt x="25" y="53"/>
                  </a:cubicBezTo>
                  <a:cubicBezTo>
                    <a:pt x="25" y="37"/>
                    <a:pt x="38" y="25"/>
                    <a:pt x="53" y="25"/>
                  </a:cubicBezTo>
                  <a:cubicBezTo>
                    <a:pt x="68" y="25"/>
                    <a:pt x="80" y="37"/>
                    <a:pt x="80" y="53"/>
                  </a:cubicBezTo>
                  <a:cubicBezTo>
                    <a:pt x="80" y="68"/>
                    <a:pt x="68" y="80"/>
                    <a:pt x="53" y="80"/>
                  </a:cubicBezTo>
                  <a:close/>
                  <a:moveTo>
                    <a:pt x="53" y="30"/>
                  </a:moveTo>
                  <a:cubicBezTo>
                    <a:pt x="41" y="30"/>
                    <a:pt x="30" y="40"/>
                    <a:pt x="30" y="53"/>
                  </a:cubicBezTo>
                  <a:cubicBezTo>
                    <a:pt x="30" y="65"/>
                    <a:pt x="41" y="75"/>
                    <a:pt x="53" y="75"/>
                  </a:cubicBezTo>
                  <a:cubicBezTo>
                    <a:pt x="65" y="75"/>
                    <a:pt x="76" y="65"/>
                    <a:pt x="76" y="53"/>
                  </a:cubicBezTo>
                  <a:cubicBezTo>
                    <a:pt x="76" y="40"/>
                    <a:pt x="65" y="30"/>
                    <a:pt x="53" y="30"/>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23">
              <a:extLst>
                <a:ext uri="{FF2B5EF4-FFF2-40B4-BE49-F238E27FC236}">
                  <a16:creationId xmlns:a16="http://schemas.microsoft.com/office/drawing/2014/main" id="{91263B76-96BF-41D1-9E9E-50F1DA5C13D3}"/>
                </a:ext>
              </a:extLst>
            </p:cNvPr>
            <p:cNvSpPr>
              <a:spLocks noEditPoints="1"/>
            </p:cNvSpPr>
            <p:nvPr/>
          </p:nvSpPr>
          <p:spPr bwMode="auto">
            <a:xfrm>
              <a:off x="1564" y="362"/>
              <a:ext cx="258" cy="256"/>
            </a:xfrm>
            <a:custGeom>
              <a:avLst/>
              <a:gdLst>
                <a:gd name="T0" fmla="*/ 53 w 106"/>
                <a:gd name="T1" fmla="*/ 92 h 105"/>
                <a:gd name="T2" fmla="*/ 42 w 106"/>
                <a:gd name="T3" fmla="*/ 105 h 105"/>
                <a:gd name="T4" fmla="*/ 30 w 106"/>
                <a:gd name="T5" fmla="*/ 96 h 105"/>
                <a:gd name="T6" fmla="*/ 18 w 106"/>
                <a:gd name="T7" fmla="*/ 88 h 105"/>
                <a:gd name="T8" fmla="*/ 7 w 106"/>
                <a:gd name="T9" fmla="*/ 79 h 105"/>
                <a:gd name="T10" fmla="*/ 15 w 106"/>
                <a:gd name="T11" fmla="*/ 65 h 105"/>
                <a:gd name="T12" fmla="*/ 0 w 106"/>
                <a:gd name="T13" fmla="*/ 58 h 105"/>
                <a:gd name="T14" fmla="*/ 0 w 106"/>
                <a:gd name="T15" fmla="*/ 45 h 105"/>
                <a:gd name="T16" fmla="*/ 8 w 106"/>
                <a:gd name="T17" fmla="*/ 31 h 105"/>
                <a:gd name="T18" fmla="*/ 13 w 106"/>
                <a:gd name="T19" fmla="*/ 17 h 105"/>
                <a:gd name="T20" fmla="*/ 29 w 106"/>
                <a:gd name="T21" fmla="*/ 20 h 105"/>
                <a:gd name="T22" fmla="*/ 30 w 106"/>
                <a:gd name="T23" fmla="*/ 5 h 105"/>
                <a:gd name="T24" fmla="*/ 44 w 106"/>
                <a:gd name="T25" fmla="*/ 0 h 105"/>
                <a:gd name="T26" fmla="*/ 60 w 106"/>
                <a:gd name="T27" fmla="*/ 3 h 105"/>
                <a:gd name="T28" fmla="*/ 75 w 106"/>
                <a:gd name="T29" fmla="*/ 4 h 105"/>
                <a:gd name="T30" fmla="*/ 76 w 106"/>
                <a:gd name="T31" fmla="*/ 20 h 105"/>
                <a:gd name="T32" fmla="*/ 91 w 106"/>
                <a:gd name="T33" fmla="*/ 16 h 105"/>
                <a:gd name="T34" fmla="*/ 100 w 106"/>
                <a:gd name="T35" fmla="*/ 27 h 105"/>
                <a:gd name="T36" fmla="*/ 102 w 106"/>
                <a:gd name="T37" fmla="*/ 44 h 105"/>
                <a:gd name="T38" fmla="*/ 106 w 106"/>
                <a:gd name="T39" fmla="*/ 53 h 105"/>
                <a:gd name="T40" fmla="*/ 101 w 106"/>
                <a:gd name="T41" fmla="*/ 61 h 105"/>
                <a:gd name="T42" fmla="*/ 100 w 106"/>
                <a:gd name="T43" fmla="*/ 78 h 105"/>
                <a:gd name="T44" fmla="*/ 91 w 106"/>
                <a:gd name="T45" fmla="*/ 90 h 105"/>
                <a:gd name="T46" fmla="*/ 76 w 106"/>
                <a:gd name="T47" fmla="*/ 85 h 105"/>
                <a:gd name="T48" fmla="*/ 75 w 106"/>
                <a:gd name="T49" fmla="*/ 101 h 105"/>
                <a:gd name="T50" fmla="*/ 35 w 106"/>
                <a:gd name="T51" fmla="*/ 97 h 105"/>
                <a:gd name="T52" fmla="*/ 53 w 106"/>
                <a:gd name="T53" fmla="*/ 87 h 105"/>
                <a:gd name="T54" fmla="*/ 71 w 106"/>
                <a:gd name="T55" fmla="*/ 97 h 105"/>
                <a:gd name="T56" fmla="*/ 77 w 106"/>
                <a:gd name="T57" fmla="*/ 80 h 105"/>
                <a:gd name="T58" fmla="*/ 94 w 106"/>
                <a:gd name="T59" fmla="*/ 78 h 105"/>
                <a:gd name="T60" fmla="*/ 100 w 106"/>
                <a:gd name="T61" fmla="*/ 56 h 105"/>
                <a:gd name="T62" fmla="*/ 101 w 106"/>
                <a:gd name="T63" fmla="*/ 49 h 105"/>
                <a:gd name="T64" fmla="*/ 94 w 106"/>
                <a:gd name="T65" fmla="*/ 27 h 105"/>
                <a:gd name="T66" fmla="*/ 89 w 106"/>
                <a:gd name="T67" fmla="*/ 22 h 105"/>
                <a:gd name="T68" fmla="*/ 71 w 106"/>
                <a:gd name="T69" fmla="*/ 9 h 105"/>
                <a:gd name="T70" fmla="*/ 65 w 106"/>
                <a:gd name="T71" fmla="*/ 6 h 105"/>
                <a:gd name="T72" fmla="*/ 41 w 106"/>
                <a:gd name="T73" fmla="*/ 6 h 105"/>
                <a:gd name="T74" fmla="*/ 32 w 106"/>
                <a:gd name="T75" fmla="*/ 24 h 105"/>
                <a:gd name="T76" fmla="*/ 16 w 106"/>
                <a:gd name="T77" fmla="*/ 21 h 105"/>
                <a:gd name="T78" fmla="*/ 20 w 106"/>
                <a:gd name="T79" fmla="*/ 42 h 105"/>
                <a:gd name="T80" fmla="*/ 5 w 106"/>
                <a:gd name="T81" fmla="*/ 53 h 105"/>
                <a:gd name="T82" fmla="*/ 20 w 106"/>
                <a:gd name="T83" fmla="*/ 63 h 105"/>
                <a:gd name="T84" fmla="*/ 16 w 106"/>
                <a:gd name="T85" fmla="*/ 84 h 105"/>
                <a:gd name="T86" fmla="*/ 33 w 106"/>
                <a:gd name="T87" fmla="*/ 81 h 105"/>
                <a:gd name="T88" fmla="*/ 25 w 106"/>
                <a:gd name="T89" fmla="*/ 53 h 105"/>
                <a:gd name="T90" fmla="*/ 53 w 106"/>
                <a:gd name="T91" fmla="*/ 80 h 105"/>
                <a:gd name="T92" fmla="*/ 53 w 106"/>
                <a:gd name="T93" fmla="*/ 7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6" h="105">
                  <a:moveTo>
                    <a:pt x="62" y="105"/>
                  </a:moveTo>
                  <a:cubicBezTo>
                    <a:pt x="60" y="102"/>
                    <a:pt x="60" y="102"/>
                    <a:pt x="60" y="102"/>
                  </a:cubicBezTo>
                  <a:cubicBezTo>
                    <a:pt x="58" y="99"/>
                    <a:pt x="55" y="93"/>
                    <a:pt x="53" y="92"/>
                  </a:cubicBezTo>
                  <a:cubicBezTo>
                    <a:pt x="52" y="93"/>
                    <a:pt x="48" y="98"/>
                    <a:pt x="46" y="102"/>
                  </a:cubicBezTo>
                  <a:cubicBezTo>
                    <a:pt x="44" y="105"/>
                    <a:pt x="44" y="105"/>
                    <a:pt x="44" y="105"/>
                  </a:cubicBezTo>
                  <a:cubicBezTo>
                    <a:pt x="42" y="105"/>
                    <a:pt x="42" y="105"/>
                    <a:pt x="42" y="105"/>
                  </a:cubicBezTo>
                  <a:cubicBezTo>
                    <a:pt x="38" y="104"/>
                    <a:pt x="35" y="103"/>
                    <a:pt x="31" y="101"/>
                  </a:cubicBezTo>
                  <a:cubicBezTo>
                    <a:pt x="30" y="101"/>
                    <a:pt x="30" y="101"/>
                    <a:pt x="30" y="101"/>
                  </a:cubicBezTo>
                  <a:cubicBezTo>
                    <a:pt x="30" y="96"/>
                    <a:pt x="30" y="96"/>
                    <a:pt x="30" y="96"/>
                  </a:cubicBezTo>
                  <a:cubicBezTo>
                    <a:pt x="30" y="93"/>
                    <a:pt x="30" y="86"/>
                    <a:pt x="30" y="85"/>
                  </a:cubicBezTo>
                  <a:cubicBezTo>
                    <a:pt x="30" y="85"/>
                    <a:pt x="29" y="85"/>
                    <a:pt x="29" y="85"/>
                  </a:cubicBezTo>
                  <a:cubicBezTo>
                    <a:pt x="27" y="85"/>
                    <a:pt x="22" y="87"/>
                    <a:pt x="18" y="88"/>
                  </a:cubicBezTo>
                  <a:cubicBezTo>
                    <a:pt x="15" y="90"/>
                    <a:pt x="15" y="90"/>
                    <a:pt x="15" y="90"/>
                  </a:cubicBezTo>
                  <a:cubicBezTo>
                    <a:pt x="14" y="88"/>
                    <a:pt x="14" y="88"/>
                    <a:pt x="14" y="88"/>
                  </a:cubicBezTo>
                  <a:cubicBezTo>
                    <a:pt x="11" y="86"/>
                    <a:pt x="9" y="83"/>
                    <a:pt x="7" y="79"/>
                  </a:cubicBezTo>
                  <a:cubicBezTo>
                    <a:pt x="6" y="78"/>
                    <a:pt x="6" y="78"/>
                    <a:pt x="6" y="78"/>
                  </a:cubicBezTo>
                  <a:cubicBezTo>
                    <a:pt x="9" y="75"/>
                    <a:pt x="9" y="75"/>
                    <a:pt x="9" y="75"/>
                  </a:cubicBezTo>
                  <a:cubicBezTo>
                    <a:pt x="11" y="72"/>
                    <a:pt x="15" y="66"/>
                    <a:pt x="15" y="65"/>
                  </a:cubicBezTo>
                  <a:cubicBezTo>
                    <a:pt x="14" y="64"/>
                    <a:pt x="8" y="62"/>
                    <a:pt x="5" y="61"/>
                  </a:cubicBezTo>
                  <a:cubicBezTo>
                    <a:pt x="0" y="60"/>
                    <a:pt x="0" y="60"/>
                    <a:pt x="0" y="60"/>
                  </a:cubicBezTo>
                  <a:cubicBezTo>
                    <a:pt x="0" y="58"/>
                    <a:pt x="0" y="58"/>
                    <a:pt x="0" y="58"/>
                  </a:cubicBezTo>
                  <a:cubicBezTo>
                    <a:pt x="0" y="56"/>
                    <a:pt x="0" y="55"/>
                    <a:pt x="0" y="53"/>
                  </a:cubicBezTo>
                  <a:cubicBezTo>
                    <a:pt x="0" y="51"/>
                    <a:pt x="0" y="49"/>
                    <a:pt x="0" y="47"/>
                  </a:cubicBezTo>
                  <a:cubicBezTo>
                    <a:pt x="0" y="45"/>
                    <a:pt x="0" y="45"/>
                    <a:pt x="0" y="45"/>
                  </a:cubicBezTo>
                  <a:cubicBezTo>
                    <a:pt x="4" y="44"/>
                    <a:pt x="4" y="44"/>
                    <a:pt x="4" y="44"/>
                  </a:cubicBezTo>
                  <a:cubicBezTo>
                    <a:pt x="8" y="43"/>
                    <a:pt x="14" y="41"/>
                    <a:pt x="15" y="40"/>
                  </a:cubicBezTo>
                  <a:cubicBezTo>
                    <a:pt x="15" y="39"/>
                    <a:pt x="11" y="34"/>
                    <a:pt x="8" y="31"/>
                  </a:cubicBezTo>
                  <a:cubicBezTo>
                    <a:pt x="6" y="27"/>
                    <a:pt x="6" y="27"/>
                    <a:pt x="6" y="27"/>
                  </a:cubicBezTo>
                  <a:cubicBezTo>
                    <a:pt x="7" y="26"/>
                    <a:pt x="7" y="26"/>
                    <a:pt x="7" y="26"/>
                  </a:cubicBezTo>
                  <a:cubicBezTo>
                    <a:pt x="9" y="23"/>
                    <a:pt x="11" y="20"/>
                    <a:pt x="13" y="17"/>
                  </a:cubicBezTo>
                  <a:cubicBezTo>
                    <a:pt x="15" y="16"/>
                    <a:pt x="15" y="16"/>
                    <a:pt x="15" y="16"/>
                  </a:cubicBezTo>
                  <a:cubicBezTo>
                    <a:pt x="18" y="17"/>
                    <a:pt x="18" y="17"/>
                    <a:pt x="18" y="17"/>
                  </a:cubicBezTo>
                  <a:cubicBezTo>
                    <a:pt x="22" y="19"/>
                    <a:pt x="27" y="20"/>
                    <a:pt x="29" y="20"/>
                  </a:cubicBezTo>
                  <a:cubicBezTo>
                    <a:pt x="30" y="20"/>
                    <a:pt x="30" y="20"/>
                    <a:pt x="30" y="20"/>
                  </a:cubicBezTo>
                  <a:cubicBezTo>
                    <a:pt x="31" y="19"/>
                    <a:pt x="30" y="13"/>
                    <a:pt x="30" y="9"/>
                  </a:cubicBezTo>
                  <a:cubicBezTo>
                    <a:pt x="30" y="5"/>
                    <a:pt x="30" y="5"/>
                    <a:pt x="30" y="5"/>
                  </a:cubicBezTo>
                  <a:cubicBezTo>
                    <a:pt x="31" y="4"/>
                    <a:pt x="31" y="4"/>
                    <a:pt x="31" y="4"/>
                  </a:cubicBezTo>
                  <a:cubicBezTo>
                    <a:pt x="35" y="2"/>
                    <a:pt x="38" y="1"/>
                    <a:pt x="42" y="0"/>
                  </a:cubicBezTo>
                  <a:cubicBezTo>
                    <a:pt x="44" y="0"/>
                    <a:pt x="44" y="0"/>
                    <a:pt x="44" y="0"/>
                  </a:cubicBezTo>
                  <a:cubicBezTo>
                    <a:pt x="46" y="3"/>
                    <a:pt x="46" y="3"/>
                    <a:pt x="46" y="3"/>
                  </a:cubicBezTo>
                  <a:cubicBezTo>
                    <a:pt x="48" y="7"/>
                    <a:pt x="51" y="12"/>
                    <a:pt x="53" y="13"/>
                  </a:cubicBezTo>
                  <a:cubicBezTo>
                    <a:pt x="55" y="12"/>
                    <a:pt x="58" y="6"/>
                    <a:pt x="60" y="3"/>
                  </a:cubicBezTo>
                  <a:cubicBezTo>
                    <a:pt x="62" y="0"/>
                    <a:pt x="62" y="0"/>
                    <a:pt x="62" y="0"/>
                  </a:cubicBezTo>
                  <a:cubicBezTo>
                    <a:pt x="64" y="0"/>
                    <a:pt x="64" y="0"/>
                    <a:pt x="64" y="0"/>
                  </a:cubicBezTo>
                  <a:cubicBezTo>
                    <a:pt x="68" y="1"/>
                    <a:pt x="71" y="2"/>
                    <a:pt x="75" y="4"/>
                  </a:cubicBezTo>
                  <a:cubicBezTo>
                    <a:pt x="76" y="5"/>
                    <a:pt x="76" y="5"/>
                    <a:pt x="76" y="5"/>
                  </a:cubicBezTo>
                  <a:cubicBezTo>
                    <a:pt x="76" y="9"/>
                    <a:pt x="76" y="9"/>
                    <a:pt x="76" y="9"/>
                  </a:cubicBezTo>
                  <a:cubicBezTo>
                    <a:pt x="76" y="13"/>
                    <a:pt x="75" y="19"/>
                    <a:pt x="76" y="20"/>
                  </a:cubicBezTo>
                  <a:cubicBezTo>
                    <a:pt x="76" y="20"/>
                    <a:pt x="77" y="20"/>
                    <a:pt x="77" y="20"/>
                  </a:cubicBezTo>
                  <a:cubicBezTo>
                    <a:pt x="79" y="20"/>
                    <a:pt x="84" y="19"/>
                    <a:pt x="88" y="17"/>
                  </a:cubicBezTo>
                  <a:cubicBezTo>
                    <a:pt x="91" y="16"/>
                    <a:pt x="91" y="16"/>
                    <a:pt x="91" y="16"/>
                  </a:cubicBezTo>
                  <a:cubicBezTo>
                    <a:pt x="92" y="17"/>
                    <a:pt x="92" y="17"/>
                    <a:pt x="92" y="17"/>
                  </a:cubicBezTo>
                  <a:cubicBezTo>
                    <a:pt x="95" y="20"/>
                    <a:pt x="97" y="23"/>
                    <a:pt x="99" y="26"/>
                  </a:cubicBezTo>
                  <a:cubicBezTo>
                    <a:pt x="100" y="27"/>
                    <a:pt x="100" y="27"/>
                    <a:pt x="100" y="27"/>
                  </a:cubicBezTo>
                  <a:cubicBezTo>
                    <a:pt x="97" y="31"/>
                    <a:pt x="97" y="31"/>
                    <a:pt x="97" y="31"/>
                  </a:cubicBezTo>
                  <a:cubicBezTo>
                    <a:pt x="95" y="34"/>
                    <a:pt x="91" y="39"/>
                    <a:pt x="91" y="40"/>
                  </a:cubicBezTo>
                  <a:cubicBezTo>
                    <a:pt x="92" y="41"/>
                    <a:pt x="98" y="43"/>
                    <a:pt x="102" y="44"/>
                  </a:cubicBezTo>
                  <a:cubicBezTo>
                    <a:pt x="106" y="45"/>
                    <a:pt x="106" y="45"/>
                    <a:pt x="106" y="45"/>
                  </a:cubicBezTo>
                  <a:cubicBezTo>
                    <a:pt x="106" y="47"/>
                    <a:pt x="106" y="47"/>
                    <a:pt x="106" y="47"/>
                  </a:cubicBezTo>
                  <a:cubicBezTo>
                    <a:pt x="106" y="49"/>
                    <a:pt x="106" y="51"/>
                    <a:pt x="106" y="53"/>
                  </a:cubicBezTo>
                  <a:cubicBezTo>
                    <a:pt x="106" y="55"/>
                    <a:pt x="106" y="57"/>
                    <a:pt x="106" y="58"/>
                  </a:cubicBezTo>
                  <a:cubicBezTo>
                    <a:pt x="106" y="60"/>
                    <a:pt x="106" y="60"/>
                    <a:pt x="106" y="60"/>
                  </a:cubicBezTo>
                  <a:cubicBezTo>
                    <a:pt x="101" y="61"/>
                    <a:pt x="101" y="61"/>
                    <a:pt x="101" y="61"/>
                  </a:cubicBezTo>
                  <a:cubicBezTo>
                    <a:pt x="98" y="62"/>
                    <a:pt x="92" y="64"/>
                    <a:pt x="91" y="65"/>
                  </a:cubicBezTo>
                  <a:cubicBezTo>
                    <a:pt x="91" y="66"/>
                    <a:pt x="95" y="72"/>
                    <a:pt x="97" y="75"/>
                  </a:cubicBezTo>
                  <a:cubicBezTo>
                    <a:pt x="100" y="78"/>
                    <a:pt x="100" y="78"/>
                    <a:pt x="100" y="78"/>
                  </a:cubicBezTo>
                  <a:cubicBezTo>
                    <a:pt x="99" y="79"/>
                    <a:pt x="99" y="79"/>
                    <a:pt x="99" y="79"/>
                  </a:cubicBezTo>
                  <a:cubicBezTo>
                    <a:pt x="97" y="82"/>
                    <a:pt x="95" y="85"/>
                    <a:pt x="92" y="88"/>
                  </a:cubicBezTo>
                  <a:cubicBezTo>
                    <a:pt x="91" y="90"/>
                    <a:pt x="91" y="90"/>
                    <a:pt x="91" y="90"/>
                  </a:cubicBezTo>
                  <a:cubicBezTo>
                    <a:pt x="88" y="88"/>
                    <a:pt x="88" y="88"/>
                    <a:pt x="88" y="88"/>
                  </a:cubicBezTo>
                  <a:cubicBezTo>
                    <a:pt x="84" y="87"/>
                    <a:pt x="79" y="85"/>
                    <a:pt x="77" y="85"/>
                  </a:cubicBezTo>
                  <a:cubicBezTo>
                    <a:pt x="76" y="85"/>
                    <a:pt x="76" y="85"/>
                    <a:pt x="76" y="85"/>
                  </a:cubicBezTo>
                  <a:cubicBezTo>
                    <a:pt x="75" y="86"/>
                    <a:pt x="76" y="92"/>
                    <a:pt x="76" y="96"/>
                  </a:cubicBezTo>
                  <a:cubicBezTo>
                    <a:pt x="76" y="101"/>
                    <a:pt x="76" y="101"/>
                    <a:pt x="76" y="101"/>
                  </a:cubicBezTo>
                  <a:cubicBezTo>
                    <a:pt x="75" y="101"/>
                    <a:pt x="75" y="101"/>
                    <a:pt x="75" y="101"/>
                  </a:cubicBezTo>
                  <a:cubicBezTo>
                    <a:pt x="71" y="103"/>
                    <a:pt x="68" y="104"/>
                    <a:pt x="64" y="105"/>
                  </a:cubicBezTo>
                  <a:lnTo>
                    <a:pt x="62" y="105"/>
                  </a:lnTo>
                  <a:close/>
                  <a:moveTo>
                    <a:pt x="35" y="97"/>
                  </a:moveTo>
                  <a:cubicBezTo>
                    <a:pt x="37" y="98"/>
                    <a:pt x="39" y="99"/>
                    <a:pt x="41" y="100"/>
                  </a:cubicBezTo>
                  <a:cubicBezTo>
                    <a:pt x="42" y="99"/>
                    <a:pt x="42" y="99"/>
                    <a:pt x="42" y="99"/>
                  </a:cubicBezTo>
                  <a:cubicBezTo>
                    <a:pt x="46" y="92"/>
                    <a:pt x="49" y="87"/>
                    <a:pt x="53" y="87"/>
                  </a:cubicBezTo>
                  <a:cubicBezTo>
                    <a:pt x="57" y="87"/>
                    <a:pt x="60" y="92"/>
                    <a:pt x="65" y="99"/>
                  </a:cubicBezTo>
                  <a:cubicBezTo>
                    <a:pt x="65" y="100"/>
                    <a:pt x="65" y="100"/>
                    <a:pt x="65" y="100"/>
                  </a:cubicBezTo>
                  <a:cubicBezTo>
                    <a:pt x="67" y="99"/>
                    <a:pt x="69" y="98"/>
                    <a:pt x="71" y="97"/>
                  </a:cubicBezTo>
                  <a:cubicBezTo>
                    <a:pt x="71" y="97"/>
                    <a:pt x="71" y="97"/>
                    <a:pt x="71" y="97"/>
                  </a:cubicBezTo>
                  <a:cubicBezTo>
                    <a:pt x="71" y="88"/>
                    <a:pt x="71" y="83"/>
                    <a:pt x="73" y="81"/>
                  </a:cubicBezTo>
                  <a:cubicBezTo>
                    <a:pt x="74" y="80"/>
                    <a:pt x="75" y="80"/>
                    <a:pt x="77" y="80"/>
                  </a:cubicBezTo>
                  <a:cubicBezTo>
                    <a:pt x="80" y="80"/>
                    <a:pt x="85" y="82"/>
                    <a:pt x="89" y="84"/>
                  </a:cubicBezTo>
                  <a:cubicBezTo>
                    <a:pt x="90" y="84"/>
                    <a:pt x="90" y="84"/>
                    <a:pt x="90" y="84"/>
                  </a:cubicBezTo>
                  <a:cubicBezTo>
                    <a:pt x="91" y="82"/>
                    <a:pt x="93" y="80"/>
                    <a:pt x="94" y="78"/>
                  </a:cubicBezTo>
                  <a:cubicBezTo>
                    <a:pt x="94" y="78"/>
                    <a:pt x="94" y="78"/>
                    <a:pt x="94" y="78"/>
                  </a:cubicBezTo>
                  <a:cubicBezTo>
                    <a:pt x="88" y="71"/>
                    <a:pt x="85" y="67"/>
                    <a:pt x="86" y="63"/>
                  </a:cubicBezTo>
                  <a:cubicBezTo>
                    <a:pt x="87" y="60"/>
                    <a:pt x="92" y="59"/>
                    <a:pt x="100" y="56"/>
                  </a:cubicBezTo>
                  <a:cubicBezTo>
                    <a:pt x="101" y="56"/>
                    <a:pt x="101" y="56"/>
                    <a:pt x="101" y="56"/>
                  </a:cubicBezTo>
                  <a:cubicBezTo>
                    <a:pt x="101" y="55"/>
                    <a:pt x="101" y="54"/>
                    <a:pt x="101" y="53"/>
                  </a:cubicBezTo>
                  <a:cubicBezTo>
                    <a:pt x="101" y="51"/>
                    <a:pt x="101" y="50"/>
                    <a:pt x="101" y="49"/>
                  </a:cubicBezTo>
                  <a:cubicBezTo>
                    <a:pt x="100" y="49"/>
                    <a:pt x="100" y="49"/>
                    <a:pt x="100" y="49"/>
                  </a:cubicBezTo>
                  <a:cubicBezTo>
                    <a:pt x="92" y="47"/>
                    <a:pt x="87" y="45"/>
                    <a:pt x="86" y="42"/>
                  </a:cubicBezTo>
                  <a:cubicBezTo>
                    <a:pt x="85" y="38"/>
                    <a:pt x="88" y="34"/>
                    <a:pt x="94" y="27"/>
                  </a:cubicBezTo>
                  <a:cubicBezTo>
                    <a:pt x="94" y="27"/>
                    <a:pt x="94" y="27"/>
                    <a:pt x="94" y="27"/>
                  </a:cubicBezTo>
                  <a:cubicBezTo>
                    <a:pt x="93" y="25"/>
                    <a:pt x="91" y="23"/>
                    <a:pt x="90" y="21"/>
                  </a:cubicBezTo>
                  <a:cubicBezTo>
                    <a:pt x="89" y="22"/>
                    <a:pt x="89" y="22"/>
                    <a:pt x="89" y="22"/>
                  </a:cubicBezTo>
                  <a:cubicBezTo>
                    <a:pt x="84" y="24"/>
                    <a:pt x="80" y="25"/>
                    <a:pt x="77" y="25"/>
                  </a:cubicBezTo>
                  <a:cubicBezTo>
                    <a:pt x="75" y="25"/>
                    <a:pt x="74" y="25"/>
                    <a:pt x="73" y="24"/>
                  </a:cubicBezTo>
                  <a:cubicBezTo>
                    <a:pt x="71" y="22"/>
                    <a:pt x="71" y="17"/>
                    <a:pt x="71" y="9"/>
                  </a:cubicBezTo>
                  <a:cubicBezTo>
                    <a:pt x="71" y="8"/>
                    <a:pt x="71" y="8"/>
                    <a:pt x="71" y="8"/>
                  </a:cubicBezTo>
                  <a:cubicBezTo>
                    <a:pt x="69" y="7"/>
                    <a:pt x="67" y="6"/>
                    <a:pt x="65" y="6"/>
                  </a:cubicBezTo>
                  <a:cubicBezTo>
                    <a:pt x="65" y="6"/>
                    <a:pt x="65" y="6"/>
                    <a:pt x="65" y="6"/>
                  </a:cubicBezTo>
                  <a:cubicBezTo>
                    <a:pt x="60" y="13"/>
                    <a:pt x="57" y="18"/>
                    <a:pt x="53" y="18"/>
                  </a:cubicBezTo>
                  <a:cubicBezTo>
                    <a:pt x="49" y="18"/>
                    <a:pt x="46" y="13"/>
                    <a:pt x="41" y="6"/>
                  </a:cubicBezTo>
                  <a:cubicBezTo>
                    <a:pt x="41" y="6"/>
                    <a:pt x="41" y="6"/>
                    <a:pt x="41" y="6"/>
                  </a:cubicBezTo>
                  <a:cubicBezTo>
                    <a:pt x="39" y="6"/>
                    <a:pt x="37" y="7"/>
                    <a:pt x="35" y="8"/>
                  </a:cubicBezTo>
                  <a:cubicBezTo>
                    <a:pt x="35" y="9"/>
                    <a:pt x="35" y="9"/>
                    <a:pt x="35" y="9"/>
                  </a:cubicBezTo>
                  <a:cubicBezTo>
                    <a:pt x="35" y="17"/>
                    <a:pt x="35" y="22"/>
                    <a:pt x="32" y="24"/>
                  </a:cubicBezTo>
                  <a:cubicBezTo>
                    <a:pt x="32" y="25"/>
                    <a:pt x="31" y="25"/>
                    <a:pt x="29" y="25"/>
                  </a:cubicBezTo>
                  <a:cubicBezTo>
                    <a:pt x="26" y="25"/>
                    <a:pt x="21" y="24"/>
                    <a:pt x="17" y="22"/>
                  </a:cubicBezTo>
                  <a:cubicBezTo>
                    <a:pt x="16" y="21"/>
                    <a:pt x="16" y="21"/>
                    <a:pt x="16" y="21"/>
                  </a:cubicBezTo>
                  <a:cubicBezTo>
                    <a:pt x="15" y="23"/>
                    <a:pt x="13" y="25"/>
                    <a:pt x="12" y="27"/>
                  </a:cubicBezTo>
                  <a:cubicBezTo>
                    <a:pt x="12" y="27"/>
                    <a:pt x="12" y="27"/>
                    <a:pt x="12" y="27"/>
                  </a:cubicBezTo>
                  <a:cubicBezTo>
                    <a:pt x="18" y="34"/>
                    <a:pt x="21" y="38"/>
                    <a:pt x="20" y="42"/>
                  </a:cubicBezTo>
                  <a:cubicBezTo>
                    <a:pt x="19" y="45"/>
                    <a:pt x="14" y="47"/>
                    <a:pt x="6" y="49"/>
                  </a:cubicBezTo>
                  <a:cubicBezTo>
                    <a:pt x="5" y="49"/>
                    <a:pt x="5" y="49"/>
                    <a:pt x="5" y="49"/>
                  </a:cubicBezTo>
                  <a:cubicBezTo>
                    <a:pt x="5" y="50"/>
                    <a:pt x="5" y="51"/>
                    <a:pt x="5" y="53"/>
                  </a:cubicBezTo>
                  <a:cubicBezTo>
                    <a:pt x="5" y="54"/>
                    <a:pt x="5" y="55"/>
                    <a:pt x="5" y="56"/>
                  </a:cubicBezTo>
                  <a:cubicBezTo>
                    <a:pt x="6" y="56"/>
                    <a:pt x="6" y="56"/>
                    <a:pt x="6" y="56"/>
                  </a:cubicBezTo>
                  <a:cubicBezTo>
                    <a:pt x="14" y="59"/>
                    <a:pt x="19" y="60"/>
                    <a:pt x="20" y="63"/>
                  </a:cubicBezTo>
                  <a:cubicBezTo>
                    <a:pt x="21" y="67"/>
                    <a:pt x="18" y="71"/>
                    <a:pt x="12" y="78"/>
                  </a:cubicBezTo>
                  <a:cubicBezTo>
                    <a:pt x="12" y="78"/>
                    <a:pt x="12" y="78"/>
                    <a:pt x="12" y="78"/>
                  </a:cubicBezTo>
                  <a:cubicBezTo>
                    <a:pt x="13" y="80"/>
                    <a:pt x="15" y="82"/>
                    <a:pt x="16" y="84"/>
                  </a:cubicBezTo>
                  <a:cubicBezTo>
                    <a:pt x="17" y="84"/>
                    <a:pt x="17" y="84"/>
                    <a:pt x="17" y="84"/>
                  </a:cubicBezTo>
                  <a:cubicBezTo>
                    <a:pt x="21" y="82"/>
                    <a:pt x="26" y="80"/>
                    <a:pt x="29" y="80"/>
                  </a:cubicBezTo>
                  <a:cubicBezTo>
                    <a:pt x="31" y="80"/>
                    <a:pt x="32" y="80"/>
                    <a:pt x="33" y="81"/>
                  </a:cubicBezTo>
                  <a:cubicBezTo>
                    <a:pt x="35" y="83"/>
                    <a:pt x="35" y="88"/>
                    <a:pt x="35" y="97"/>
                  </a:cubicBezTo>
                  <a:close/>
                  <a:moveTo>
                    <a:pt x="53" y="80"/>
                  </a:moveTo>
                  <a:cubicBezTo>
                    <a:pt x="38" y="80"/>
                    <a:pt x="25" y="68"/>
                    <a:pt x="25" y="53"/>
                  </a:cubicBezTo>
                  <a:cubicBezTo>
                    <a:pt x="25" y="37"/>
                    <a:pt x="38" y="25"/>
                    <a:pt x="53" y="25"/>
                  </a:cubicBezTo>
                  <a:cubicBezTo>
                    <a:pt x="68" y="25"/>
                    <a:pt x="80" y="37"/>
                    <a:pt x="80" y="53"/>
                  </a:cubicBezTo>
                  <a:cubicBezTo>
                    <a:pt x="80" y="68"/>
                    <a:pt x="68" y="80"/>
                    <a:pt x="53" y="80"/>
                  </a:cubicBezTo>
                  <a:close/>
                  <a:moveTo>
                    <a:pt x="53" y="30"/>
                  </a:moveTo>
                  <a:cubicBezTo>
                    <a:pt x="41" y="30"/>
                    <a:pt x="30" y="40"/>
                    <a:pt x="30" y="53"/>
                  </a:cubicBezTo>
                  <a:cubicBezTo>
                    <a:pt x="30" y="65"/>
                    <a:pt x="41" y="75"/>
                    <a:pt x="53" y="75"/>
                  </a:cubicBezTo>
                  <a:cubicBezTo>
                    <a:pt x="65" y="75"/>
                    <a:pt x="76" y="65"/>
                    <a:pt x="76" y="53"/>
                  </a:cubicBezTo>
                  <a:cubicBezTo>
                    <a:pt x="76" y="40"/>
                    <a:pt x="65" y="30"/>
                    <a:pt x="53" y="30"/>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0" name="Group 35">
            <a:extLst>
              <a:ext uri="{FF2B5EF4-FFF2-40B4-BE49-F238E27FC236}">
                <a16:creationId xmlns:a16="http://schemas.microsoft.com/office/drawing/2014/main" id="{2FA7E0FE-3DF5-47D9-98A1-87A59BE9D016}"/>
              </a:ext>
            </a:extLst>
          </p:cNvPr>
          <p:cNvGrpSpPr>
            <a:grpSpLocks noChangeAspect="1"/>
          </p:cNvGrpSpPr>
          <p:nvPr/>
        </p:nvGrpSpPr>
        <p:grpSpPr bwMode="auto">
          <a:xfrm>
            <a:off x="2572952" y="5533019"/>
            <a:ext cx="409575" cy="414337"/>
            <a:chOff x="3670" y="383"/>
            <a:chExt cx="258" cy="261"/>
          </a:xfrm>
        </p:grpSpPr>
        <p:sp>
          <p:nvSpPr>
            <p:cNvPr id="101" name="Freeform 36">
              <a:extLst>
                <a:ext uri="{FF2B5EF4-FFF2-40B4-BE49-F238E27FC236}">
                  <a16:creationId xmlns:a16="http://schemas.microsoft.com/office/drawing/2014/main" id="{6116E489-02A4-4032-BF1F-D254D9FF3039}"/>
                </a:ext>
              </a:extLst>
            </p:cNvPr>
            <p:cNvSpPr>
              <a:spLocks noEditPoints="1"/>
            </p:cNvSpPr>
            <p:nvPr/>
          </p:nvSpPr>
          <p:spPr bwMode="auto">
            <a:xfrm>
              <a:off x="3670" y="383"/>
              <a:ext cx="258" cy="261"/>
            </a:xfrm>
            <a:custGeom>
              <a:avLst/>
              <a:gdLst>
                <a:gd name="T0" fmla="*/ 53 w 106"/>
                <a:gd name="T1" fmla="*/ 107 h 107"/>
                <a:gd name="T2" fmla="*/ 0 w 106"/>
                <a:gd name="T3" fmla="*/ 54 h 107"/>
                <a:gd name="T4" fmla="*/ 53 w 106"/>
                <a:gd name="T5" fmla="*/ 0 h 107"/>
                <a:gd name="T6" fmla="*/ 106 w 106"/>
                <a:gd name="T7" fmla="*/ 54 h 107"/>
                <a:gd name="T8" fmla="*/ 53 w 106"/>
                <a:gd name="T9" fmla="*/ 107 h 107"/>
                <a:gd name="T10" fmla="*/ 53 w 106"/>
                <a:gd name="T11" fmla="*/ 6 h 107"/>
                <a:gd name="T12" fmla="*/ 6 w 106"/>
                <a:gd name="T13" fmla="*/ 54 h 107"/>
                <a:gd name="T14" fmla="*/ 53 w 106"/>
                <a:gd name="T15" fmla="*/ 101 h 107"/>
                <a:gd name="T16" fmla="*/ 101 w 106"/>
                <a:gd name="T17" fmla="*/ 54 h 107"/>
                <a:gd name="T18" fmla="*/ 53 w 106"/>
                <a:gd name="T19" fmla="*/ 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6" h="107">
                  <a:moveTo>
                    <a:pt x="53" y="107"/>
                  </a:moveTo>
                  <a:cubicBezTo>
                    <a:pt x="24" y="107"/>
                    <a:pt x="0" y="83"/>
                    <a:pt x="0" y="54"/>
                  </a:cubicBezTo>
                  <a:cubicBezTo>
                    <a:pt x="0" y="24"/>
                    <a:pt x="24" y="0"/>
                    <a:pt x="53" y="0"/>
                  </a:cubicBezTo>
                  <a:cubicBezTo>
                    <a:pt x="82" y="0"/>
                    <a:pt x="106" y="24"/>
                    <a:pt x="106" y="54"/>
                  </a:cubicBezTo>
                  <a:cubicBezTo>
                    <a:pt x="106" y="83"/>
                    <a:pt x="82" y="107"/>
                    <a:pt x="53" y="107"/>
                  </a:cubicBezTo>
                  <a:close/>
                  <a:moveTo>
                    <a:pt x="53" y="6"/>
                  </a:moveTo>
                  <a:cubicBezTo>
                    <a:pt x="27" y="6"/>
                    <a:pt x="6" y="27"/>
                    <a:pt x="6" y="54"/>
                  </a:cubicBezTo>
                  <a:cubicBezTo>
                    <a:pt x="6" y="80"/>
                    <a:pt x="27" y="101"/>
                    <a:pt x="53" y="101"/>
                  </a:cubicBezTo>
                  <a:cubicBezTo>
                    <a:pt x="79" y="101"/>
                    <a:pt x="101" y="80"/>
                    <a:pt x="101" y="54"/>
                  </a:cubicBezTo>
                  <a:cubicBezTo>
                    <a:pt x="101" y="27"/>
                    <a:pt x="79" y="6"/>
                    <a:pt x="53" y="6"/>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37">
              <a:extLst>
                <a:ext uri="{FF2B5EF4-FFF2-40B4-BE49-F238E27FC236}">
                  <a16:creationId xmlns:a16="http://schemas.microsoft.com/office/drawing/2014/main" id="{C9CA0629-08D4-4D35-866F-61373CF48E2D}"/>
                </a:ext>
              </a:extLst>
            </p:cNvPr>
            <p:cNvSpPr>
              <a:spLocks/>
            </p:cNvSpPr>
            <p:nvPr/>
          </p:nvSpPr>
          <p:spPr bwMode="auto">
            <a:xfrm>
              <a:off x="3741" y="439"/>
              <a:ext cx="117" cy="156"/>
            </a:xfrm>
            <a:custGeom>
              <a:avLst/>
              <a:gdLst>
                <a:gd name="T0" fmla="*/ 42 w 48"/>
                <a:gd name="T1" fmla="*/ 12 h 64"/>
                <a:gd name="T2" fmla="*/ 35 w 48"/>
                <a:gd name="T3" fmla="*/ 7 h 64"/>
                <a:gd name="T4" fmla="*/ 25 w 48"/>
                <a:gd name="T5" fmla="*/ 6 h 64"/>
                <a:gd name="T6" fmla="*/ 13 w 48"/>
                <a:gd name="T7" fmla="*/ 9 h 64"/>
                <a:gd name="T8" fmla="*/ 9 w 48"/>
                <a:gd name="T9" fmla="*/ 17 h 64"/>
                <a:gd name="T10" fmla="*/ 10 w 48"/>
                <a:gd name="T11" fmla="*/ 22 h 64"/>
                <a:gd name="T12" fmla="*/ 13 w 48"/>
                <a:gd name="T13" fmla="*/ 25 h 64"/>
                <a:gd name="T14" fmla="*/ 18 w 48"/>
                <a:gd name="T15" fmla="*/ 27 h 64"/>
                <a:gd name="T16" fmla="*/ 26 w 48"/>
                <a:gd name="T17" fmla="*/ 29 h 64"/>
                <a:gd name="T18" fmla="*/ 35 w 48"/>
                <a:gd name="T19" fmla="*/ 32 h 64"/>
                <a:gd name="T20" fmla="*/ 42 w 48"/>
                <a:gd name="T21" fmla="*/ 35 h 64"/>
                <a:gd name="T22" fmla="*/ 46 w 48"/>
                <a:gd name="T23" fmla="*/ 40 h 64"/>
                <a:gd name="T24" fmla="*/ 48 w 48"/>
                <a:gd name="T25" fmla="*/ 47 h 64"/>
                <a:gd name="T26" fmla="*/ 46 w 48"/>
                <a:gd name="T27" fmla="*/ 54 h 64"/>
                <a:gd name="T28" fmla="*/ 42 w 48"/>
                <a:gd name="T29" fmla="*/ 60 h 64"/>
                <a:gd name="T30" fmla="*/ 34 w 48"/>
                <a:gd name="T31" fmla="*/ 63 h 64"/>
                <a:gd name="T32" fmla="*/ 25 w 48"/>
                <a:gd name="T33" fmla="*/ 64 h 64"/>
                <a:gd name="T34" fmla="*/ 0 w 48"/>
                <a:gd name="T35" fmla="*/ 55 h 64"/>
                <a:gd name="T36" fmla="*/ 3 w 48"/>
                <a:gd name="T37" fmla="*/ 50 h 64"/>
                <a:gd name="T38" fmla="*/ 7 w 48"/>
                <a:gd name="T39" fmla="*/ 53 h 64"/>
                <a:gd name="T40" fmla="*/ 12 w 48"/>
                <a:gd name="T41" fmla="*/ 56 h 64"/>
                <a:gd name="T42" fmla="*/ 19 w 48"/>
                <a:gd name="T43" fmla="*/ 58 h 64"/>
                <a:gd name="T44" fmla="*/ 26 w 48"/>
                <a:gd name="T45" fmla="*/ 58 h 64"/>
                <a:gd name="T46" fmla="*/ 37 w 48"/>
                <a:gd name="T47" fmla="*/ 56 h 64"/>
                <a:gd name="T48" fmla="*/ 41 w 48"/>
                <a:gd name="T49" fmla="*/ 47 h 64"/>
                <a:gd name="T50" fmla="*/ 40 w 48"/>
                <a:gd name="T51" fmla="*/ 42 h 64"/>
                <a:gd name="T52" fmla="*/ 37 w 48"/>
                <a:gd name="T53" fmla="*/ 39 h 64"/>
                <a:gd name="T54" fmla="*/ 31 w 48"/>
                <a:gd name="T55" fmla="*/ 37 h 64"/>
                <a:gd name="T56" fmla="*/ 23 w 48"/>
                <a:gd name="T57" fmla="*/ 34 h 64"/>
                <a:gd name="T58" fmla="*/ 14 w 48"/>
                <a:gd name="T59" fmla="*/ 32 h 64"/>
                <a:gd name="T60" fmla="*/ 8 w 48"/>
                <a:gd name="T61" fmla="*/ 29 h 64"/>
                <a:gd name="T62" fmla="*/ 4 w 48"/>
                <a:gd name="T63" fmla="*/ 24 h 64"/>
                <a:gd name="T64" fmla="*/ 2 w 48"/>
                <a:gd name="T65" fmla="*/ 18 h 64"/>
                <a:gd name="T66" fmla="*/ 4 w 48"/>
                <a:gd name="T67" fmla="*/ 10 h 64"/>
                <a:gd name="T68" fmla="*/ 9 w 48"/>
                <a:gd name="T69" fmla="*/ 5 h 64"/>
                <a:gd name="T70" fmla="*/ 16 w 48"/>
                <a:gd name="T71" fmla="*/ 1 h 64"/>
                <a:gd name="T72" fmla="*/ 25 w 48"/>
                <a:gd name="T73" fmla="*/ 0 h 64"/>
                <a:gd name="T74" fmla="*/ 36 w 48"/>
                <a:gd name="T75" fmla="*/ 2 h 64"/>
                <a:gd name="T76" fmla="*/ 45 w 48"/>
                <a:gd name="T77" fmla="*/ 7 h 64"/>
                <a:gd name="T78" fmla="*/ 42 w 48"/>
                <a:gd name="T79"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8" h="64">
                  <a:moveTo>
                    <a:pt x="42" y="12"/>
                  </a:moveTo>
                  <a:cubicBezTo>
                    <a:pt x="40" y="10"/>
                    <a:pt x="38" y="9"/>
                    <a:pt x="35" y="7"/>
                  </a:cubicBezTo>
                  <a:cubicBezTo>
                    <a:pt x="32" y="6"/>
                    <a:pt x="28" y="6"/>
                    <a:pt x="25" y="6"/>
                  </a:cubicBezTo>
                  <a:cubicBezTo>
                    <a:pt x="19" y="6"/>
                    <a:pt x="15" y="7"/>
                    <a:pt x="13" y="9"/>
                  </a:cubicBezTo>
                  <a:cubicBezTo>
                    <a:pt x="10" y="11"/>
                    <a:pt x="9" y="14"/>
                    <a:pt x="9" y="17"/>
                  </a:cubicBezTo>
                  <a:cubicBezTo>
                    <a:pt x="9" y="19"/>
                    <a:pt x="9" y="21"/>
                    <a:pt x="10" y="22"/>
                  </a:cubicBezTo>
                  <a:cubicBezTo>
                    <a:pt x="11" y="23"/>
                    <a:pt x="12" y="24"/>
                    <a:pt x="13" y="25"/>
                  </a:cubicBezTo>
                  <a:cubicBezTo>
                    <a:pt x="14" y="26"/>
                    <a:pt x="16" y="27"/>
                    <a:pt x="18" y="27"/>
                  </a:cubicBezTo>
                  <a:cubicBezTo>
                    <a:pt x="21" y="28"/>
                    <a:pt x="23" y="29"/>
                    <a:pt x="26" y="29"/>
                  </a:cubicBezTo>
                  <a:cubicBezTo>
                    <a:pt x="30" y="30"/>
                    <a:pt x="33" y="31"/>
                    <a:pt x="35" y="32"/>
                  </a:cubicBezTo>
                  <a:cubicBezTo>
                    <a:pt x="38" y="32"/>
                    <a:pt x="40" y="34"/>
                    <a:pt x="42" y="35"/>
                  </a:cubicBezTo>
                  <a:cubicBezTo>
                    <a:pt x="44" y="36"/>
                    <a:pt x="45" y="38"/>
                    <a:pt x="46" y="40"/>
                  </a:cubicBezTo>
                  <a:cubicBezTo>
                    <a:pt x="47" y="42"/>
                    <a:pt x="48" y="44"/>
                    <a:pt x="48" y="47"/>
                  </a:cubicBezTo>
                  <a:cubicBezTo>
                    <a:pt x="48" y="50"/>
                    <a:pt x="47" y="52"/>
                    <a:pt x="46" y="54"/>
                  </a:cubicBezTo>
                  <a:cubicBezTo>
                    <a:pt x="45" y="56"/>
                    <a:pt x="44" y="58"/>
                    <a:pt x="42" y="60"/>
                  </a:cubicBezTo>
                  <a:cubicBezTo>
                    <a:pt x="40" y="61"/>
                    <a:pt x="37" y="62"/>
                    <a:pt x="34" y="63"/>
                  </a:cubicBezTo>
                  <a:cubicBezTo>
                    <a:pt x="32" y="63"/>
                    <a:pt x="29" y="64"/>
                    <a:pt x="25" y="64"/>
                  </a:cubicBezTo>
                  <a:cubicBezTo>
                    <a:pt x="16" y="64"/>
                    <a:pt x="7" y="61"/>
                    <a:pt x="0" y="55"/>
                  </a:cubicBezTo>
                  <a:cubicBezTo>
                    <a:pt x="3" y="50"/>
                    <a:pt x="3" y="50"/>
                    <a:pt x="3" y="50"/>
                  </a:cubicBezTo>
                  <a:cubicBezTo>
                    <a:pt x="4" y="51"/>
                    <a:pt x="6" y="52"/>
                    <a:pt x="7" y="53"/>
                  </a:cubicBezTo>
                  <a:cubicBezTo>
                    <a:pt x="9" y="54"/>
                    <a:pt x="11" y="55"/>
                    <a:pt x="12" y="56"/>
                  </a:cubicBezTo>
                  <a:cubicBezTo>
                    <a:pt x="14" y="57"/>
                    <a:pt x="16" y="57"/>
                    <a:pt x="19" y="58"/>
                  </a:cubicBezTo>
                  <a:cubicBezTo>
                    <a:pt x="21" y="58"/>
                    <a:pt x="23" y="58"/>
                    <a:pt x="26" y="58"/>
                  </a:cubicBezTo>
                  <a:cubicBezTo>
                    <a:pt x="31" y="58"/>
                    <a:pt x="34" y="57"/>
                    <a:pt x="37" y="56"/>
                  </a:cubicBezTo>
                  <a:cubicBezTo>
                    <a:pt x="40" y="54"/>
                    <a:pt x="41" y="51"/>
                    <a:pt x="41" y="47"/>
                  </a:cubicBezTo>
                  <a:cubicBezTo>
                    <a:pt x="41" y="45"/>
                    <a:pt x="41" y="44"/>
                    <a:pt x="40" y="42"/>
                  </a:cubicBezTo>
                  <a:cubicBezTo>
                    <a:pt x="39" y="41"/>
                    <a:pt x="38" y="40"/>
                    <a:pt x="37" y="39"/>
                  </a:cubicBezTo>
                  <a:cubicBezTo>
                    <a:pt x="35" y="38"/>
                    <a:pt x="33" y="37"/>
                    <a:pt x="31" y="37"/>
                  </a:cubicBezTo>
                  <a:cubicBezTo>
                    <a:pt x="28" y="36"/>
                    <a:pt x="26" y="35"/>
                    <a:pt x="23" y="34"/>
                  </a:cubicBezTo>
                  <a:cubicBezTo>
                    <a:pt x="19" y="34"/>
                    <a:pt x="16" y="33"/>
                    <a:pt x="14" y="32"/>
                  </a:cubicBezTo>
                  <a:cubicBezTo>
                    <a:pt x="11" y="31"/>
                    <a:pt x="9" y="30"/>
                    <a:pt x="8" y="29"/>
                  </a:cubicBezTo>
                  <a:cubicBezTo>
                    <a:pt x="6" y="28"/>
                    <a:pt x="5" y="26"/>
                    <a:pt x="4" y="24"/>
                  </a:cubicBezTo>
                  <a:cubicBezTo>
                    <a:pt x="3" y="23"/>
                    <a:pt x="2" y="21"/>
                    <a:pt x="2" y="18"/>
                  </a:cubicBezTo>
                  <a:cubicBezTo>
                    <a:pt x="2" y="15"/>
                    <a:pt x="3" y="13"/>
                    <a:pt x="4" y="10"/>
                  </a:cubicBezTo>
                  <a:cubicBezTo>
                    <a:pt x="5" y="8"/>
                    <a:pt x="7" y="6"/>
                    <a:pt x="9" y="5"/>
                  </a:cubicBezTo>
                  <a:cubicBezTo>
                    <a:pt x="11" y="3"/>
                    <a:pt x="13" y="2"/>
                    <a:pt x="16" y="1"/>
                  </a:cubicBezTo>
                  <a:cubicBezTo>
                    <a:pt x="19" y="0"/>
                    <a:pt x="22" y="0"/>
                    <a:pt x="25" y="0"/>
                  </a:cubicBezTo>
                  <a:cubicBezTo>
                    <a:pt x="29" y="0"/>
                    <a:pt x="33" y="1"/>
                    <a:pt x="36" y="2"/>
                  </a:cubicBezTo>
                  <a:cubicBezTo>
                    <a:pt x="39" y="3"/>
                    <a:pt x="42" y="5"/>
                    <a:pt x="45" y="7"/>
                  </a:cubicBezTo>
                  <a:lnTo>
                    <a:pt x="42" y="12"/>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38">
              <a:extLst>
                <a:ext uri="{FF2B5EF4-FFF2-40B4-BE49-F238E27FC236}">
                  <a16:creationId xmlns:a16="http://schemas.microsoft.com/office/drawing/2014/main" id="{4D22A4D7-D18C-4F5A-83F2-5E8C8E427EB1}"/>
                </a:ext>
              </a:extLst>
            </p:cNvPr>
            <p:cNvSpPr>
              <a:spLocks noChangeArrowheads="1"/>
            </p:cNvSpPr>
            <p:nvPr/>
          </p:nvSpPr>
          <p:spPr bwMode="auto">
            <a:xfrm>
              <a:off x="3792" y="424"/>
              <a:ext cx="15" cy="185"/>
            </a:xfrm>
            <a:prstGeom prst="rect">
              <a:avLst/>
            </a:prstGeom>
            <a:solidFill>
              <a:srgbClr val="5B5B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3" name="Group 52">
            <a:extLst>
              <a:ext uri="{FF2B5EF4-FFF2-40B4-BE49-F238E27FC236}">
                <a16:creationId xmlns:a16="http://schemas.microsoft.com/office/drawing/2014/main" id="{81F38E66-DEDA-4D63-B099-BE0AFFE51663}"/>
              </a:ext>
            </a:extLst>
          </p:cNvPr>
          <p:cNvGrpSpPr>
            <a:grpSpLocks noChangeAspect="1"/>
          </p:cNvGrpSpPr>
          <p:nvPr/>
        </p:nvGrpSpPr>
        <p:grpSpPr bwMode="auto">
          <a:xfrm>
            <a:off x="6459748" y="1019165"/>
            <a:ext cx="398463" cy="393700"/>
            <a:chOff x="5642" y="386"/>
            <a:chExt cx="251" cy="248"/>
          </a:xfrm>
        </p:grpSpPr>
        <p:sp>
          <p:nvSpPr>
            <p:cNvPr id="114" name="Freeform 53">
              <a:extLst>
                <a:ext uri="{FF2B5EF4-FFF2-40B4-BE49-F238E27FC236}">
                  <a16:creationId xmlns:a16="http://schemas.microsoft.com/office/drawing/2014/main" id="{D38373E3-19C1-4328-B825-BD3877A9F331}"/>
                </a:ext>
              </a:extLst>
            </p:cNvPr>
            <p:cNvSpPr>
              <a:spLocks noEditPoints="1"/>
            </p:cNvSpPr>
            <p:nvPr/>
          </p:nvSpPr>
          <p:spPr bwMode="auto">
            <a:xfrm>
              <a:off x="5642" y="386"/>
              <a:ext cx="251" cy="173"/>
            </a:xfrm>
            <a:custGeom>
              <a:avLst/>
              <a:gdLst>
                <a:gd name="T0" fmla="*/ 90 w 103"/>
                <a:gd name="T1" fmla="*/ 71 h 71"/>
                <a:gd name="T2" fmla="*/ 12 w 103"/>
                <a:gd name="T3" fmla="*/ 71 h 71"/>
                <a:gd name="T4" fmla="*/ 0 w 103"/>
                <a:gd name="T5" fmla="*/ 58 h 71"/>
                <a:gd name="T6" fmla="*/ 0 w 103"/>
                <a:gd name="T7" fmla="*/ 12 h 71"/>
                <a:gd name="T8" fmla="*/ 12 w 103"/>
                <a:gd name="T9" fmla="*/ 0 h 71"/>
                <a:gd name="T10" fmla="*/ 90 w 103"/>
                <a:gd name="T11" fmla="*/ 0 h 71"/>
                <a:gd name="T12" fmla="*/ 103 w 103"/>
                <a:gd name="T13" fmla="*/ 12 h 71"/>
                <a:gd name="T14" fmla="*/ 103 w 103"/>
                <a:gd name="T15" fmla="*/ 58 h 71"/>
                <a:gd name="T16" fmla="*/ 90 w 103"/>
                <a:gd name="T17" fmla="*/ 71 h 71"/>
                <a:gd name="T18" fmla="*/ 12 w 103"/>
                <a:gd name="T19" fmla="*/ 5 h 71"/>
                <a:gd name="T20" fmla="*/ 5 w 103"/>
                <a:gd name="T21" fmla="*/ 12 h 71"/>
                <a:gd name="T22" fmla="*/ 5 w 103"/>
                <a:gd name="T23" fmla="*/ 58 h 71"/>
                <a:gd name="T24" fmla="*/ 12 w 103"/>
                <a:gd name="T25" fmla="*/ 66 h 71"/>
                <a:gd name="T26" fmla="*/ 90 w 103"/>
                <a:gd name="T27" fmla="*/ 66 h 71"/>
                <a:gd name="T28" fmla="*/ 97 w 103"/>
                <a:gd name="T29" fmla="*/ 58 h 71"/>
                <a:gd name="T30" fmla="*/ 97 w 103"/>
                <a:gd name="T31" fmla="*/ 12 h 71"/>
                <a:gd name="T32" fmla="*/ 90 w 103"/>
                <a:gd name="T33" fmla="*/ 5 h 71"/>
                <a:gd name="T34" fmla="*/ 12 w 103"/>
                <a:gd name="T35" fmla="*/ 5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3" h="71">
                  <a:moveTo>
                    <a:pt x="90" y="71"/>
                  </a:moveTo>
                  <a:cubicBezTo>
                    <a:pt x="12" y="71"/>
                    <a:pt x="12" y="71"/>
                    <a:pt x="12" y="71"/>
                  </a:cubicBezTo>
                  <a:cubicBezTo>
                    <a:pt x="5" y="71"/>
                    <a:pt x="0" y="65"/>
                    <a:pt x="0" y="58"/>
                  </a:cubicBezTo>
                  <a:cubicBezTo>
                    <a:pt x="0" y="12"/>
                    <a:pt x="0" y="12"/>
                    <a:pt x="0" y="12"/>
                  </a:cubicBezTo>
                  <a:cubicBezTo>
                    <a:pt x="0" y="5"/>
                    <a:pt x="5" y="0"/>
                    <a:pt x="12" y="0"/>
                  </a:cubicBezTo>
                  <a:cubicBezTo>
                    <a:pt x="90" y="0"/>
                    <a:pt x="90" y="0"/>
                    <a:pt x="90" y="0"/>
                  </a:cubicBezTo>
                  <a:cubicBezTo>
                    <a:pt x="97" y="0"/>
                    <a:pt x="103" y="5"/>
                    <a:pt x="103" y="12"/>
                  </a:cubicBezTo>
                  <a:cubicBezTo>
                    <a:pt x="103" y="58"/>
                    <a:pt x="103" y="58"/>
                    <a:pt x="103" y="58"/>
                  </a:cubicBezTo>
                  <a:cubicBezTo>
                    <a:pt x="103" y="65"/>
                    <a:pt x="97" y="71"/>
                    <a:pt x="90" y="71"/>
                  </a:cubicBezTo>
                  <a:close/>
                  <a:moveTo>
                    <a:pt x="12" y="5"/>
                  </a:moveTo>
                  <a:cubicBezTo>
                    <a:pt x="8" y="5"/>
                    <a:pt x="5" y="8"/>
                    <a:pt x="5" y="12"/>
                  </a:cubicBezTo>
                  <a:cubicBezTo>
                    <a:pt x="5" y="58"/>
                    <a:pt x="5" y="58"/>
                    <a:pt x="5" y="58"/>
                  </a:cubicBezTo>
                  <a:cubicBezTo>
                    <a:pt x="5" y="62"/>
                    <a:pt x="8" y="66"/>
                    <a:pt x="12" y="66"/>
                  </a:cubicBezTo>
                  <a:cubicBezTo>
                    <a:pt x="90" y="66"/>
                    <a:pt x="90" y="66"/>
                    <a:pt x="90" y="66"/>
                  </a:cubicBezTo>
                  <a:cubicBezTo>
                    <a:pt x="94" y="66"/>
                    <a:pt x="97" y="62"/>
                    <a:pt x="97" y="58"/>
                  </a:cubicBezTo>
                  <a:cubicBezTo>
                    <a:pt x="97" y="12"/>
                    <a:pt x="97" y="12"/>
                    <a:pt x="97" y="12"/>
                  </a:cubicBezTo>
                  <a:cubicBezTo>
                    <a:pt x="97" y="8"/>
                    <a:pt x="94" y="5"/>
                    <a:pt x="90" y="5"/>
                  </a:cubicBezTo>
                  <a:lnTo>
                    <a:pt x="12" y="5"/>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54">
              <a:extLst>
                <a:ext uri="{FF2B5EF4-FFF2-40B4-BE49-F238E27FC236}">
                  <a16:creationId xmlns:a16="http://schemas.microsoft.com/office/drawing/2014/main" id="{1D5F5F94-E836-4B4D-B797-25B0007F704E}"/>
                </a:ext>
              </a:extLst>
            </p:cNvPr>
            <p:cNvSpPr>
              <a:spLocks/>
            </p:cNvSpPr>
            <p:nvPr/>
          </p:nvSpPr>
          <p:spPr bwMode="auto">
            <a:xfrm>
              <a:off x="5707" y="410"/>
              <a:ext cx="157" cy="100"/>
            </a:xfrm>
            <a:custGeom>
              <a:avLst/>
              <a:gdLst>
                <a:gd name="T0" fmla="*/ 59 w 64"/>
                <a:gd name="T1" fmla="*/ 9 h 41"/>
                <a:gd name="T2" fmla="*/ 59 w 64"/>
                <a:gd name="T3" fmla="*/ 41 h 41"/>
                <a:gd name="T4" fmla="*/ 64 w 64"/>
                <a:gd name="T5" fmla="*/ 41 h 41"/>
                <a:gd name="T6" fmla="*/ 64 w 64"/>
                <a:gd name="T7" fmla="*/ 9 h 41"/>
                <a:gd name="T8" fmla="*/ 55 w 64"/>
                <a:gd name="T9" fmla="*/ 0 h 41"/>
                <a:gd name="T10" fmla="*/ 0 w 64"/>
                <a:gd name="T11" fmla="*/ 0 h 41"/>
                <a:gd name="T12" fmla="*/ 0 w 64"/>
                <a:gd name="T13" fmla="*/ 5 h 41"/>
                <a:gd name="T14" fmla="*/ 55 w 64"/>
                <a:gd name="T15" fmla="*/ 5 h 41"/>
                <a:gd name="T16" fmla="*/ 59 w 64"/>
                <a:gd name="T1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41">
                  <a:moveTo>
                    <a:pt x="59" y="9"/>
                  </a:moveTo>
                  <a:cubicBezTo>
                    <a:pt x="59" y="41"/>
                    <a:pt x="59" y="41"/>
                    <a:pt x="59" y="41"/>
                  </a:cubicBezTo>
                  <a:cubicBezTo>
                    <a:pt x="64" y="41"/>
                    <a:pt x="64" y="41"/>
                    <a:pt x="64" y="41"/>
                  </a:cubicBezTo>
                  <a:cubicBezTo>
                    <a:pt x="64" y="9"/>
                    <a:pt x="64" y="9"/>
                    <a:pt x="64" y="9"/>
                  </a:cubicBezTo>
                  <a:cubicBezTo>
                    <a:pt x="64" y="4"/>
                    <a:pt x="60" y="0"/>
                    <a:pt x="55" y="0"/>
                  </a:cubicBezTo>
                  <a:cubicBezTo>
                    <a:pt x="0" y="0"/>
                    <a:pt x="0" y="0"/>
                    <a:pt x="0" y="0"/>
                  </a:cubicBezTo>
                  <a:cubicBezTo>
                    <a:pt x="0" y="5"/>
                    <a:pt x="0" y="5"/>
                    <a:pt x="0" y="5"/>
                  </a:cubicBezTo>
                  <a:cubicBezTo>
                    <a:pt x="55" y="5"/>
                    <a:pt x="55" y="5"/>
                    <a:pt x="55" y="5"/>
                  </a:cubicBezTo>
                  <a:cubicBezTo>
                    <a:pt x="57" y="5"/>
                    <a:pt x="59" y="7"/>
                    <a:pt x="59" y="9"/>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55">
              <a:extLst>
                <a:ext uri="{FF2B5EF4-FFF2-40B4-BE49-F238E27FC236}">
                  <a16:creationId xmlns:a16="http://schemas.microsoft.com/office/drawing/2014/main" id="{322B57AB-0AEC-48A7-8E3F-3F9052AB8EAA}"/>
                </a:ext>
              </a:extLst>
            </p:cNvPr>
            <p:cNvSpPr>
              <a:spLocks noEditPoints="1"/>
            </p:cNvSpPr>
            <p:nvPr/>
          </p:nvSpPr>
          <p:spPr bwMode="auto">
            <a:xfrm>
              <a:off x="5661" y="588"/>
              <a:ext cx="210" cy="46"/>
            </a:xfrm>
            <a:custGeom>
              <a:avLst/>
              <a:gdLst>
                <a:gd name="T0" fmla="*/ 86 w 86"/>
                <a:gd name="T1" fmla="*/ 19 h 19"/>
                <a:gd name="T2" fmla="*/ 0 w 86"/>
                <a:gd name="T3" fmla="*/ 19 h 19"/>
                <a:gd name="T4" fmla="*/ 0 w 86"/>
                <a:gd name="T5" fmla="*/ 11 h 19"/>
                <a:gd name="T6" fmla="*/ 11 w 86"/>
                <a:gd name="T7" fmla="*/ 0 h 19"/>
                <a:gd name="T8" fmla="*/ 75 w 86"/>
                <a:gd name="T9" fmla="*/ 0 h 19"/>
                <a:gd name="T10" fmla="*/ 86 w 86"/>
                <a:gd name="T11" fmla="*/ 11 h 19"/>
                <a:gd name="T12" fmla="*/ 86 w 86"/>
                <a:gd name="T13" fmla="*/ 19 h 19"/>
                <a:gd name="T14" fmla="*/ 5 w 86"/>
                <a:gd name="T15" fmla="*/ 14 h 19"/>
                <a:gd name="T16" fmla="*/ 81 w 86"/>
                <a:gd name="T17" fmla="*/ 14 h 19"/>
                <a:gd name="T18" fmla="*/ 81 w 86"/>
                <a:gd name="T19" fmla="*/ 11 h 19"/>
                <a:gd name="T20" fmla="*/ 75 w 86"/>
                <a:gd name="T21" fmla="*/ 5 h 19"/>
                <a:gd name="T22" fmla="*/ 11 w 86"/>
                <a:gd name="T23" fmla="*/ 5 h 19"/>
                <a:gd name="T24" fmla="*/ 5 w 86"/>
                <a:gd name="T25" fmla="*/ 11 h 19"/>
                <a:gd name="T26" fmla="*/ 5 w 86"/>
                <a:gd name="T27" fmla="*/ 1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 h="19">
                  <a:moveTo>
                    <a:pt x="86" y="19"/>
                  </a:moveTo>
                  <a:cubicBezTo>
                    <a:pt x="0" y="19"/>
                    <a:pt x="0" y="19"/>
                    <a:pt x="0" y="19"/>
                  </a:cubicBezTo>
                  <a:cubicBezTo>
                    <a:pt x="0" y="11"/>
                    <a:pt x="0" y="11"/>
                    <a:pt x="0" y="11"/>
                  </a:cubicBezTo>
                  <a:cubicBezTo>
                    <a:pt x="0" y="5"/>
                    <a:pt x="5" y="0"/>
                    <a:pt x="11" y="0"/>
                  </a:cubicBezTo>
                  <a:cubicBezTo>
                    <a:pt x="75" y="0"/>
                    <a:pt x="75" y="0"/>
                    <a:pt x="75" y="0"/>
                  </a:cubicBezTo>
                  <a:cubicBezTo>
                    <a:pt x="81" y="0"/>
                    <a:pt x="86" y="5"/>
                    <a:pt x="86" y="11"/>
                  </a:cubicBezTo>
                  <a:lnTo>
                    <a:pt x="86" y="19"/>
                  </a:lnTo>
                  <a:close/>
                  <a:moveTo>
                    <a:pt x="5" y="14"/>
                  </a:moveTo>
                  <a:cubicBezTo>
                    <a:pt x="81" y="14"/>
                    <a:pt x="81" y="14"/>
                    <a:pt x="81" y="14"/>
                  </a:cubicBezTo>
                  <a:cubicBezTo>
                    <a:pt x="81" y="11"/>
                    <a:pt x="81" y="11"/>
                    <a:pt x="81" y="11"/>
                  </a:cubicBezTo>
                  <a:cubicBezTo>
                    <a:pt x="81" y="8"/>
                    <a:pt x="78" y="5"/>
                    <a:pt x="75" y="5"/>
                  </a:cubicBezTo>
                  <a:cubicBezTo>
                    <a:pt x="11" y="5"/>
                    <a:pt x="11" y="5"/>
                    <a:pt x="11" y="5"/>
                  </a:cubicBezTo>
                  <a:cubicBezTo>
                    <a:pt x="8" y="5"/>
                    <a:pt x="5" y="8"/>
                    <a:pt x="5" y="11"/>
                  </a:cubicBezTo>
                  <a:lnTo>
                    <a:pt x="5" y="14"/>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Rectangle 56">
              <a:extLst>
                <a:ext uri="{FF2B5EF4-FFF2-40B4-BE49-F238E27FC236}">
                  <a16:creationId xmlns:a16="http://schemas.microsoft.com/office/drawing/2014/main" id="{2261C517-12F5-4F36-9E4B-3B441258AB1B}"/>
                </a:ext>
              </a:extLst>
            </p:cNvPr>
            <p:cNvSpPr>
              <a:spLocks noChangeArrowheads="1"/>
            </p:cNvSpPr>
            <p:nvPr/>
          </p:nvSpPr>
          <p:spPr bwMode="auto">
            <a:xfrm>
              <a:off x="5725" y="551"/>
              <a:ext cx="12" cy="44"/>
            </a:xfrm>
            <a:prstGeom prst="rect">
              <a:avLst/>
            </a:prstGeom>
            <a:solidFill>
              <a:srgbClr val="5B5B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Rectangle 57">
              <a:extLst>
                <a:ext uri="{FF2B5EF4-FFF2-40B4-BE49-F238E27FC236}">
                  <a16:creationId xmlns:a16="http://schemas.microsoft.com/office/drawing/2014/main" id="{BAE2FA93-6B15-4BA9-9DD3-ACCD25C1CEEC}"/>
                </a:ext>
              </a:extLst>
            </p:cNvPr>
            <p:cNvSpPr>
              <a:spLocks noChangeArrowheads="1"/>
            </p:cNvSpPr>
            <p:nvPr/>
          </p:nvSpPr>
          <p:spPr bwMode="auto">
            <a:xfrm>
              <a:off x="5795" y="551"/>
              <a:ext cx="13" cy="44"/>
            </a:xfrm>
            <a:prstGeom prst="rect">
              <a:avLst/>
            </a:prstGeom>
            <a:solidFill>
              <a:srgbClr val="5B5B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9" name="Group 60">
            <a:extLst>
              <a:ext uri="{FF2B5EF4-FFF2-40B4-BE49-F238E27FC236}">
                <a16:creationId xmlns:a16="http://schemas.microsoft.com/office/drawing/2014/main" id="{0B869459-A35F-465B-A638-6DCA8AA803D4}"/>
              </a:ext>
            </a:extLst>
          </p:cNvPr>
          <p:cNvGrpSpPr>
            <a:grpSpLocks noChangeAspect="1"/>
          </p:cNvGrpSpPr>
          <p:nvPr/>
        </p:nvGrpSpPr>
        <p:grpSpPr bwMode="auto">
          <a:xfrm>
            <a:off x="7784276" y="5621919"/>
            <a:ext cx="446088" cy="457200"/>
            <a:chOff x="6648" y="2408"/>
            <a:chExt cx="281" cy="288"/>
          </a:xfrm>
        </p:grpSpPr>
        <p:sp>
          <p:nvSpPr>
            <p:cNvPr id="120" name="Freeform 61">
              <a:extLst>
                <a:ext uri="{FF2B5EF4-FFF2-40B4-BE49-F238E27FC236}">
                  <a16:creationId xmlns:a16="http://schemas.microsoft.com/office/drawing/2014/main" id="{1C26CC00-7DAA-45D5-A731-432865ACAF13}"/>
                </a:ext>
              </a:extLst>
            </p:cNvPr>
            <p:cNvSpPr>
              <a:spLocks noEditPoints="1"/>
            </p:cNvSpPr>
            <p:nvPr/>
          </p:nvSpPr>
          <p:spPr bwMode="auto">
            <a:xfrm>
              <a:off x="6648" y="2468"/>
              <a:ext cx="230" cy="228"/>
            </a:xfrm>
            <a:custGeom>
              <a:avLst/>
              <a:gdLst>
                <a:gd name="T0" fmla="*/ 45 w 95"/>
                <a:gd name="T1" fmla="*/ 94 h 94"/>
                <a:gd name="T2" fmla="*/ 45 w 95"/>
                <a:gd name="T3" fmla="*/ 61 h 94"/>
                <a:gd name="T4" fmla="*/ 11 w 95"/>
                <a:gd name="T5" fmla="*/ 61 h 94"/>
                <a:gd name="T6" fmla="*/ 0 w 95"/>
                <a:gd name="T7" fmla="*/ 50 h 94"/>
                <a:gd name="T8" fmla="*/ 0 w 95"/>
                <a:gd name="T9" fmla="*/ 11 h 94"/>
                <a:gd name="T10" fmla="*/ 11 w 95"/>
                <a:gd name="T11" fmla="*/ 0 h 94"/>
                <a:gd name="T12" fmla="*/ 84 w 95"/>
                <a:gd name="T13" fmla="*/ 0 h 94"/>
                <a:gd name="T14" fmla="*/ 95 w 95"/>
                <a:gd name="T15" fmla="*/ 11 h 94"/>
                <a:gd name="T16" fmla="*/ 95 w 95"/>
                <a:gd name="T17" fmla="*/ 50 h 94"/>
                <a:gd name="T18" fmla="*/ 92 w 95"/>
                <a:gd name="T19" fmla="*/ 57 h 94"/>
                <a:gd name="T20" fmla="*/ 89 w 95"/>
                <a:gd name="T21" fmla="*/ 60 h 94"/>
                <a:gd name="T22" fmla="*/ 45 w 95"/>
                <a:gd name="T23" fmla="*/ 94 h 94"/>
                <a:gd name="T24" fmla="*/ 11 w 95"/>
                <a:gd name="T25" fmla="*/ 5 h 94"/>
                <a:gd name="T26" fmla="*/ 5 w 95"/>
                <a:gd name="T27" fmla="*/ 11 h 94"/>
                <a:gd name="T28" fmla="*/ 5 w 95"/>
                <a:gd name="T29" fmla="*/ 50 h 94"/>
                <a:gd name="T30" fmla="*/ 11 w 95"/>
                <a:gd name="T31" fmla="*/ 56 h 94"/>
                <a:gd name="T32" fmla="*/ 50 w 95"/>
                <a:gd name="T33" fmla="*/ 56 h 94"/>
                <a:gd name="T34" fmla="*/ 50 w 95"/>
                <a:gd name="T35" fmla="*/ 83 h 94"/>
                <a:gd name="T36" fmla="*/ 86 w 95"/>
                <a:gd name="T37" fmla="*/ 56 h 94"/>
                <a:gd name="T38" fmla="*/ 88 w 95"/>
                <a:gd name="T39" fmla="*/ 54 h 94"/>
                <a:gd name="T40" fmla="*/ 89 w 95"/>
                <a:gd name="T41" fmla="*/ 53 h 94"/>
                <a:gd name="T42" fmla="*/ 89 w 95"/>
                <a:gd name="T43" fmla="*/ 53 h 94"/>
                <a:gd name="T44" fmla="*/ 90 w 95"/>
                <a:gd name="T45" fmla="*/ 50 h 94"/>
                <a:gd name="T46" fmla="*/ 90 w 95"/>
                <a:gd name="T47" fmla="*/ 11 h 94"/>
                <a:gd name="T48" fmla="*/ 84 w 95"/>
                <a:gd name="T49" fmla="*/ 5 h 94"/>
                <a:gd name="T50" fmla="*/ 11 w 95"/>
                <a:gd name="T51" fmla="*/ 5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5" h="94">
                  <a:moveTo>
                    <a:pt x="45" y="94"/>
                  </a:moveTo>
                  <a:cubicBezTo>
                    <a:pt x="45" y="61"/>
                    <a:pt x="45" y="61"/>
                    <a:pt x="45" y="61"/>
                  </a:cubicBezTo>
                  <a:cubicBezTo>
                    <a:pt x="11" y="61"/>
                    <a:pt x="11" y="61"/>
                    <a:pt x="11" y="61"/>
                  </a:cubicBezTo>
                  <a:cubicBezTo>
                    <a:pt x="5" y="61"/>
                    <a:pt x="0" y="56"/>
                    <a:pt x="0" y="50"/>
                  </a:cubicBezTo>
                  <a:cubicBezTo>
                    <a:pt x="0" y="11"/>
                    <a:pt x="0" y="11"/>
                    <a:pt x="0" y="11"/>
                  </a:cubicBezTo>
                  <a:cubicBezTo>
                    <a:pt x="0" y="5"/>
                    <a:pt x="5" y="0"/>
                    <a:pt x="11" y="0"/>
                  </a:cubicBezTo>
                  <a:cubicBezTo>
                    <a:pt x="84" y="0"/>
                    <a:pt x="84" y="0"/>
                    <a:pt x="84" y="0"/>
                  </a:cubicBezTo>
                  <a:cubicBezTo>
                    <a:pt x="90" y="0"/>
                    <a:pt x="95" y="5"/>
                    <a:pt x="95" y="11"/>
                  </a:cubicBezTo>
                  <a:cubicBezTo>
                    <a:pt x="95" y="50"/>
                    <a:pt x="95" y="50"/>
                    <a:pt x="95" y="50"/>
                  </a:cubicBezTo>
                  <a:cubicBezTo>
                    <a:pt x="95" y="54"/>
                    <a:pt x="93" y="57"/>
                    <a:pt x="92" y="57"/>
                  </a:cubicBezTo>
                  <a:cubicBezTo>
                    <a:pt x="91" y="58"/>
                    <a:pt x="90" y="60"/>
                    <a:pt x="89" y="60"/>
                  </a:cubicBezTo>
                  <a:lnTo>
                    <a:pt x="45" y="94"/>
                  </a:lnTo>
                  <a:close/>
                  <a:moveTo>
                    <a:pt x="11" y="5"/>
                  </a:moveTo>
                  <a:cubicBezTo>
                    <a:pt x="8" y="5"/>
                    <a:pt x="5" y="8"/>
                    <a:pt x="5" y="11"/>
                  </a:cubicBezTo>
                  <a:cubicBezTo>
                    <a:pt x="5" y="50"/>
                    <a:pt x="5" y="50"/>
                    <a:pt x="5" y="50"/>
                  </a:cubicBezTo>
                  <a:cubicBezTo>
                    <a:pt x="5" y="53"/>
                    <a:pt x="8" y="56"/>
                    <a:pt x="11" y="56"/>
                  </a:cubicBezTo>
                  <a:cubicBezTo>
                    <a:pt x="50" y="56"/>
                    <a:pt x="50" y="56"/>
                    <a:pt x="50" y="56"/>
                  </a:cubicBezTo>
                  <a:cubicBezTo>
                    <a:pt x="50" y="83"/>
                    <a:pt x="50" y="83"/>
                    <a:pt x="50" y="83"/>
                  </a:cubicBezTo>
                  <a:cubicBezTo>
                    <a:pt x="86" y="56"/>
                    <a:pt x="86" y="56"/>
                    <a:pt x="86" y="56"/>
                  </a:cubicBezTo>
                  <a:cubicBezTo>
                    <a:pt x="86" y="56"/>
                    <a:pt x="88" y="55"/>
                    <a:pt x="88" y="54"/>
                  </a:cubicBezTo>
                  <a:cubicBezTo>
                    <a:pt x="89" y="53"/>
                    <a:pt x="89" y="53"/>
                    <a:pt x="89" y="53"/>
                  </a:cubicBezTo>
                  <a:cubicBezTo>
                    <a:pt x="89" y="53"/>
                    <a:pt x="89" y="53"/>
                    <a:pt x="89" y="53"/>
                  </a:cubicBezTo>
                  <a:cubicBezTo>
                    <a:pt x="89" y="53"/>
                    <a:pt x="90" y="52"/>
                    <a:pt x="90" y="50"/>
                  </a:cubicBezTo>
                  <a:cubicBezTo>
                    <a:pt x="90" y="11"/>
                    <a:pt x="90" y="11"/>
                    <a:pt x="90" y="11"/>
                  </a:cubicBezTo>
                  <a:cubicBezTo>
                    <a:pt x="90" y="8"/>
                    <a:pt x="87" y="5"/>
                    <a:pt x="84" y="5"/>
                  </a:cubicBezTo>
                  <a:lnTo>
                    <a:pt x="11" y="5"/>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Oval 62">
              <a:extLst>
                <a:ext uri="{FF2B5EF4-FFF2-40B4-BE49-F238E27FC236}">
                  <a16:creationId xmlns:a16="http://schemas.microsoft.com/office/drawing/2014/main" id="{51A06BE9-CD49-4B5C-8400-7ADC37D5767B}"/>
                </a:ext>
              </a:extLst>
            </p:cNvPr>
            <p:cNvSpPr>
              <a:spLocks noChangeArrowheads="1"/>
            </p:cNvSpPr>
            <p:nvPr/>
          </p:nvSpPr>
          <p:spPr bwMode="auto">
            <a:xfrm>
              <a:off x="6696"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Oval 63">
              <a:extLst>
                <a:ext uri="{FF2B5EF4-FFF2-40B4-BE49-F238E27FC236}">
                  <a16:creationId xmlns:a16="http://schemas.microsoft.com/office/drawing/2014/main" id="{2E31A606-34B2-4A20-87CF-E8F45C0D485B}"/>
                </a:ext>
              </a:extLst>
            </p:cNvPr>
            <p:cNvSpPr>
              <a:spLocks noChangeArrowheads="1"/>
            </p:cNvSpPr>
            <p:nvPr/>
          </p:nvSpPr>
          <p:spPr bwMode="auto">
            <a:xfrm>
              <a:off x="6735"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Oval 64">
              <a:extLst>
                <a:ext uri="{FF2B5EF4-FFF2-40B4-BE49-F238E27FC236}">
                  <a16:creationId xmlns:a16="http://schemas.microsoft.com/office/drawing/2014/main" id="{9EC71EA9-3780-479A-AFCC-728C2FE2DAE9}"/>
                </a:ext>
              </a:extLst>
            </p:cNvPr>
            <p:cNvSpPr>
              <a:spLocks noChangeArrowheads="1"/>
            </p:cNvSpPr>
            <p:nvPr/>
          </p:nvSpPr>
          <p:spPr bwMode="auto">
            <a:xfrm>
              <a:off x="6776"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Oval 65">
              <a:extLst>
                <a:ext uri="{FF2B5EF4-FFF2-40B4-BE49-F238E27FC236}">
                  <a16:creationId xmlns:a16="http://schemas.microsoft.com/office/drawing/2014/main" id="{09EAE648-D6B7-48A2-932F-BF17162A6079}"/>
                </a:ext>
              </a:extLst>
            </p:cNvPr>
            <p:cNvSpPr>
              <a:spLocks noChangeArrowheads="1"/>
            </p:cNvSpPr>
            <p:nvPr/>
          </p:nvSpPr>
          <p:spPr bwMode="auto">
            <a:xfrm>
              <a:off x="6815"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66">
              <a:extLst>
                <a:ext uri="{FF2B5EF4-FFF2-40B4-BE49-F238E27FC236}">
                  <a16:creationId xmlns:a16="http://schemas.microsoft.com/office/drawing/2014/main" id="{6758E95C-400B-437D-830C-BFC1AD773698}"/>
                </a:ext>
              </a:extLst>
            </p:cNvPr>
            <p:cNvSpPr>
              <a:spLocks/>
            </p:cNvSpPr>
            <p:nvPr/>
          </p:nvSpPr>
          <p:spPr bwMode="auto">
            <a:xfrm>
              <a:off x="6699" y="2408"/>
              <a:ext cx="230" cy="179"/>
            </a:xfrm>
            <a:custGeom>
              <a:avLst/>
              <a:gdLst>
                <a:gd name="T0" fmla="*/ 84 w 95"/>
                <a:gd name="T1" fmla="*/ 0 h 74"/>
                <a:gd name="T2" fmla="*/ 12 w 95"/>
                <a:gd name="T3" fmla="*/ 0 h 74"/>
                <a:gd name="T4" fmla="*/ 0 w 95"/>
                <a:gd name="T5" fmla="*/ 12 h 74"/>
                <a:gd name="T6" fmla="*/ 0 w 95"/>
                <a:gd name="T7" fmla="*/ 27 h 74"/>
                <a:gd name="T8" fmla="*/ 5 w 95"/>
                <a:gd name="T9" fmla="*/ 27 h 74"/>
                <a:gd name="T10" fmla="*/ 5 w 95"/>
                <a:gd name="T11" fmla="*/ 12 h 74"/>
                <a:gd name="T12" fmla="*/ 12 w 95"/>
                <a:gd name="T13" fmla="*/ 5 h 74"/>
                <a:gd name="T14" fmla="*/ 84 w 95"/>
                <a:gd name="T15" fmla="*/ 5 h 74"/>
                <a:gd name="T16" fmla="*/ 91 w 95"/>
                <a:gd name="T17" fmla="*/ 12 h 74"/>
                <a:gd name="T18" fmla="*/ 91 w 95"/>
                <a:gd name="T19" fmla="*/ 50 h 74"/>
                <a:gd name="T20" fmla="*/ 89 w 95"/>
                <a:gd name="T21" fmla="*/ 54 h 74"/>
                <a:gd name="T22" fmla="*/ 89 w 95"/>
                <a:gd name="T23" fmla="*/ 54 h 74"/>
                <a:gd name="T24" fmla="*/ 87 w 95"/>
                <a:gd name="T25" fmla="*/ 56 h 74"/>
                <a:gd name="T26" fmla="*/ 71 w 95"/>
                <a:gd name="T27" fmla="*/ 68 h 74"/>
                <a:gd name="T28" fmla="*/ 71 w 95"/>
                <a:gd name="T29" fmla="*/ 74 h 74"/>
                <a:gd name="T30" fmla="*/ 89 w 95"/>
                <a:gd name="T31" fmla="*/ 61 h 74"/>
                <a:gd name="T32" fmla="*/ 92 w 95"/>
                <a:gd name="T33" fmla="*/ 58 h 74"/>
                <a:gd name="T34" fmla="*/ 95 w 95"/>
                <a:gd name="T35" fmla="*/ 50 h 74"/>
                <a:gd name="T36" fmla="*/ 95 w 95"/>
                <a:gd name="T37" fmla="*/ 12 h 74"/>
                <a:gd name="T38" fmla="*/ 84 w 95"/>
                <a:gd name="T39"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74">
                  <a:moveTo>
                    <a:pt x="84" y="0"/>
                  </a:moveTo>
                  <a:cubicBezTo>
                    <a:pt x="12" y="0"/>
                    <a:pt x="12" y="0"/>
                    <a:pt x="12" y="0"/>
                  </a:cubicBezTo>
                  <a:cubicBezTo>
                    <a:pt x="5" y="0"/>
                    <a:pt x="0" y="5"/>
                    <a:pt x="0" y="12"/>
                  </a:cubicBezTo>
                  <a:cubicBezTo>
                    <a:pt x="0" y="27"/>
                    <a:pt x="0" y="27"/>
                    <a:pt x="0" y="27"/>
                  </a:cubicBezTo>
                  <a:cubicBezTo>
                    <a:pt x="5" y="27"/>
                    <a:pt x="5" y="27"/>
                    <a:pt x="5" y="27"/>
                  </a:cubicBezTo>
                  <a:cubicBezTo>
                    <a:pt x="5" y="12"/>
                    <a:pt x="5" y="12"/>
                    <a:pt x="5" y="12"/>
                  </a:cubicBezTo>
                  <a:cubicBezTo>
                    <a:pt x="5" y="8"/>
                    <a:pt x="8" y="5"/>
                    <a:pt x="12" y="5"/>
                  </a:cubicBezTo>
                  <a:cubicBezTo>
                    <a:pt x="84" y="5"/>
                    <a:pt x="84" y="5"/>
                    <a:pt x="84" y="5"/>
                  </a:cubicBezTo>
                  <a:cubicBezTo>
                    <a:pt x="88" y="5"/>
                    <a:pt x="91" y="8"/>
                    <a:pt x="91" y="12"/>
                  </a:cubicBezTo>
                  <a:cubicBezTo>
                    <a:pt x="91" y="50"/>
                    <a:pt x="91" y="50"/>
                    <a:pt x="91" y="50"/>
                  </a:cubicBezTo>
                  <a:cubicBezTo>
                    <a:pt x="91" y="53"/>
                    <a:pt x="89" y="54"/>
                    <a:pt x="89" y="54"/>
                  </a:cubicBezTo>
                  <a:cubicBezTo>
                    <a:pt x="89" y="54"/>
                    <a:pt x="89" y="54"/>
                    <a:pt x="89" y="54"/>
                  </a:cubicBezTo>
                  <a:cubicBezTo>
                    <a:pt x="88" y="55"/>
                    <a:pt x="87" y="56"/>
                    <a:pt x="87" y="56"/>
                  </a:cubicBezTo>
                  <a:cubicBezTo>
                    <a:pt x="71" y="68"/>
                    <a:pt x="71" y="68"/>
                    <a:pt x="71" y="68"/>
                  </a:cubicBezTo>
                  <a:cubicBezTo>
                    <a:pt x="71" y="74"/>
                    <a:pt x="71" y="74"/>
                    <a:pt x="71" y="74"/>
                  </a:cubicBezTo>
                  <a:cubicBezTo>
                    <a:pt x="89" y="61"/>
                    <a:pt x="89" y="61"/>
                    <a:pt x="89" y="61"/>
                  </a:cubicBezTo>
                  <a:cubicBezTo>
                    <a:pt x="90" y="60"/>
                    <a:pt x="92" y="58"/>
                    <a:pt x="92" y="58"/>
                  </a:cubicBezTo>
                  <a:cubicBezTo>
                    <a:pt x="93" y="57"/>
                    <a:pt x="95" y="54"/>
                    <a:pt x="95" y="50"/>
                  </a:cubicBezTo>
                  <a:cubicBezTo>
                    <a:pt x="95" y="12"/>
                    <a:pt x="95" y="12"/>
                    <a:pt x="95" y="12"/>
                  </a:cubicBezTo>
                  <a:cubicBezTo>
                    <a:pt x="95" y="5"/>
                    <a:pt x="90" y="0"/>
                    <a:pt x="84" y="0"/>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34" name="Picture Placeholder 133">
            <a:extLst>
              <a:ext uri="{FF2B5EF4-FFF2-40B4-BE49-F238E27FC236}">
                <a16:creationId xmlns:a16="http://schemas.microsoft.com/office/drawing/2014/main" id="{4CB4922D-AE85-44B0-BC43-3FDE4F31A986}"/>
              </a:ext>
            </a:extLst>
          </p:cNvPr>
          <p:cNvSpPr>
            <a:spLocks noGrp="1"/>
          </p:cNvSpPr>
          <p:nvPr>
            <p:ph type="pic" sz="quarter" idx="10"/>
          </p:nvPr>
        </p:nvSpPr>
        <p:spPr/>
        <p:txBody>
          <a:bodyPr/>
          <a:lstStyle/>
          <a:p>
            <a:endParaRPr lang="es-CO"/>
          </a:p>
        </p:txBody>
      </p:sp>
      <p:sp>
        <p:nvSpPr>
          <p:cNvPr id="135" name="Picture Placeholder 134">
            <a:extLst>
              <a:ext uri="{FF2B5EF4-FFF2-40B4-BE49-F238E27FC236}">
                <a16:creationId xmlns:a16="http://schemas.microsoft.com/office/drawing/2014/main" id="{9C3F3668-1C4C-4628-B659-9D3EB43A806A}"/>
              </a:ext>
            </a:extLst>
          </p:cNvPr>
          <p:cNvSpPr>
            <a:spLocks noGrp="1"/>
          </p:cNvSpPr>
          <p:nvPr>
            <p:ph type="pic" sz="quarter" idx="11"/>
          </p:nvPr>
        </p:nvSpPr>
        <p:spPr/>
        <p:txBody>
          <a:bodyPr/>
          <a:lstStyle/>
          <a:p>
            <a:endParaRPr lang="es-CO"/>
          </a:p>
        </p:txBody>
      </p:sp>
      <p:sp>
        <p:nvSpPr>
          <p:cNvPr id="136" name="Picture Placeholder 135">
            <a:extLst>
              <a:ext uri="{FF2B5EF4-FFF2-40B4-BE49-F238E27FC236}">
                <a16:creationId xmlns:a16="http://schemas.microsoft.com/office/drawing/2014/main" id="{1F542B8B-03E7-4697-B721-A03DBF8DAD73}"/>
              </a:ext>
            </a:extLst>
          </p:cNvPr>
          <p:cNvSpPr>
            <a:spLocks noGrp="1"/>
          </p:cNvSpPr>
          <p:nvPr>
            <p:ph type="pic" sz="quarter" idx="12"/>
          </p:nvPr>
        </p:nvSpPr>
        <p:spPr/>
        <p:txBody>
          <a:bodyPr/>
          <a:lstStyle/>
          <a:p>
            <a:endParaRPr lang="es-CO"/>
          </a:p>
        </p:txBody>
      </p:sp>
      <p:sp>
        <p:nvSpPr>
          <p:cNvPr id="137" name="Picture Placeholder 136">
            <a:extLst>
              <a:ext uri="{FF2B5EF4-FFF2-40B4-BE49-F238E27FC236}">
                <a16:creationId xmlns:a16="http://schemas.microsoft.com/office/drawing/2014/main" id="{D68DBA67-CFEA-47F7-880C-1C7BE92AC5FC}"/>
              </a:ext>
            </a:extLst>
          </p:cNvPr>
          <p:cNvSpPr>
            <a:spLocks noGrp="1"/>
          </p:cNvSpPr>
          <p:nvPr>
            <p:ph type="pic" sz="quarter" idx="13"/>
          </p:nvPr>
        </p:nvSpPr>
        <p:spPr/>
        <p:txBody>
          <a:bodyPr/>
          <a:lstStyle/>
          <a:p>
            <a:endParaRPr lang="es-CO"/>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605F3D7F-B124-4A3D-B404-C2D316092A58}"/>
              </a:ext>
            </a:extLst>
          </p:cNvPr>
          <p:cNvSpPr>
            <a:spLocks/>
          </p:cNvSpPr>
          <p:nvPr/>
        </p:nvSpPr>
        <p:spPr bwMode="auto">
          <a:xfrm rot="10800000">
            <a:off x="6242466" y="3175"/>
            <a:ext cx="5949534" cy="6854825"/>
          </a:xfrm>
          <a:custGeom>
            <a:avLst/>
            <a:gdLst>
              <a:gd name="T0" fmla="*/ 0 w 1946"/>
              <a:gd name="T1" fmla="*/ 0 h 2244"/>
              <a:gd name="T2" fmla="*/ 864 w 1946"/>
              <a:gd name="T3" fmla="*/ 0 h 2244"/>
              <a:gd name="T4" fmla="*/ 1703 w 1946"/>
              <a:gd name="T5" fmla="*/ 839 h 2244"/>
              <a:gd name="T6" fmla="*/ 1703 w 1946"/>
              <a:gd name="T7" fmla="*/ 1294 h 2244"/>
              <a:gd name="T8" fmla="*/ 1461 w 1946"/>
              <a:gd name="T9" fmla="*/ 1537 h 2244"/>
              <a:gd name="T10" fmla="*/ 754 w 1946"/>
              <a:gd name="T11" fmla="*/ 2244 h 2244"/>
              <a:gd name="T12" fmla="*/ 0 w 1946"/>
              <a:gd name="T13" fmla="*/ 2244 h 2244"/>
              <a:gd name="T14" fmla="*/ 0 w 1946"/>
              <a:gd name="T15" fmla="*/ 0 h 22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46" h="2244">
                <a:moveTo>
                  <a:pt x="0" y="0"/>
                </a:moveTo>
                <a:cubicBezTo>
                  <a:pt x="864" y="0"/>
                  <a:pt x="864" y="0"/>
                  <a:pt x="864" y="0"/>
                </a:cubicBezTo>
                <a:cubicBezTo>
                  <a:pt x="1703" y="839"/>
                  <a:pt x="1703" y="839"/>
                  <a:pt x="1703" y="839"/>
                </a:cubicBezTo>
                <a:cubicBezTo>
                  <a:pt x="1703" y="839"/>
                  <a:pt x="1946" y="1052"/>
                  <a:pt x="1703" y="1294"/>
                </a:cubicBezTo>
                <a:cubicBezTo>
                  <a:pt x="1461" y="1537"/>
                  <a:pt x="1461" y="1537"/>
                  <a:pt x="1461" y="1537"/>
                </a:cubicBezTo>
                <a:cubicBezTo>
                  <a:pt x="754" y="2244"/>
                  <a:pt x="754" y="2244"/>
                  <a:pt x="754" y="2244"/>
                </a:cubicBezTo>
                <a:cubicBezTo>
                  <a:pt x="0" y="2244"/>
                  <a:pt x="0" y="2244"/>
                  <a:pt x="0" y="2244"/>
                </a:cubicBezTo>
                <a:lnTo>
                  <a:pt x="0" y="0"/>
                </a:lnTo>
                <a:close/>
              </a:path>
            </a:pathLst>
          </a:custGeom>
          <a:gradFill flip="none" rotWithShape="1">
            <a:gsLst>
              <a:gs pos="0">
                <a:srgbClr val="0B6FC7">
                  <a:alpha val="63000"/>
                </a:srgbClr>
              </a:gs>
              <a:gs pos="62000">
                <a:srgbClr val="1DA2DD">
                  <a:alpha val="72000"/>
                </a:srgbClr>
              </a:gs>
              <a:gs pos="100000">
                <a:srgbClr val="24AFE4">
                  <a:alpha val="69000"/>
                </a:srgbClr>
              </a:gs>
            </a:gsLst>
            <a:lin ang="5400000" scaled="1"/>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7" name="Freeform 9">
            <a:extLst>
              <a:ext uri="{FF2B5EF4-FFF2-40B4-BE49-F238E27FC236}">
                <a16:creationId xmlns:a16="http://schemas.microsoft.com/office/drawing/2014/main" id="{FD8E7C21-0A18-4274-B634-AA68CB780495}"/>
              </a:ext>
            </a:extLst>
          </p:cNvPr>
          <p:cNvSpPr>
            <a:spLocks/>
          </p:cNvSpPr>
          <p:nvPr/>
        </p:nvSpPr>
        <p:spPr bwMode="auto">
          <a:xfrm rot="5400000">
            <a:off x="-1406153" y="4617275"/>
            <a:ext cx="4251532" cy="2401620"/>
          </a:xfrm>
          <a:custGeom>
            <a:avLst/>
            <a:gdLst>
              <a:gd name="T0" fmla="*/ 906 w 1645"/>
              <a:gd name="T1" fmla="*/ 47 h 928"/>
              <a:gd name="T2" fmla="*/ 1572 w 1645"/>
              <a:gd name="T3" fmla="*/ 729 h 928"/>
              <a:gd name="T4" fmla="*/ 1488 w 1645"/>
              <a:gd name="T5" fmla="*/ 928 h 928"/>
              <a:gd name="T6" fmla="*/ 156 w 1645"/>
              <a:gd name="T7" fmla="*/ 928 h 928"/>
              <a:gd name="T8" fmla="*/ 72 w 1645"/>
              <a:gd name="T9" fmla="*/ 728 h 928"/>
              <a:gd name="T10" fmla="*/ 738 w 1645"/>
              <a:gd name="T11" fmla="*/ 47 h 928"/>
              <a:gd name="T12" fmla="*/ 906 w 1645"/>
              <a:gd name="T13" fmla="*/ 47 h 928"/>
            </a:gdLst>
            <a:ahLst/>
            <a:cxnLst>
              <a:cxn ang="0">
                <a:pos x="T0" y="T1"/>
              </a:cxn>
              <a:cxn ang="0">
                <a:pos x="T2" y="T3"/>
              </a:cxn>
              <a:cxn ang="0">
                <a:pos x="T4" y="T5"/>
              </a:cxn>
              <a:cxn ang="0">
                <a:pos x="T6" y="T7"/>
              </a:cxn>
              <a:cxn ang="0">
                <a:pos x="T8" y="T9"/>
              </a:cxn>
              <a:cxn ang="0">
                <a:pos x="T10" y="T11"/>
              </a:cxn>
              <a:cxn ang="0">
                <a:pos x="T12" y="T13"/>
              </a:cxn>
            </a:cxnLst>
            <a:rect l="0" t="0" r="r" b="b"/>
            <a:pathLst>
              <a:path w="1645" h="928">
                <a:moveTo>
                  <a:pt x="906" y="47"/>
                </a:moveTo>
                <a:cubicBezTo>
                  <a:pt x="1572" y="729"/>
                  <a:pt x="1572" y="729"/>
                  <a:pt x="1572" y="729"/>
                </a:cubicBezTo>
                <a:cubicBezTo>
                  <a:pt x="1645" y="803"/>
                  <a:pt x="1592" y="928"/>
                  <a:pt x="1488" y="928"/>
                </a:cubicBezTo>
                <a:cubicBezTo>
                  <a:pt x="156" y="928"/>
                  <a:pt x="156" y="928"/>
                  <a:pt x="156" y="928"/>
                </a:cubicBezTo>
                <a:cubicBezTo>
                  <a:pt x="52" y="928"/>
                  <a:pt x="0" y="803"/>
                  <a:pt x="72" y="728"/>
                </a:cubicBezTo>
                <a:cubicBezTo>
                  <a:pt x="738" y="47"/>
                  <a:pt x="738" y="47"/>
                  <a:pt x="738" y="47"/>
                </a:cubicBezTo>
                <a:cubicBezTo>
                  <a:pt x="784" y="0"/>
                  <a:pt x="860" y="0"/>
                  <a:pt x="906" y="47"/>
                </a:cubicBezTo>
                <a:close/>
              </a:path>
            </a:pathLst>
          </a:custGeom>
          <a:solidFill>
            <a:srgbClr val="1DA2DD">
              <a:alpha val="70000"/>
            </a:srgbClr>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8">
            <a:extLst>
              <a:ext uri="{FF2B5EF4-FFF2-40B4-BE49-F238E27FC236}">
                <a16:creationId xmlns:a16="http://schemas.microsoft.com/office/drawing/2014/main" id="{47DC5883-6BC5-4AC1-8A7D-BC2D31176AC6}"/>
              </a:ext>
            </a:extLst>
          </p:cNvPr>
          <p:cNvSpPr/>
          <p:nvPr/>
        </p:nvSpPr>
        <p:spPr>
          <a:xfrm>
            <a:off x="7555158" y="2767280"/>
            <a:ext cx="4395755" cy="1323439"/>
          </a:xfrm>
          <a:prstGeom prst="rect">
            <a:avLst/>
          </a:prstGeom>
        </p:spPr>
        <p:txBody>
          <a:bodyPr wrap="none">
            <a:spAutoFit/>
          </a:bodyPr>
          <a:lstStyle/>
          <a:p>
            <a:r>
              <a:rPr lang="en-US" sz="8000" b="1" dirty="0">
                <a:solidFill>
                  <a:schemeClr val="bg1"/>
                </a:solidFill>
                <a:latin typeface="Lato Black" panose="020F0A02020204030203" pitchFamily="34" charset="0"/>
              </a:rPr>
              <a:t>THANKS</a:t>
            </a:r>
            <a:endParaRPr lang="en-US" sz="8000" dirty="0">
              <a:latin typeface="Lato Black" panose="020F0A02020204030203" pitchFamily="34" charset="0"/>
            </a:endParaRPr>
          </a:p>
        </p:txBody>
      </p:sp>
      <p:sp>
        <p:nvSpPr>
          <p:cNvPr id="11" name="TextBox 39">
            <a:extLst>
              <a:ext uri="{FF2B5EF4-FFF2-40B4-BE49-F238E27FC236}">
                <a16:creationId xmlns:a16="http://schemas.microsoft.com/office/drawing/2014/main" id="{604B388C-4F01-4993-A053-B87427E4BD6C}"/>
              </a:ext>
            </a:extLst>
          </p:cNvPr>
          <p:cNvSpPr txBox="1">
            <a:spLocks noChangeArrowheads="1"/>
          </p:cNvSpPr>
          <p:nvPr/>
        </p:nvSpPr>
        <p:spPr bwMode="auto">
          <a:xfrm>
            <a:off x="7819888" y="4645762"/>
            <a:ext cx="4028179" cy="800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solidFill>
                  <a:schemeClr val="bg1"/>
                </a:solidFill>
                <a:latin typeface="Arial" panose="020B0604020202020204" pitchFamily="34" charset="0"/>
                <a:cs typeface="Arial" panose="020B0604020202020204" pitchFamily="34" charset="0"/>
              </a:rPr>
              <a:t>Email: contacto@gmail.com</a:t>
            </a:r>
          </a:p>
          <a:p>
            <a:pPr algn="ctr"/>
            <a:r>
              <a:rPr lang="en-US" altLang="es-MX" sz="1800" dirty="0" err="1">
                <a:solidFill>
                  <a:schemeClr val="bg1"/>
                </a:solidFill>
                <a:latin typeface="Arial" panose="020B0604020202020204" pitchFamily="34" charset="0"/>
                <a:cs typeface="Arial" panose="020B0604020202020204" pitchFamily="34" charset="0"/>
              </a:rPr>
              <a:t>Cel</a:t>
            </a:r>
            <a:r>
              <a:rPr lang="en-US" altLang="es-MX" sz="1800" dirty="0">
                <a:solidFill>
                  <a:schemeClr val="bg1"/>
                </a:solidFill>
                <a:latin typeface="Arial" panose="020B0604020202020204" pitchFamily="34" charset="0"/>
                <a:cs typeface="Arial" panose="020B0604020202020204" pitchFamily="34" charset="0"/>
              </a:rPr>
              <a:t>: 320 222 222 </a:t>
            </a:r>
          </a:p>
        </p:txBody>
      </p:sp>
      <p:sp>
        <p:nvSpPr>
          <p:cNvPr id="13" name="Rectangle 40">
            <a:extLst>
              <a:ext uri="{FF2B5EF4-FFF2-40B4-BE49-F238E27FC236}">
                <a16:creationId xmlns:a16="http://schemas.microsoft.com/office/drawing/2014/main" id="{9C80D519-DB46-492C-AC10-856C73FC8008}"/>
              </a:ext>
            </a:extLst>
          </p:cNvPr>
          <p:cNvSpPr>
            <a:spLocks noChangeArrowheads="1"/>
          </p:cNvSpPr>
          <p:nvPr/>
        </p:nvSpPr>
        <p:spPr bwMode="auto">
          <a:xfrm>
            <a:off x="8688763" y="4266133"/>
            <a:ext cx="2228600" cy="55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solidFill>
                  <a:schemeClr val="bg1"/>
                </a:solidFill>
                <a:latin typeface="Arial" panose="020B0604020202020204" pitchFamily="34" charset="0"/>
                <a:cs typeface="Arial" panose="020B0604020202020204" pitchFamily="34" charset="0"/>
              </a:rPr>
              <a:t>CONTACT US</a:t>
            </a:r>
            <a:r>
              <a:rPr lang="en-US" altLang="es-MX" sz="2000" b="1" dirty="0">
                <a:solidFill>
                  <a:schemeClr val="bg1"/>
                </a:solidFill>
                <a:latin typeface="Arial" panose="020B0604020202020204" pitchFamily="34" charset="0"/>
                <a:cs typeface="Arial" panose="020B0604020202020204" pitchFamily="34" charset="0"/>
              </a:rPr>
              <a:t> </a:t>
            </a:r>
          </a:p>
        </p:txBody>
      </p:sp>
      <p:sp>
        <p:nvSpPr>
          <p:cNvPr id="15" name="Freeform 185">
            <a:extLst>
              <a:ext uri="{FF2B5EF4-FFF2-40B4-BE49-F238E27FC236}">
                <a16:creationId xmlns:a16="http://schemas.microsoft.com/office/drawing/2014/main" id="{6CE9CE38-1A90-4471-B983-71DC562BF23A}"/>
              </a:ext>
            </a:extLst>
          </p:cNvPr>
          <p:cNvSpPr>
            <a:spLocks noChangeArrowheads="1"/>
          </p:cNvSpPr>
          <p:nvPr/>
        </p:nvSpPr>
        <p:spPr bwMode="auto">
          <a:xfrm>
            <a:off x="9561700" y="4017187"/>
            <a:ext cx="382670" cy="29250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p:spPr>
        <p:txBody>
          <a:bodyPr wrap="none" lIns="91431" tIns="45716" rIns="91431" bIns="45716" anchor="ctr"/>
          <a:lstStyle/>
          <a:p>
            <a:endParaRPr lang="es-MX" sz="1200"/>
          </a:p>
        </p:txBody>
      </p:sp>
      <p:sp>
        <p:nvSpPr>
          <p:cNvPr id="19" name="Picture Placeholder 18">
            <a:extLst>
              <a:ext uri="{FF2B5EF4-FFF2-40B4-BE49-F238E27FC236}">
                <a16:creationId xmlns:a16="http://schemas.microsoft.com/office/drawing/2014/main" id="{8EE8C00C-6D32-49FF-99EA-F95CD8A9E2A5}"/>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700215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Picture Placeholder 40">
            <a:extLst>
              <a:ext uri="{FF2B5EF4-FFF2-40B4-BE49-F238E27FC236}">
                <a16:creationId xmlns:a16="http://schemas.microsoft.com/office/drawing/2014/main" id="{9960722A-0458-490B-A1E6-5116B4803B6E}"/>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24" name="Freeform 5">
            <a:extLst>
              <a:ext uri="{FF2B5EF4-FFF2-40B4-BE49-F238E27FC236}">
                <a16:creationId xmlns:a16="http://schemas.microsoft.com/office/drawing/2014/main" id="{B08694A1-B5F5-4741-9102-C0255B9BF6A5}"/>
              </a:ext>
            </a:extLst>
          </p:cNvPr>
          <p:cNvSpPr>
            <a:spLocks/>
          </p:cNvSpPr>
          <p:nvPr/>
        </p:nvSpPr>
        <p:spPr bwMode="auto">
          <a:xfrm>
            <a:off x="3175" y="3175"/>
            <a:ext cx="5949534" cy="6854825"/>
          </a:xfrm>
          <a:custGeom>
            <a:avLst/>
            <a:gdLst>
              <a:gd name="T0" fmla="*/ 0 w 1946"/>
              <a:gd name="T1" fmla="*/ 0 h 2244"/>
              <a:gd name="T2" fmla="*/ 864 w 1946"/>
              <a:gd name="T3" fmla="*/ 0 h 2244"/>
              <a:gd name="T4" fmla="*/ 1703 w 1946"/>
              <a:gd name="T5" fmla="*/ 839 h 2244"/>
              <a:gd name="T6" fmla="*/ 1703 w 1946"/>
              <a:gd name="T7" fmla="*/ 1294 h 2244"/>
              <a:gd name="T8" fmla="*/ 1461 w 1946"/>
              <a:gd name="T9" fmla="*/ 1537 h 2244"/>
              <a:gd name="T10" fmla="*/ 754 w 1946"/>
              <a:gd name="T11" fmla="*/ 2244 h 2244"/>
              <a:gd name="T12" fmla="*/ 0 w 1946"/>
              <a:gd name="T13" fmla="*/ 2244 h 2244"/>
              <a:gd name="T14" fmla="*/ 0 w 1946"/>
              <a:gd name="T15" fmla="*/ 0 h 22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46" h="2244">
                <a:moveTo>
                  <a:pt x="0" y="0"/>
                </a:moveTo>
                <a:cubicBezTo>
                  <a:pt x="864" y="0"/>
                  <a:pt x="864" y="0"/>
                  <a:pt x="864" y="0"/>
                </a:cubicBezTo>
                <a:cubicBezTo>
                  <a:pt x="1703" y="839"/>
                  <a:pt x="1703" y="839"/>
                  <a:pt x="1703" y="839"/>
                </a:cubicBezTo>
                <a:cubicBezTo>
                  <a:pt x="1703" y="839"/>
                  <a:pt x="1946" y="1052"/>
                  <a:pt x="1703" y="1294"/>
                </a:cubicBezTo>
                <a:cubicBezTo>
                  <a:pt x="1461" y="1537"/>
                  <a:pt x="1461" y="1537"/>
                  <a:pt x="1461" y="1537"/>
                </a:cubicBezTo>
                <a:cubicBezTo>
                  <a:pt x="754" y="2244"/>
                  <a:pt x="754" y="2244"/>
                  <a:pt x="754" y="2244"/>
                </a:cubicBezTo>
                <a:cubicBezTo>
                  <a:pt x="0" y="2244"/>
                  <a:pt x="0" y="2244"/>
                  <a:pt x="0" y="2244"/>
                </a:cubicBezTo>
                <a:lnTo>
                  <a:pt x="0" y="0"/>
                </a:lnTo>
                <a:close/>
              </a:path>
            </a:pathLst>
          </a:custGeom>
          <a:gradFill flip="none" rotWithShape="1">
            <a:gsLst>
              <a:gs pos="0">
                <a:srgbClr val="0B6FC7">
                  <a:alpha val="63000"/>
                </a:srgbClr>
              </a:gs>
              <a:gs pos="62000">
                <a:srgbClr val="1DA2DD">
                  <a:alpha val="72000"/>
                </a:srgbClr>
              </a:gs>
              <a:gs pos="100000">
                <a:srgbClr val="24AFE4">
                  <a:alpha val="69000"/>
                </a:srgbClr>
              </a:gs>
            </a:gsLst>
            <a:lin ang="5400000" scaled="1"/>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29" name="TextBox 28">
            <a:extLst>
              <a:ext uri="{FF2B5EF4-FFF2-40B4-BE49-F238E27FC236}">
                <a16:creationId xmlns:a16="http://schemas.microsoft.com/office/drawing/2014/main" id="{8F7258CE-BD72-4D4C-ACE8-46AC21EF5959}"/>
              </a:ext>
            </a:extLst>
          </p:cNvPr>
          <p:cNvSpPr txBox="1"/>
          <p:nvPr/>
        </p:nvSpPr>
        <p:spPr>
          <a:xfrm>
            <a:off x="485359" y="2351782"/>
            <a:ext cx="5467350" cy="1077218"/>
          </a:xfrm>
          <a:prstGeom prst="rect">
            <a:avLst/>
          </a:prstGeom>
          <a:noFill/>
        </p:spPr>
        <p:txBody>
          <a:bodyPr wrap="square" rtlCol="0">
            <a:spAutoFit/>
          </a:bodyPr>
          <a:lstStyle/>
          <a:p>
            <a:r>
              <a:rPr lang="en-US" sz="3200" dirty="0">
                <a:solidFill>
                  <a:schemeClr val="bg1"/>
                </a:solidFill>
                <a:latin typeface="Lato" panose="020F0502020204030203" pitchFamily="34" charset="0"/>
              </a:rPr>
              <a:t>POWERPOINT </a:t>
            </a:r>
          </a:p>
          <a:p>
            <a:r>
              <a:rPr lang="en-US" sz="3200" dirty="0">
                <a:solidFill>
                  <a:schemeClr val="bg1"/>
                </a:solidFill>
                <a:latin typeface="Lato" panose="020F0502020204030203" pitchFamily="34" charset="0"/>
              </a:rPr>
              <a:t>TEMPLATE</a:t>
            </a:r>
          </a:p>
        </p:txBody>
      </p:sp>
      <p:sp>
        <p:nvSpPr>
          <p:cNvPr id="30" name="Rectangle 29">
            <a:extLst>
              <a:ext uri="{FF2B5EF4-FFF2-40B4-BE49-F238E27FC236}">
                <a16:creationId xmlns:a16="http://schemas.microsoft.com/office/drawing/2014/main" id="{4905DDC5-E05A-467C-BABF-0E5769BF0E44}"/>
              </a:ext>
            </a:extLst>
          </p:cNvPr>
          <p:cNvSpPr/>
          <p:nvPr/>
        </p:nvSpPr>
        <p:spPr>
          <a:xfrm>
            <a:off x="468558" y="3365253"/>
            <a:ext cx="3904082" cy="830997"/>
          </a:xfrm>
          <a:prstGeom prst="rect">
            <a:avLst/>
          </a:prstGeom>
        </p:spPr>
        <p:txBody>
          <a:bodyPr wrap="none">
            <a:spAutoFit/>
          </a:bodyPr>
          <a:lstStyle/>
          <a:p>
            <a:r>
              <a:rPr lang="en-US" sz="4800" b="1" dirty="0">
                <a:solidFill>
                  <a:schemeClr val="bg1"/>
                </a:solidFill>
                <a:latin typeface="Lato Black" panose="020F0A02020204030203" pitchFamily="34" charset="0"/>
              </a:rPr>
              <a:t>CORPORATE</a:t>
            </a:r>
            <a:endParaRPr lang="en-US" sz="4800" dirty="0">
              <a:latin typeface="Lato Black" panose="020F0A02020204030203" pitchFamily="34" charset="0"/>
            </a:endParaRPr>
          </a:p>
        </p:txBody>
      </p:sp>
      <p:sp>
        <p:nvSpPr>
          <p:cNvPr id="47" name="Freeform 9">
            <a:extLst>
              <a:ext uri="{FF2B5EF4-FFF2-40B4-BE49-F238E27FC236}">
                <a16:creationId xmlns:a16="http://schemas.microsoft.com/office/drawing/2014/main" id="{B0C1DE41-85CF-42D1-8366-3382E7A06F9F}"/>
              </a:ext>
            </a:extLst>
          </p:cNvPr>
          <p:cNvSpPr>
            <a:spLocks/>
          </p:cNvSpPr>
          <p:nvPr/>
        </p:nvSpPr>
        <p:spPr bwMode="auto">
          <a:xfrm rot="16200000">
            <a:off x="9268649" y="4922074"/>
            <a:ext cx="4251532" cy="2401620"/>
          </a:xfrm>
          <a:custGeom>
            <a:avLst/>
            <a:gdLst>
              <a:gd name="T0" fmla="*/ 906 w 1645"/>
              <a:gd name="T1" fmla="*/ 47 h 928"/>
              <a:gd name="T2" fmla="*/ 1572 w 1645"/>
              <a:gd name="T3" fmla="*/ 729 h 928"/>
              <a:gd name="T4" fmla="*/ 1488 w 1645"/>
              <a:gd name="T5" fmla="*/ 928 h 928"/>
              <a:gd name="T6" fmla="*/ 156 w 1645"/>
              <a:gd name="T7" fmla="*/ 928 h 928"/>
              <a:gd name="T8" fmla="*/ 72 w 1645"/>
              <a:gd name="T9" fmla="*/ 728 h 928"/>
              <a:gd name="T10" fmla="*/ 738 w 1645"/>
              <a:gd name="T11" fmla="*/ 47 h 928"/>
              <a:gd name="T12" fmla="*/ 906 w 1645"/>
              <a:gd name="T13" fmla="*/ 47 h 928"/>
            </a:gdLst>
            <a:ahLst/>
            <a:cxnLst>
              <a:cxn ang="0">
                <a:pos x="T0" y="T1"/>
              </a:cxn>
              <a:cxn ang="0">
                <a:pos x="T2" y="T3"/>
              </a:cxn>
              <a:cxn ang="0">
                <a:pos x="T4" y="T5"/>
              </a:cxn>
              <a:cxn ang="0">
                <a:pos x="T6" y="T7"/>
              </a:cxn>
              <a:cxn ang="0">
                <a:pos x="T8" y="T9"/>
              </a:cxn>
              <a:cxn ang="0">
                <a:pos x="T10" y="T11"/>
              </a:cxn>
              <a:cxn ang="0">
                <a:pos x="T12" y="T13"/>
              </a:cxn>
            </a:cxnLst>
            <a:rect l="0" t="0" r="r" b="b"/>
            <a:pathLst>
              <a:path w="1645" h="928">
                <a:moveTo>
                  <a:pt x="906" y="47"/>
                </a:moveTo>
                <a:cubicBezTo>
                  <a:pt x="1572" y="729"/>
                  <a:pt x="1572" y="729"/>
                  <a:pt x="1572" y="729"/>
                </a:cubicBezTo>
                <a:cubicBezTo>
                  <a:pt x="1645" y="803"/>
                  <a:pt x="1592" y="928"/>
                  <a:pt x="1488" y="928"/>
                </a:cubicBezTo>
                <a:cubicBezTo>
                  <a:pt x="156" y="928"/>
                  <a:pt x="156" y="928"/>
                  <a:pt x="156" y="928"/>
                </a:cubicBezTo>
                <a:cubicBezTo>
                  <a:pt x="52" y="928"/>
                  <a:pt x="0" y="803"/>
                  <a:pt x="72" y="728"/>
                </a:cubicBezTo>
                <a:cubicBezTo>
                  <a:pt x="738" y="47"/>
                  <a:pt x="738" y="47"/>
                  <a:pt x="738" y="47"/>
                </a:cubicBezTo>
                <a:cubicBezTo>
                  <a:pt x="784" y="0"/>
                  <a:pt x="860" y="0"/>
                  <a:pt x="906" y="47"/>
                </a:cubicBezTo>
                <a:close/>
              </a:path>
            </a:pathLst>
          </a:custGeom>
          <a:solidFill>
            <a:srgbClr val="1DA2DD">
              <a:alpha val="70000"/>
            </a:srgbClr>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5">
            <a:extLst>
              <a:ext uri="{FF2B5EF4-FFF2-40B4-BE49-F238E27FC236}">
                <a16:creationId xmlns:a16="http://schemas.microsoft.com/office/drawing/2014/main" id="{F5AAFC99-A6A3-4E9E-B647-DF46CD2C3C00}"/>
              </a:ext>
            </a:extLst>
          </p:cNvPr>
          <p:cNvGrpSpPr>
            <a:grpSpLocks noChangeAspect="1"/>
          </p:cNvGrpSpPr>
          <p:nvPr/>
        </p:nvGrpSpPr>
        <p:grpSpPr bwMode="auto">
          <a:xfrm>
            <a:off x="1216025" y="558800"/>
            <a:ext cx="9759950" cy="3781425"/>
            <a:chOff x="766" y="352"/>
            <a:chExt cx="6148" cy="2382"/>
          </a:xfrm>
        </p:grpSpPr>
        <p:sp>
          <p:nvSpPr>
            <p:cNvPr id="13" name="Freeform 6">
              <a:extLst>
                <a:ext uri="{FF2B5EF4-FFF2-40B4-BE49-F238E27FC236}">
                  <a16:creationId xmlns:a16="http://schemas.microsoft.com/office/drawing/2014/main" id="{D9DE5097-8321-4B39-B7C1-C96BABBACF32}"/>
                </a:ext>
              </a:extLst>
            </p:cNvPr>
            <p:cNvSpPr>
              <a:spLocks/>
            </p:cNvSpPr>
            <p:nvPr/>
          </p:nvSpPr>
          <p:spPr bwMode="auto">
            <a:xfrm>
              <a:off x="2371" y="1757"/>
              <a:ext cx="199" cy="977"/>
            </a:xfrm>
            <a:custGeom>
              <a:avLst/>
              <a:gdLst>
                <a:gd name="T0" fmla="*/ 20 w 84"/>
                <a:gd name="T1" fmla="*/ 105 h 411"/>
                <a:gd name="T2" fmla="*/ 20 w 84"/>
                <a:gd name="T3" fmla="*/ 411 h 411"/>
                <a:gd name="T4" fmla="*/ 0 w 84"/>
                <a:gd name="T5" fmla="*/ 411 h 411"/>
                <a:gd name="T6" fmla="*/ 0 w 84"/>
                <a:gd name="T7" fmla="*/ 105 h 411"/>
                <a:gd name="T8" fmla="*/ 65 w 84"/>
                <a:gd name="T9" fmla="*/ 0 h 411"/>
                <a:gd name="T10" fmla="*/ 84 w 84"/>
                <a:gd name="T11" fmla="*/ 0 h 411"/>
                <a:gd name="T12" fmla="*/ 84 w 84"/>
                <a:gd name="T13" fmla="*/ 13 h 411"/>
                <a:gd name="T14" fmla="*/ 20 w 84"/>
                <a:gd name="T15" fmla="*/ 105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411">
                  <a:moveTo>
                    <a:pt x="20" y="105"/>
                  </a:moveTo>
                  <a:cubicBezTo>
                    <a:pt x="20" y="411"/>
                    <a:pt x="20" y="411"/>
                    <a:pt x="20" y="411"/>
                  </a:cubicBezTo>
                  <a:cubicBezTo>
                    <a:pt x="0" y="411"/>
                    <a:pt x="0" y="411"/>
                    <a:pt x="0" y="411"/>
                  </a:cubicBezTo>
                  <a:cubicBezTo>
                    <a:pt x="0" y="105"/>
                    <a:pt x="0" y="105"/>
                    <a:pt x="0" y="105"/>
                  </a:cubicBezTo>
                  <a:cubicBezTo>
                    <a:pt x="0" y="60"/>
                    <a:pt x="25" y="20"/>
                    <a:pt x="65" y="0"/>
                  </a:cubicBezTo>
                  <a:cubicBezTo>
                    <a:pt x="84" y="0"/>
                    <a:pt x="84" y="0"/>
                    <a:pt x="84" y="0"/>
                  </a:cubicBezTo>
                  <a:cubicBezTo>
                    <a:pt x="84" y="13"/>
                    <a:pt x="84" y="13"/>
                    <a:pt x="84" y="13"/>
                  </a:cubicBezTo>
                  <a:cubicBezTo>
                    <a:pt x="46" y="27"/>
                    <a:pt x="20" y="64"/>
                    <a:pt x="20" y="105"/>
                  </a:cubicBezTo>
                  <a:close/>
                </a:path>
              </a:pathLst>
            </a:custGeom>
            <a:solidFill>
              <a:srgbClr val="06A1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22BEBCBC-C81A-4479-B447-FB3B94915263}"/>
                </a:ext>
              </a:extLst>
            </p:cNvPr>
            <p:cNvSpPr>
              <a:spLocks/>
            </p:cNvSpPr>
            <p:nvPr/>
          </p:nvSpPr>
          <p:spPr bwMode="auto">
            <a:xfrm>
              <a:off x="2371" y="1757"/>
              <a:ext cx="199" cy="977"/>
            </a:xfrm>
            <a:custGeom>
              <a:avLst/>
              <a:gdLst>
                <a:gd name="T0" fmla="*/ 20 w 84"/>
                <a:gd name="T1" fmla="*/ 105 h 411"/>
                <a:gd name="T2" fmla="*/ 20 w 84"/>
                <a:gd name="T3" fmla="*/ 411 h 411"/>
                <a:gd name="T4" fmla="*/ 0 w 84"/>
                <a:gd name="T5" fmla="*/ 411 h 411"/>
                <a:gd name="T6" fmla="*/ 0 w 84"/>
                <a:gd name="T7" fmla="*/ 105 h 411"/>
                <a:gd name="T8" fmla="*/ 65 w 84"/>
                <a:gd name="T9" fmla="*/ 0 h 411"/>
                <a:gd name="T10" fmla="*/ 84 w 84"/>
                <a:gd name="T11" fmla="*/ 0 h 411"/>
                <a:gd name="T12" fmla="*/ 84 w 84"/>
                <a:gd name="T13" fmla="*/ 13 h 411"/>
                <a:gd name="T14" fmla="*/ 20 w 84"/>
                <a:gd name="T15" fmla="*/ 105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411">
                  <a:moveTo>
                    <a:pt x="20" y="105"/>
                  </a:moveTo>
                  <a:cubicBezTo>
                    <a:pt x="20" y="411"/>
                    <a:pt x="20" y="411"/>
                    <a:pt x="20" y="411"/>
                  </a:cubicBezTo>
                  <a:cubicBezTo>
                    <a:pt x="0" y="411"/>
                    <a:pt x="0" y="411"/>
                    <a:pt x="0" y="411"/>
                  </a:cubicBezTo>
                  <a:cubicBezTo>
                    <a:pt x="0" y="105"/>
                    <a:pt x="0" y="105"/>
                    <a:pt x="0" y="105"/>
                  </a:cubicBezTo>
                  <a:cubicBezTo>
                    <a:pt x="0" y="60"/>
                    <a:pt x="25" y="20"/>
                    <a:pt x="65" y="0"/>
                  </a:cubicBezTo>
                  <a:cubicBezTo>
                    <a:pt x="84" y="0"/>
                    <a:pt x="84" y="0"/>
                    <a:pt x="84" y="0"/>
                  </a:cubicBezTo>
                  <a:cubicBezTo>
                    <a:pt x="84" y="13"/>
                    <a:pt x="84" y="13"/>
                    <a:pt x="84" y="13"/>
                  </a:cubicBezTo>
                  <a:cubicBezTo>
                    <a:pt x="46" y="27"/>
                    <a:pt x="20" y="64"/>
                    <a:pt x="20" y="105"/>
                  </a:cubicBezTo>
                  <a:close/>
                </a:path>
              </a:pathLst>
            </a:custGeom>
            <a:solidFill>
              <a:srgbClr val="41A1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048D3C06-4376-4A00-B8D5-4E8B7FAAB19D}"/>
                </a:ext>
              </a:extLst>
            </p:cNvPr>
            <p:cNvSpPr>
              <a:spLocks/>
            </p:cNvSpPr>
            <p:nvPr/>
          </p:nvSpPr>
          <p:spPr bwMode="auto">
            <a:xfrm>
              <a:off x="4436" y="1757"/>
              <a:ext cx="202" cy="977"/>
            </a:xfrm>
            <a:custGeom>
              <a:avLst/>
              <a:gdLst>
                <a:gd name="T0" fmla="*/ 20 w 85"/>
                <a:gd name="T1" fmla="*/ 105 h 411"/>
                <a:gd name="T2" fmla="*/ 20 w 85"/>
                <a:gd name="T3" fmla="*/ 411 h 411"/>
                <a:gd name="T4" fmla="*/ 0 w 85"/>
                <a:gd name="T5" fmla="*/ 411 h 411"/>
                <a:gd name="T6" fmla="*/ 0 w 85"/>
                <a:gd name="T7" fmla="*/ 105 h 411"/>
                <a:gd name="T8" fmla="*/ 65 w 85"/>
                <a:gd name="T9" fmla="*/ 0 h 411"/>
                <a:gd name="T10" fmla="*/ 85 w 85"/>
                <a:gd name="T11" fmla="*/ 0 h 411"/>
                <a:gd name="T12" fmla="*/ 85 w 85"/>
                <a:gd name="T13" fmla="*/ 13 h 411"/>
                <a:gd name="T14" fmla="*/ 20 w 85"/>
                <a:gd name="T15" fmla="*/ 105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5" h="411">
                  <a:moveTo>
                    <a:pt x="20" y="105"/>
                  </a:moveTo>
                  <a:cubicBezTo>
                    <a:pt x="20" y="411"/>
                    <a:pt x="20" y="411"/>
                    <a:pt x="20" y="411"/>
                  </a:cubicBezTo>
                  <a:cubicBezTo>
                    <a:pt x="0" y="411"/>
                    <a:pt x="0" y="411"/>
                    <a:pt x="0" y="411"/>
                  </a:cubicBezTo>
                  <a:cubicBezTo>
                    <a:pt x="0" y="105"/>
                    <a:pt x="0" y="105"/>
                    <a:pt x="0" y="105"/>
                  </a:cubicBezTo>
                  <a:cubicBezTo>
                    <a:pt x="0" y="60"/>
                    <a:pt x="26" y="20"/>
                    <a:pt x="65" y="0"/>
                  </a:cubicBezTo>
                  <a:cubicBezTo>
                    <a:pt x="85" y="0"/>
                    <a:pt x="85" y="0"/>
                    <a:pt x="85" y="0"/>
                  </a:cubicBezTo>
                  <a:cubicBezTo>
                    <a:pt x="85" y="13"/>
                    <a:pt x="85" y="13"/>
                    <a:pt x="85" y="13"/>
                  </a:cubicBezTo>
                  <a:cubicBezTo>
                    <a:pt x="46" y="27"/>
                    <a:pt x="20" y="64"/>
                    <a:pt x="20" y="105"/>
                  </a:cubicBezTo>
                  <a:close/>
                </a:path>
              </a:pathLst>
            </a:custGeom>
            <a:solidFill>
              <a:srgbClr val="007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9">
              <a:extLst>
                <a:ext uri="{FF2B5EF4-FFF2-40B4-BE49-F238E27FC236}">
                  <a16:creationId xmlns:a16="http://schemas.microsoft.com/office/drawing/2014/main" id="{A1FFA62F-89E8-4263-91EF-8AA83D7A4D0E}"/>
                </a:ext>
              </a:extLst>
            </p:cNvPr>
            <p:cNvSpPr>
              <a:spLocks/>
            </p:cNvSpPr>
            <p:nvPr/>
          </p:nvSpPr>
          <p:spPr bwMode="auto">
            <a:xfrm>
              <a:off x="6501" y="1757"/>
              <a:ext cx="199" cy="977"/>
            </a:xfrm>
            <a:custGeom>
              <a:avLst/>
              <a:gdLst>
                <a:gd name="T0" fmla="*/ 20 w 84"/>
                <a:gd name="T1" fmla="*/ 105 h 411"/>
                <a:gd name="T2" fmla="*/ 20 w 84"/>
                <a:gd name="T3" fmla="*/ 411 h 411"/>
                <a:gd name="T4" fmla="*/ 0 w 84"/>
                <a:gd name="T5" fmla="*/ 411 h 411"/>
                <a:gd name="T6" fmla="*/ 0 w 84"/>
                <a:gd name="T7" fmla="*/ 105 h 411"/>
                <a:gd name="T8" fmla="*/ 65 w 84"/>
                <a:gd name="T9" fmla="*/ 0 h 411"/>
                <a:gd name="T10" fmla="*/ 84 w 84"/>
                <a:gd name="T11" fmla="*/ 0 h 411"/>
                <a:gd name="T12" fmla="*/ 84 w 84"/>
                <a:gd name="T13" fmla="*/ 13 h 411"/>
                <a:gd name="T14" fmla="*/ 20 w 84"/>
                <a:gd name="T15" fmla="*/ 105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411">
                  <a:moveTo>
                    <a:pt x="20" y="105"/>
                  </a:moveTo>
                  <a:cubicBezTo>
                    <a:pt x="20" y="411"/>
                    <a:pt x="20" y="411"/>
                    <a:pt x="20" y="411"/>
                  </a:cubicBezTo>
                  <a:cubicBezTo>
                    <a:pt x="0" y="411"/>
                    <a:pt x="0" y="411"/>
                    <a:pt x="0" y="411"/>
                  </a:cubicBezTo>
                  <a:cubicBezTo>
                    <a:pt x="0" y="105"/>
                    <a:pt x="0" y="105"/>
                    <a:pt x="0" y="105"/>
                  </a:cubicBezTo>
                  <a:cubicBezTo>
                    <a:pt x="0" y="60"/>
                    <a:pt x="25" y="20"/>
                    <a:pt x="65" y="0"/>
                  </a:cubicBezTo>
                  <a:cubicBezTo>
                    <a:pt x="84" y="0"/>
                    <a:pt x="84" y="0"/>
                    <a:pt x="84" y="0"/>
                  </a:cubicBezTo>
                  <a:cubicBezTo>
                    <a:pt x="84" y="13"/>
                    <a:pt x="84" y="13"/>
                    <a:pt x="84" y="13"/>
                  </a:cubicBezTo>
                  <a:cubicBezTo>
                    <a:pt x="46" y="27"/>
                    <a:pt x="20" y="64"/>
                    <a:pt x="20" y="105"/>
                  </a:cubicBezTo>
                  <a:close/>
                </a:path>
              </a:pathLst>
            </a:custGeom>
            <a:solidFill>
              <a:srgbClr val="6EB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0">
              <a:extLst>
                <a:ext uri="{FF2B5EF4-FFF2-40B4-BE49-F238E27FC236}">
                  <a16:creationId xmlns:a16="http://schemas.microsoft.com/office/drawing/2014/main" id="{72E4EDC9-A564-4713-93EA-B3D183DCC1E6}"/>
                </a:ext>
              </a:extLst>
            </p:cNvPr>
            <p:cNvSpPr>
              <a:spLocks/>
            </p:cNvSpPr>
            <p:nvPr/>
          </p:nvSpPr>
          <p:spPr bwMode="auto">
            <a:xfrm>
              <a:off x="1393" y="352"/>
              <a:ext cx="199" cy="977"/>
            </a:xfrm>
            <a:custGeom>
              <a:avLst/>
              <a:gdLst>
                <a:gd name="T0" fmla="*/ 20 w 84"/>
                <a:gd name="T1" fmla="*/ 305 h 411"/>
                <a:gd name="T2" fmla="*/ 20 w 84"/>
                <a:gd name="T3" fmla="*/ 0 h 411"/>
                <a:gd name="T4" fmla="*/ 0 w 84"/>
                <a:gd name="T5" fmla="*/ 0 h 411"/>
                <a:gd name="T6" fmla="*/ 0 w 84"/>
                <a:gd name="T7" fmla="*/ 305 h 411"/>
                <a:gd name="T8" fmla="*/ 65 w 84"/>
                <a:gd name="T9" fmla="*/ 411 h 411"/>
                <a:gd name="T10" fmla="*/ 84 w 84"/>
                <a:gd name="T11" fmla="*/ 411 h 411"/>
                <a:gd name="T12" fmla="*/ 84 w 84"/>
                <a:gd name="T13" fmla="*/ 397 h 411"/>
                <a:gd name="T14" fmla="*/ 20 w 84"/>
                <a:gd name="T15" fmla="*/ 305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411">
                  <a:moveTo>
                    <a:pt x="20" y="305"/>
                  </a:moveTo>
                  <a:cubicBezTo>
                    <a:pt x="20" y="0"/>
                    <a:pt x="20" y="0"/>
                    <a:pt x="20" y="0"/>
                  </a:cubicBezTo>
                  <a:cubicBezTo>
                    <a:pt x="0" y="0"/>
                    <a:pt x="0" y="0"/>
                    <a:pt x="0" y="0"/>
                  </a:cubicBezTo>
                  <a:cubicBezTo>
                    <a:pt x="0" y="305"/>
                    <a:pt x="0" y="305"/>
                    <a:pt x="0" y="305"/>
                  </a:cubicBezTo>
                  <a:cubicBezTo>
                    <a:pt x="0" y="351"/>
                    <a:pt x="26" y="391"/>
                    <a:pt x="65" y="411"/>
                  </a:cubicBezTo>
                  <a:cubicBezTo>
                    <a:pt x="84" y="411"/>
                    <a:pt x="84" y="411"/>
                    <a:pt x="84" y="411"/>
                  </a:cubicBezTo>
                  <a:cubicBezTo>
                    <a:pt x="84" y="397"/>
                    <a:pt x="84" y="397"/>
                    <a:pt x="84" y="397"/>
                  </a:cubicBezTo>
                  <a:cubicBezTo>
                    <a:pt x="46" y="383"/>
                    <a:pt x="20" y="347"/>
                    <a:pt x="20" y="305"/>
                  </a:cubicBezTo>
                  <a:close/>
                </a:path>
              </a:pathLst>
            </a:custGeom>
            <a:solidFill>
              <a:srgbClr val="00A5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1">
              <a:extLst>
                <a:ext uri="{FF2B5EF4-FFF2-40B4-BE49-F238E27FC236}">
                  <a16:creationId xmlns:a16="http://schemas.microsoft.com/office/drawing/2014/main" id="{6A6F373D-8B79-4CB8-BE7F-808CAB7D3862}"/>
                </a:ext>
              </a:extLst>
            </p:cNvPr>
            <p:cNvSpPr>
              <a:spLocks/>
            </p:cNvSpPr>
            <p:nvPr/>
          </p:nvSpPr>
          <p:spPr bwMode="auto">
            <a:xfrm>
              <a:off x="3458" y="352"/>
              <a:ext cx="202" cy="977"/>
            </a:xfrm>
            <a:custGeom>
              <a:avLst/>
              <a:gdLst>
                <a:gd name="T0" fmla="*/ 20 w 85"/>
                <a:gd name="T1" fmla="*/ 305 h 411"/>
                <a:gd name="T2" fmla="*/ 20 w 85"/>
                <a:gd name="T3" fmla="*/ 0 h 411"/>
                <a:gd name="T4" fmla="*/ 0 w 85"/>
                <a:gd name="T5" fmla="*/ 0 h 411"/>
                <a:gd name="T6" fmla="*/ 0 w 85"/>
                <a:gd name="T7" fmla="*/ 305 h 411"/>
                <a:gd name="T8" fmla="*/ 66 w 85"/>
                <a:gd name="T9" fmla="*/ 411 h 411"/>
                <a:gd name="T10" fmla="*/ 85 w 85"/>
                <a:gd name="T11" fmla="*/ 411 h 411"/>
                <a:gd name="T12" fmla="*/ 85 w 85"/>
                <a:gd name="T13" fmla="*/ 397 h 411"/>
                <a:gd name="T14" fmla="*/ 20 w 85"/>
                <a:gd name="T15" fmla="*/ 305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5" h="411">
                  <a:moveTo>
                    <a:pt x="20" y="305"/>
                  </a:moveTo>
                  <a:cubicBezTo>
                    <a:pt x="20" y="0"/>
                    <a:pt x="20" y="0"/>
                    <a:pt x="20" y="0"/>
                  </a:cubicBezTo>
                  <a:cubicBezTo>
                    <a:pt x="0" y="0"/>
                    <a:pt x="0" y="0"/>
                    <a:pt x="0" y="0"/>
                  </a:cubicBezTo>
                  <a:cubicBezTo>
                    <a:pt x="0" y="305"/>
                    <a:pt x="0" y="305"/>
                    <a:pt x="0" y="305"/>
                  </a:cubicBezTo>
                  <a:cubicBezTo>
                    <a:pt x="0" y="351"/>
                    <a:pt x="26" y="391"/>
                    <a:pt x="66" y="411"/>
                  </a:cubicBezTo>
                  <a:cubicBezTo>
                    <a:pt x="85" y="411"/>
                    <a:pt x="85" y="411"/>
                    <a:pt x="85" y="411"/>
                  </a:cubicBezTo>
                  <a:cubicBezTo>
                    <a:pt x="85" y="397"/>
                    <a:pt x="85" y="397"/>
                    <a:pt x="85" y="397"/>
                  </a:cubicBezTo>
                  <a:cubicBezTo>
                    <a:pt x="47" y="383"/>
                    <a:pt x="20" y="347"/>
                    <a:pt x="20" y="305"/>
                  </a:cubicBezTo>
                  <a:close/>
                </a:path>
              </a:pathLst>
            </a:custGeom>
            <a:solidFill>
              <a:srgbClr val="00A5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2">
              <a:extLst>
                <a:ext uri="{FF2B5EF4-FFF2-40B4-BE49-F238E27FC236}">
                  <a16:creationId xmlns:a16="http://schemas.microsoft.com/office/drawing/2014/main" id="{52FBCFF0-6BD5-4B00-B8EF-9CBD3967EE41}"/>
                </a:ext>
              </a:extLst>
            </p:cNvPr>
            <p:cNvSpPr>
              <a:spLocks/>
            </p:cNvSpPr>
            <p:nvPr/>
          </p:nvSpPr>
          <p:spPr bwMode="auto">
            <a:xfrm>
              <a:off x="5523" y="352"/>
              <a:ext cx="199" cy="977"/>
            </a:xfrm>
            <a:custGeom>
              <a:avLst/>
              <a:gdLst>
                <a:gd name="T0" fmla="*/ 20 w 84"/>
                <a:gd name="T1" fmla="*/ 305 h 411"/>
                <a:gd name="T2" fmla="*/ 20 w 84"/>
                <a:gd name="T3" fmla="*/ 0 h 411"/>
                <a:gd name="T4" fmla="*/ 0 w 84"/>
                <a:gd name="T5" fmla="*/ 0 h 411"/>
                <a:gd name="T6" fmla="*/ 0 w 84"/>
                <a:gd name="T7" fmla="*/ 305 h 411"/>
                <a:gd name="T8" fmla="*/ 65 w 84"/>
                <a:gd name="T9" fmla="*/ 411 h 411"/>
                <a:gd name="T10" fmla="*/ 84 w 84"/>
                <a:gd name="T11" fmla="*/ 411 h 411"/>
                <a:gd name="T12" fmla="*/ 84 w 84"/>
                <a:gd name="T13" fmla="*/ 397 h 411"/>
                <a:gd name="T14" fmla="*/ 20 w 84"/>
                <a:gd name="T15" fmla="*/ 305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411">
                  <a:moveTo>
                    <a:pt x="20" y="305"/>
                  </a:moveTo>
                  <a:cubicBezTo>
                    <a:pt x="20" y="0"/>
                    <a:pt x="20" y="0"/>
                    <a:pt x="20" y="0"/>
                  </a:cubicBezTo>
                  <a:cubicBezTo>
                    <a:pt x="0" y="0"/>
                    <a:pt x="0" y="0"/>
                    <a:pt x="0" y="0"/>
                  </a:cubicBezTo>
                  <a:cubicBezTo>
                    <a:pt x="0" y="305"/>
                    <a:pt x="0" y="305"/>
                    <a:pt x="0" y="305"/>
                  </a:cubicBezTo>
                  <a:cubicBezTo>
                    <a:pt x="0" y="351"/>
                    <a:pt x="26" y="391"/>
                    <a:pt x="65" y="411"/>
                  </a:cubicBezTo>
                  <a:cubicBezTo>
                    <a:pt x="84" y="411"/>
                    <a:pt x="84" y="411"/>
                    <a:pt x="84" y="411"/>
                  </a:cubicBezTo>
                  <a:cubicBezTo>
                    <a:pt x="84" y="397"/>
                    <a:pt x="84" y="397"/>
                    <a:pt x="84" y="397"/>
                  </a:cubicBezTo>
                  <a:cubicBezTo>
                    <a:pt x="46" y="383"/>
                    <a:pt x="20" y="347"/>
                    <a:pt x="20" y="305"/>
                  </a:cubicBezTo>
                  <a:close/>
                </a:path>
              </a:pathLst>
            </a:custGeom>
            <a:solidFill>
              <a:srgbClr val="0054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3">
              <a:extLst>
                <a:ext uri="{FF2B5EF4-FFF2-40B4-BE49-F238E27FC236}">
                  <a16:creationId xmlns:a16="http://schemas.microsoft.com/office/drawing/2014/main" id="{3F6FC5E9-0A27-4FD2-B88C-2428AD4FC71F}"/>
                </a:ext>
              </a:extLst>
            </p:cNvPr>
            <p:cNvSpPr>
              <a:spLocks/>
            </p:cNvSpPr>
            <p:nvPr/>
          </p:nvSpPr>
          <p:spPr bwMode="auto">
            <a:xfrm>
              <a:off x="766" y="1276"/>
              <a:ext cx="988" cy="514"/>
            </a:xfrm>
            <a:custGeom>
              <a:avLst/>
              <a:gdLst>
                <a:gd name="T0" fmla="*/ 308 w 416"/>
                <a:gd name="T1" fmla="*/ 0 h 216"/>
                <a:gd name="T2" fmla="*/ 0 w 416"/>
                <a:gd name="T3" fmla="*/ 0 h 216"/>
                <a:gd name="T4" fmla="*/ 0 w 416"/>
                <a:gd name="T5" fmla="*/ 216 h 216"/>
                <a:gd name="T6" fmla="*/ 308 w 416"/>
                <a:gd name="T7" fmla="*/ 216 h 216"/>
                <a:gd name="T8" fmla="*/ 416 w 416"/>
                <a:gd name="T9" fmla="*/ 108 h 216"/>
                <a:gd name="T10" fmla="*/ 308 w 416"/>
                <a:gd name="T11" fmla="*/ 0 h 216"/>
              </a:gdLst>
              <a:ahLst/>
              <a:cxnLst>
                <a:cxn ang="0">
                  <a:pos x="T0" y="T1"/>
                </a:cxn>
                <a:cxn ang="0">
                  <a:pos x="T2" y="T3"/>
                </a:cxn>
                <a:cxn ang="0">
                  <a:pos x="T4" y="T5"/>
                </a:cxn>
                <a:cxn ang="0">
                  <a:pos x="T6" y="T7"/>
                </a:cxn>
                <a:cxn ang="0">
                  <a:pos x="T8" y="T9"/>
                </a:cxn>
                <a:cxn ang="0">
                  <a:pos x="T10" y="T11"/>
                </a:cxn>
              </a:cxnLst>
              <a:rect l="0" t="0" r="r" b="b"/>
              <a:pathLst>
                <a:path w="416" h="216">
                  <a:moveTo>
                    <a:pt x="308" y="0"/>
                  </a:moveTo>
                  <a:cubicBezTo>
                    <a:pt x="0" y="0"/>
                    <a:pt x="0" y="0"/>
                    <a:pt x="0" y="0"/>
                  </a:cubicBezTo>
                  <a:cubicBezTo>
                    <a:pt x="0" y="216"/>
                    <a:pt x="0" y="216"/>
                    <a:pt x="0" y="216"/>
                  </a:cubicBezTo>
                  <a:cubicBezTo>
                    <a:pt x="308" y="216"/>
                    <a:pt x="308" y="216"/>
                    <a:pt x="308" y="216"/>
                  </a:cubicBezTo>
                  <a:cubicBezTo>
                    <a:pt x="367" y="216"/>
                    <a:pt x="416" y="168"/>
                    <a:pt x="416" y="108"/>
                  </a:cubicBezTo>
                  <a:cubicBezTo>
                    <a:pt x="416" y="49"/>
                    <a:pt x="367" y="0"/>
                    <a:pt x="308" y="0"/>
                  </a:cubicBezTo>
                  <a:close/>
                </a:path>
              </a:pathLst>
            </a:custGeom>
            <a:solidFill>
              <a:srgbClr val="00A5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4">
              <a:extLst>
                <a:ext uri="{FF2B5EF4-FFF2-40B4-BE49-F238E27FC236}">
                  <a16:creationId xmlns:a16="http://schemas.microsoft.com/office/drawing/2014/main" id="{62F56D26-494A-41D2-882F-560EB9CA2302}"/>
                </a:ext>
              </a:extLst>
            </p:cNvPr>
            <p:cNvSpPr>
              <a:spLocks/>
            </p:cNvSpPr>
            <p:nvPr/>
          </p:nvSpPr>
          <p:spPr bwMode="auto">
            <a:xfrm>
              <a:off x="1709" y="1276"/>
              <a:ext cx="1080" cy="514"/>
            </a:xfrm>
            <a:custGeom>
              <a:avLst/>
              <a:gdLst>
                <a:gd name="T0" fmla="*/ 347 w 455"/>
                <a:gd name="T1" fmla="*/ 0 h 216"/>
                <a:gd name="T2" fmla="*/ 0 w 455"/>
                <a:gd name="T3" fmla="*/ 0 h 216"/>
                <a:gd name="T4" fmla="*/ 72 w 455"/>
                <a:gd name="T5" fmla="*/ 108 h 216"/>
                <a:gd name="T6" fmla="*/ 0 w 455"/>
                <a:gd name="T7" fmla="*/ 216 h 216"/>
                <a:gd name="T8" fmla="*/ 347 w 455"/>
                <a:gd name="T9" fmla="*/ 216 h 216"/>
                <a:gd name="T10" fmla="*/ 455 w 455"/>
                <a:gd name="T11" fmla="*/ 108 h 216"/>
                <a:gd name="T12" fmla="*/ 347 w 455"/>
                <a:gd name="T13" fmla="*/ 0 h 216"/>
              </a:gdLst>
              <a:ahLst/>
              <a:cxnLst>
                <a:cxn ang="0">
                  <a:pos x="T0" y="T1"/>
                </a:cxn>
                <a:cxn ang="0">
                  <a:pos x="T2" y="T3"/>
                </a:cxn>
                <a:cxn ang="0">
                  <a:pos x="T4" y="T5"/>
                </a:cxn>
                <a:cxn ang="0">
                  <a:pos x="T6" y="T7"/>
                </a:cxn>
                <a:cxn ang="0">
                  <a:pos x="T8" y="T9"/>
                </a:cxn>
                <a:cxn ang="0">
                  <a:pos x="T10" y="T11"/>
                </a:cxn>
                <a:cxn ang="0">
                  <a:pos x="T12" y="T13"/>
                </a:cxn>
              </a:cxnLst>
              <a:rect l="0" t="0" r="r" b="b"/>
              <a:pathLst>
                <a:path w="455" h="216">
                  <a:moveTo>
                    <a:pt x="347" y="0"/>
                  </a:moveTo>
                  <a:cubicBezTo>
                    <a:pt x="0" y="0"/>
                    <a:pt x="0" y="0"/>
                    <a:pt x="0" y="0"/>
                  </a:cubicBezTo>
                  <a:cubicBezTo>
                    <a:pt x="42" y="18"/>
                    <a:pt x="72" y="60"/>
                    <a:pt x="72" y="108"/>
                  </a:cubicBezTo>
                  <a:cubicBezTo>
                    <a:pt x="72" y="157"/>
                    <a:pt x="42" y="199"/>
                    <a:pt x="0" y="216"/>
                  </a:cubicBezTo>
                  <a:cubicBezTo>
                    <a:pt x="347" y="216"/>
                    <a:pt x="347" y="216"/>
                    <a:pt x="347" y="216"/>
                  </a:cubicBezTo>
                  <a:cubicBezTo>
                    <a:pt x="406" y="216"/>
                    <a:pt x="455" y="168"/>
                    <a:pt x="455" y="108"/>
                  </a:cubicBezTo>
                  <a:cubicBezTo>
                    <a:pt x="455" y="49"/>
                    <a:pt x="406" y="0"/>
                    <a:pt x="347" y="0"/>
                  </a:cubicBezTo>
                  <a:close/>
                </a:path>
              </a:pathLst>
            </a:custGeom>
            <a:solidFill>
              <a:srgbClr val="41A1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5">
              <a:extLst>
                <a:ext uri="{FF2B5EF4-FFF2-40B4-BE49-F238E27FC236}">
                  <a16:creationId xmlns:a16="http://schemas.microsoft.com/office/drawing/2014/main" id="{E3F31504-EDB5-46C8-A94B-D9EFFD3D3A65}"/>
                </a:ext>
              </a:extLst>
            </p:cNvPr>
            <p:cNvSpPr>
              <a:spLocks/>
            </p:cNvSpPr>
            <p:nvPr/>
          </p:nvSpPr>
          <p:spPr bwMode="auto">
            <a:xfrm>
              <a:off x="2741" y="1276"/>
              <a:ext cx="1078" cy="514"/>
            </a:xfrm>
            <a:custGeom>
              <a:avLst/>
              <a:gdLst>
                <a:gd name="T0" fmla="*/ 346 w 454"/>
                <a:gd name="T1" fmla="*/ 0 h 216"/>
                <a:gd name="T2" fmla="*/ 0 w 454"/>
                <a:gd name="T3" fmla="*/ 0 h 216"/>
                <a:gd name="T4" fmla="*/ 72 w 454"/>
                <a:gd name="T5" fmla="*/ 108 h 216"/>
                <a:gd name="T6" fmla="*/ 0 w 454"/>
                <a:gd name="T7" fmla="*/ 216 h 216"/>
                <a:gd name="T8" fmla="*/ 346 w 454"/>
                <a:gd name="T9" fmla="*/ 216 h 216"/>
                <a:gd name="T10" fmla="*/ 454 w 454"/>
                <a:gd name="T11" fmla="*/ 108 h 216"/>
                <a:gd name="T12" fmla="*/ 346 w 454"/>
                <a:gd name="T13" fmla="*/ 0 h 216"/>
              </a:gdLst>
              <a:ahLst/>
              <a:cxnLst>
                <a:cxn ang="0">
                  <a:pos x="T0" y="T1"/>
                </a:cxn>
                <a:cxn ang="0">
                  <a:pos x="T2" y="T3"/>
                </a:cxn>
                <a:cxn ang="0">
                  <a:pos x="T4" y="T5"/>
                </a:cxn>
                <a:cxn ang="0">
                  <a:pos x="T6" y="T7"/>
                </a:cxn>
                <a:cxn ang="0">
                  <a:pos x="T8" y="T9"/>
                </a:cxn>
                <a:cxn ang="0">
                  <a:pos x="T10" y="T11"/>
                </a:cxn>
                <a:cxn ang="0">
                  <a:pos x="T12" y="T13"/>
                </a:cxn>
              </a:cxnLst>
              <a:rect l="0" t="0" r="r" b="b"/>
              <a:pathLst>
                <a:path w="454" h="216">
                  <a:moveTo>
                    <a:pt x="346" y="0"/>
                  </a:moveTo>
                  <a:cubicBezTo>
                    <a:pt x="0" y="0"/>
                    <a:pt x="0" y="0"/>
                    <a:pt x="0" y="0"/>
                  </a:cubicBezTo>
                  <a:cubicBezTo>
                    <a:pt x="42" y="18"/>
                    <a:pt x="72" y="60"/>
                    <a:pt x="72" y="108"/>
                  </a:cubicBezTo>
                  <a:cubicBezTo>
                    <a:pt x="72" y="157"/>
                    <a:pt x="42" y="199"/>
                    <a:pt x="0" y="216"/>
                  </a:cubicBezTo>
                  <a:cubicBezTo>
                    <a:pt x="346" y="216"/>
                    <a:pt x="346" y="216"/>
                    <a:pt x="346" y="216"/>
                  </a:cubicBezTo>
                  <a:cubicBezTo>
                    <a:pt x="406" y="216"/>
                    <a:pt x="454" y="168"/>
                    <a:pt x="454" y="108"/>
                  </a:cubicBezTo>
                  <a:cubicBezTo>
                    <a:pt x="454" y="49"/>
                    <a:pt x="406" y="0"/>
                    <a:pt x="346" y="0"/>
                  </a:cubicBezTo>
                  <a:close/>
                </a:path>
              </a:pathLst>
            </a:custGeom>
            <a:solidFill>
              <a:srgbClr val="00A5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6">
              <a:extLst>
                <a:ext uri="{FF2B5EF4-FFF2-40B4-BE49-F238E27FC236}">
                  <a16:creationId xmlns:a16="http://schemas.microsoft.com/office/drawing/2014/main" id="{3544432A-5185-47AC-A5CB-FF0C42A76403}"/>
                </a:ext>
              </a:extLst>
            </p:cNvPr>
            <p:cNvSpPr>
              <a:spLocks/>
            </p:cNvSpPr>
            <p:nvPr/>
          </p:nvSpPr>
          <p:spPr bwMode="auto">
            <a:xfrm>
              <a:off x="3771" y="1276"/>
              <a:ext cx="1080" cy="514"/>
            </a:xfrm>
            <a:custGeom>
              <a:avLst/>
              <a:gdLst>
                <a:gd name="T0" fmla="*/ 347 w 455"/>
                <a:gd name="T1" fmla="*/ 0 h 216"/>
                <a:gd name="T2" fmla="*/ 0 w 455"/>
                <a:gd name="T3" fmla="*/ 0 h 216"/>
                <a:gd name="T4" fmla="*/ 72 w 455"/>
                <a:gd name="T5" fmla="*/ 108 h 216"/>
                <a:gd name="T6" fmla="*/ 0 w 455"/>
                <a:gd name="T7" fmla="*/ 216 h 216"/>
                <a:gd name="T8" fmla="*/ 347 w 455"/>
                <a:gd name="T9" fmla="*/ 216 h 216"/>
                <a:gd name="T10" fmla="*/ 455 w 455"/>
                <a:gd name="T11" fmla="*/ 108 h 216"/>
                <a:gd name="T12" fmla="*/ 347 w 455"/>
                <a:gd name="T13" fmla="*/ 0 h 216"/>
              </a:gdLst>
              <a:ahLst/>
              <a:cxnLst>
                <a:cxn ang="0">
                  <a:pos x="T0" y="T1"/>
                </a:cxn>
                <a:cxn ang="0">
                  <a:pos x="T2" y="T3"/>
                </a:cxn>
                <a:cxn ang="0">
                  <a:pos x="T4" y="T5"/>
                </a:cxn>
                <a:cxn ang="0">
                  <a:pos x="T6" y="T7"/>
                </a:cxn>
                <a:cxn ang="0">
                  <a:pos x="T8" y="T9"/>
                </a:cxn>
                <a:cxn ang="0">
                  <a:pos x="T10" y="T11"/>
                </a:cxn>
                <a:cxn ang="0">
                  <a:pos x="T12" y="T13"/>
                </a:cxn>
              </a:cxnLst>
              <a:rect l="0" t="0" r="r" b="b"/>
              <a:pathLst>
                <a:path w="455" h="216">
                  <a:moveTo>
                    <a:pt x="347" y="0"/>
                  </a:moveTo>
                  <a:cubicBezTo>
                    <a:pt x="0" y="0"/>
                    <a:pt x="0" y="0"/>
                    <a:pt x="0" y="0"/>
                  </a:cubicBezTo>
                  <a:cubicBezTo>
                    <a:pt x="43" y="18"/>
                    <a:pt x="72" y="60"/>
                    <a:pt x="72" y="108"/>
                  </a:cubicBezTo>
                  <a:cubicBezTo>
                    <a:pt x="72" y="157"/>
                    <a:pt x="43" y="199"/>
                    <a:pt x="0" y="216"/>
                  </a:cubicBezTo>
                  <a:cubicBezTo>
                    <a:pt x="347" y="216"/>
                    <a:pt x="347" y="216"/>
                    <a:pt x="347" y="216"/>
                  </a:cubicBezTo>
                  <a:cubicBezTo>
                    <a:pt x="407" y="216"/>
                    <a:pt x="455" y="168"/>
                    <a:pt x="455" y="108"/>
                  </a:cubicBezTo>
                  <a:cubicBezTo>
                    <a:pt x="455" y="49"/>
                    <a:pt x="407" y="0"/>
                    <a:pt x="347" y="0"/>
                  </a:cubicBezTo>
                  <a:close/>
                </a:path>
              </a:pathLst>
            </a:custGeom>
            <a:solidFill>
              <a:srgbClr val="007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7">
              <a:extLst>
                <a:ext uri="{FF2B5EF4-FFF2-40B4-BE49-F238E27FC236}">
                  <a16:creationId xmlns:a16="http://schemas.microsoft.com/office/drawing/2014/main" id="{006D13CF-1E7F-4AB6-B8E2-2E0FB4F55747}"/>
                </a:ext>
              </a:extLst>
            </p:cNvPr>
            <p:cNvSpPr>
              <a:spLocks/>
            </p:cNvSpPr>
            <p:nvPr/>
          </p:nvSpPr>
          <p:spPr bwMode="auto">
            <a:xfrm>
              <a:off x="4804" y="1276"/>
              <a:ext cx="1080" cy="514"/>
            </a:xfrm>
            <a:custGeom>
              <a:avLst/>
              <a:gdLst>
                <a:gd name="T0" fmla="*/ 347 w 455"/>
                <a:gd name="T1" fmla="*/ 0 h 216"/>
                <a:gd name="T2" fmla="*/ 0 w 455"/>
                <a:gd name="T3" fmla="*/ 0 h 216"/>
                <a:gd name="T4" fmla="*/ 72 w 455"/>
                <a:gd name="T5" fmla="*/ 108 h 216"/>
                <a:gd name="T6" fmla="*/ 0 w 455"/>
                <a:gd name="T7" fmla="*/ 216 h 216"/>
                <a:gd name="T8" fmla="*/ 347 w 455"/>
                <a:gd name="T9" fmla="*/ 216 h 216"/>
                <a:gd name="T10" fmla="*/ 455 w 455"/>
                <a:gd name="T11" fmla="*/ 108 h 216"/>
                <a:gd name="T12" fmla="*/ 347 w 455"/>
                <a:gd name="T13" fmla="*/ 0 h 216"/>
              </a:gdLst>
              <a:ahLst/>
              <a:cxnLst>
                <a:cxn ang="0">
                  <a:pos x="T0" y="T1"/>
                </a:cxn>
                <a:cxn ang="0">
                  <a:pos x="T2" y="T3"/>
                </a:cxn>
                <a:cxn ang="0">
                  <a:pos x="T4" y="T5"/>
                </a:cxn>
                <a:cxn ang="0">
                  <a:pos x="T6" y="T7"/>
                </a:cxn>
                <a:cxn ang="0">
                  <a:pos x="T8" y="T9"/>
                </a:cxn>
                <a:cxn ang="0">
                  <a:pos x="T10" y="T11"/>
                </a:cxn>
                <a:cxn ang="0">
                  <a:pos x="T12" y="T13"/>
                </a:cxn>
              </a:cxnLst>
              <a:rect l="0" t="0" r="r" b="b"/>
              <a:pathLst>
                <a:path w="455" h="216">
                  <a:moveTo>
                    <a:pt x="347" y="0"/>
                  </a:moveTo>
                  <a:cubicBezTo>
                    <a:pt x="0" y="0"/>
                    <a:pt x="0" y="0"/>
                    <a:pt x="0" y="0"/>
                  </a:cubicBezTo>
                  <a:cubicBezTo>
                    <a:pt x="42" y="18"/>
                    <a:pt x="72" y="60"/>
                    <a:pt x="72" y="108"/>
                  </a:cubicBezTo>
                  <a:cubicBezTo>
                    <a:pt x="72" y="157"/>
                    <a:pt x="42" y="199"/>
                    <a:pt x="0" y="216"/>
                  </a:cubicBezTo>
                  <a:cubicBezTo>
                    <a:pt x="347" y="216"/>
                    <a:pt x="347" y="216"/>
                    <a:pt x="347" y="216"/>
                  </a:cubicBezTo>
                  <a:cubicBezTo>
                    <a:pt x="406" y="216"/>
                    <a:pt x="455" y="168"/>
                    <a:pt x="455" y="108"/>
                  </a:cubicBezTo>
                  <a:cubicBezTo>
                    <a:pt x="455" y="49"/>
                    <a:pt x="406" y="0"/>
                    <a:pt x="347" y="0"/>
                  </a:cubicBezTo>
                  <a:close/>
                </a:path>
              </a:pathLst>
            </a:custGeom>
            <a:solidFill>
              <a:srgbClr val="0054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8">
              <a:extLst>
                <a:ext uri="{FF2B5EF4-FFF2-40B4-BE49-F238E27FC236}">
                  <a16:creationId xmlns:a16="http://schemas.microsoft.com/office/drawing/2014/main" id="{4FC0DB41-29A8-4E0E-A196-CB0E06EFD0E8}"/>
                </a:ext>
              </a:extLst>
            </p:cNvPr>
            <p:cNvSpPr>
              <a:spLocks/>
            </p:cNvSpPr>
            <p:nvPr/>
          </p:nvSpPr>
          <p:spPr bwMode="auto">
            <a:xfrm>
              <a:off x="5836" y="1276"/>
              <a:ext cx="1078" cy="514"/>
            </a:xfrm>
            <a:custGeom>
              <a:avLst/>
              <a:gdLst>
                <a:gd name="T0" fmla="*/ 346 w 454"/>
                <a:gd name="T1" fmla="*/ 0 h 216"/>
                <a:gd name="T2" fmla="*/ 0 w 454"/>
                <a:gd name="T3" fmla="*/ 0 h 216"/>
                <a:gd name="T4" fmla="*/ 72 w 454"/>
                <a:gd name="T5" fmla="*/ 108 h 216"/>
                <a:gd name="T6" fmla="*/ 0 w 454"/>
                <a:gd name="T7" fmla="*/ 216 h 216"/>
                <a:gd name="T8" fmla="*/ 346 w 454"/>
                <a:gd name="T9" fmla="*/ 216 h 216"/>
                <a:gd name="T10" fmla="*/ 454 w 454"/>
                <a:gd name="T11" fmla="*/ 108 h 216"/>
                <a:gd name="T12" fmla="*/ 346 w 454"/>
                <a:gd name="T13" fmla="*/ 0 h 216"/>
              </a:gdLst>
              <a:ahLst/>
              <a:cxnLst>
                <a:cxn ang="0">
                  <a:pos x="T0" y="T1"/>
                </a:cxn>
                <a:cxn ang="0">
                  <a:pos x="T2" y="T3"/>
                </a:cxn>
                <a:cxn ang="0">
                  <a:pos x="T4" y="T5"/>
                </a:cxn>
                <a:cxn ang="0">
                  <a:pos x="T6" y="T7"/>
                </a:cxn>
                <a:cxn ang="0">
                  <a:pos x="T8" y="T9"/>
                </a:cxn>
                <a:cxn ang="0">
                  <a:pos x="T10" y="T11"/>
                </a:cxn>
                <a:cxn ang="0">
                  <a:pos x="T12" y="T13"/>
                </a:cxn>
              </a:cxnLst>
              <a:rect l="0" t="0" r="r" b="b"/>
              <a:pathLst>
                <a:path w="454" h="216">
                  <a:moveTo>
                    <a:pt x="346" y="0"/>
                  </a:moveTo>
                  <a:cubicBezTo>
                    <a:pt x="0" y="0"/>
                    <a:pt x="0" y="0"/>
                    <a:pt x="0" y="0"/>
                  </a:cubicBezTo>
                  <a:cubicBezTo>
                    <a:pt x="42" y="18"/>
                    <a:pt x="72" y="60"/>
                    <a:pt x="72" y="108"/>
                  </a:cubicBezTo>
                  <a:cubicBezTo>
                    <a:pt x="72" y="157"/>
                    <a:pt x="42" y="199"/>
                    <a:pt x="0" y="216"/>
                  </a:cubicBezTo>
                  <a:cubicBezTo>
                    <a:pt x="346" y="216"/>
                    <a:pt x="346" y="216"/>
                    <a:pt x="346" y="216"/>
                  </a:cubicBezTo>
                  <a:cubicBezTo>
                    <a:pt x="406" y="216"/>
                    <a:pt x="454" y="168"/>
                    <a:pt x="454" y="108"/>
                  </a:cubicBezTo>
                  <a:cubicBezTo>
                    <a:pt x="454" y="49"/>
                    <a:pt x="406" y="0"/>
                    <a:pt x="346" y="0"/>
                  </a:cubicBezTo>
                  <a:close/>
                </a:path>
              </a:pathLst>
            </a:custGeom>
            <a:solidFill>
              <a:srgbClr val="6EB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1" name="TextBox 157">
            <a:extLst>
              <a:ext uri="{FF2B5EF4-FFF2-40B4-BE49-F238E27FC236}">
                <a16:creationId xmlns:a16="http://schemas.microsoft.com/office/drawing/2014/main" id="{3774FAA2-E68B-433C-83C2-5FE7EDDCAD13}"/>
              </a:ext>
            </a:extLst>
          </p:cNvPr>
          <p:cNvSpPr txBox="1">
            <a:spLocks noChangeArrowheads="1"/>
          </p:cNvSpPr>
          <p:nvPr/>
        </p:nvSpPr>
        <p:spPr bwMode="auto">
          <a:xfrm>
            <a:off x="131539" y="818481"/>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43" name="TextBox 42">
            <a:extLst>
              <a:ext uri="{FF2B5EF4-FFF2-40B4-BE49-F238E27FC236}">
                <a16:creationId xmlns:a16="http://schemas.microsoft.com/office/drawing/2014/main" id="{0C5C7914-A5C8-42A5-965F-6708286766CA}"/>
              </a:ext>
            </a:extLst>
          </p:cNvPr>
          <p:cNvSpPr txBox="1"/>
          <p:nvPr/>
        </p:nvSpPr>
        <p:spPr>
          <a:xfrm>
            <a:off x="454426" y="459628"/>
            <a:ext cx="1580749" cy="400110"/>
          </a:xfrm>
          <a:prstGeom prst="rect">
            <a:avLst/>
          </a:prstGeom>
          <a:noFill/>
        </p:spPr>
        <p:txBody>
          <a:bodyPr wrap="square" rtlCol="0">
            <a:spAutoFit/>
          </a:bodyPr>
          <a:lstStyle/>
          <a:p>
            <a:pPr algn="r"/>
            <a:r>
              <a:rPr lang="en-US" sz="2000" b="1" dirty="0">
                <a:solidFill>
                  <a:srgbClr val="0B73C8"/>
                </a:solidFill>
              </a:rPr>
              <a:t>Title</a:t>
            </a:r>
          </a:p>
        </p:txBody>
      </p:sp>
      <p:sp>
        <p:nvSpPr>
          <p:cNvPr id="45" name="TextBox 157">
            <a:extLst>
              <a:ext uri="{FF2B5EF4-FFF2-40B4-BE49-F238E27FC236}">
                <a16:creationId xmlns:a16="http://schemas.microsoft.com/office/drawing/2014/main" id="{0EFE7CB8-FFCF-4283-B449-9618BE3E5944}"/>
              </a:ext>
            </a:extLst>
          </p:cNvPr>
          <p:cNvSpPr txBox="1">
            <a:spLocks noChangeArrowheads="1"/>
          </p:cNvSpPr>
          <p:nvPr/>
        </p:nvSpPr>
        <p:spPr bwMode="auto">
          <a:xfrm>
            <a:off x="1712288" y="3278999"/>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47" name="TextBox 46">
            <a:extLst>
              <a:ext uri="{FF2B5EF4-FFF2-40B4-BE49-F238E27FC236}">
                <a16:creationId xmlns:a16="http://schemas.microsoft.com/office/drawing/2014/main" id="{5E5A8FB3-60A8-49E2-8B53-F966B4FC1D9C}"/>
              </a:ext>
            </a:extLst>
          </p:cNvPr>
          <p:cNvSpPr txBox="1"/>
          <p:nvPr/>
        </p:nvSpPr>
        <p:spPr>
          <a:xfrm>
            <a:off x="2035175" y="2920146"/>
            <a:ext cx="1580749" cy="400110"/>
          </a:xfrm>
          <a:prstGeom prst="rect">
            <a:avLst/>
          </a:prstGeom>
          <a:noFill/>
        </p:spPr>
        <p:txBody>
          <a:bodyPr wrap="square" rtlCol="0">
            <a:spAutoFit/>
          </a:bodyPr>
          <a:lstStyle/>
          <a:p>
            <a:pPr algn="r"/>
            <a:r>
              <a:rPr lang="en-US" sz="2000" b="1" dirty="0">
                <a:solidFill>
                  <a:srgbClr val="0B73C8"/>
                </a:solidFill>
              </a:rPr>
              <a:t>Title</a:t>
            </a:r>
          </a:p>
        </p:txBody>
      </p:sp>
      <p:sp>
        <p:nvSpPr>
          <p:cNvPr id="49" name="TextBox 157">
            <a:extLst>
              <a:ext uri="{FF2B5EF4-FFF2-40B4-BE49-F238E27FC236}">
                <a16:creationId xmlns:a16="http://schemas.microsoft.com/office/drawing/2014/main" id="{63D35F86-48DF-4097-9277-E6842D8AC221}"/>
              </a:ext>
            </a:extLst>
          </p:cNvPr>
          <p:cNvSpPr txBox="1">
            <a:spLocks noChangeArrowheads="1"/>
          </p:cNvSpPr>
          <p:nvPr/>
        </p:nvSpPr>
        <p:spPr bwMode="auto">
          <a:xfrm>
            <a:off x="3404965" y="778075"/>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51" name="TextBox 50">
            <a:extLst>
              <a:ext uri="{FF2B5EF4-FFF2-40B4-BE49-F238E27FC236}">
                <a16:creationId xmlns:a16="http://schemas.microsoft.com/office/drawing/2014/main" id="{D5198CEC-0705-435A-8B4D-E2923B91487B}"/>
              </a:ext>
            </a:extLst>
          </p:cNvPr>
          <p:cNvSpPr txBox="1"/>
          <p:nvPr/>
        </p:nvSpPr>
        <p:spPr>
          <a:xfrm>
            <a:off x="3727852" y="419222"/>
            <a:ext cx="1580749" cy="400110"/>
          </a:xfrm>
          <a:prstGeom prst="rect">
            <a:avLst/>
          </a:prstGeom>
          <a:noFill/>
        </p:spPr>
        <p:txBody>
          <a:bodyPr wrap="square" rtlCol="0">
            <a:spAutoFit/>
          </a:bodyPr>
          <a:lstStyle/>
          <a:p>
            <a:pPr algn="r"/>
            <a:r>
              <a:rPr lang="en-US" sz="2000" b="1" dirty="0">
                <a:solidFill>
                  <a:srgbClr val="0B73C8"/>
                </a:solidFill>
              </a:rPr>
              <a:t>Title</a:t>
            </a:r>
          </a:p>
        </p:txBody>
      </p:sp>
      <p:sp>
        <p:nvSpPr>
          <p:cNvPr id="53" name="TextBox 157">
            <a:extLst>
              <a:ext uri="{FF2B5EF4-FFF2-40B4-BE49-F238E27FC236}">
                <a16:creationId xmlns:a16="http://schemas.microsoft.com/office/drawing/2014/main" id="{963F368B-CB80-49E8-A4AD-2598D7C7CABD}"/>
              </a:ext>
            </a:extLst>
          </p:cNvPr>
          <p:cNvSpPr txBox="1">
            <a:spLocks noChangeArrowheads="1"/>
          </p:cNvSpPr>
          <p:nvPr/>
        </p:nvSpPr>
        <p:spPr bwMode="auto">
          <a:xfrm>
            <a:off x="4949401" y="3251775"/>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55" name="TextBox 54">
            <a:extLst>
              <a:ext uri="{FF2B5EF4-FFF2-40B4-BE49-F238E27FC236}">
                <a16:creationId xmlns:a16="http://schemas.microsoft.com/office/drawing/2014/main" id="{2829B2D5-4913-47B7-9542-F7A5AE978546}"/>
              </a:ext>
            </a:extLst>
          </p:cNvPr>
          <p:cNvSpPr txBox="1"/>
          <p:nvPr/>
        </p:nvSpPr>
        <p:spPr>
          <a:xfrm>
            <a:off x="5272288" y="2892922"/>
            <a:ext cx="1580749" cy="400110"/>
          </a:xfrm>
          <a:prstGeom prst="rect">
            <a:avLst/>
          </a:prstGeom>
          <a:noFill/>
        </p:spPr>
        <p:txBody>
          <a:bodyPr wrap="square" rtlCol="0">
            <a:spAutoFit/>
          </a:bodyPr>
          <a:lstStyle/>
          <a:p>
            <a:pPr algn="r"/>
            <a:r>
              <a:rPr lang="en-US" sz="2000" b="1" dirty="0">
                <a:solidFill>
                  <a:srgbClr val="0B73C8"/>
                </a:solidFill>
              </a:rPr>
              <a:t>Title</a:t>
            </a:r>
          </a:p>
        </p:txBody>
      </p:sp>
      <p:sp>
        <p:nvSpPr>
          <p:cNvPr id="57" name="TextBox 157">
            <a:extLst>
              <a:ext uri="{FF2B5EF4-FFF2-40B4-BE49-F238E27FC236}">
                <a16:creationId xmlns:a16="http://schemas.microsoft.com/office/drawing/2014/main" id="{CAAC6EF5-6B33-4B69-9B82-EA4E8EDCC4F4}"/>
              </a:ext>
            </a:extLst>
          </p:cNvPr>
          <p:cNvSpPr txBox="1">
            <a:spLocks noChangeArrowheads="1"/>
          </p:cNvSpPr>
          <p:nvPr/>
        </p:nvSpPr>
        <p:spPr bwMode="auto">
          <a:xfrm>
            <a:off x="6606953" y="816873"/>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59" name="TextBox 58">
            <a:extLst>
              <a:ext uri="{FF2B5EF4-FFF2-40B4-BE49-F238E27FC236}">
                <a16:creationId xmlns:a16="http://schemas.microsoft.com/office/drawing/2014/main" id="{5E80EEF1-7355-4890-8A2E-6F5F4D402E58}"/>
              </a:ext>
            </a:extLst>
          </p:cNvPr>
          <p:cNvSpPr txBox="1"/>
          <p:nvPr/>
        </p:nvSpPr>
        <p:spPr>
          <a:xfrm>
            <a:off x="6929840" y="458020"/>
            <a:ext cx="1580749" cy="400110"/>
          </a:xfrm>
          <a:prstGeom prst="rect">
            <a:avLst/>
          </a:prstGeom>
          <a:noFill/>
        </p:spPr>
        <p:txBody>
          <a:bodyPr wrap="square" rtlCol="0">
            <a:spAutoFit/>
          </a:bodyPr>
          <a:lstStyle/>
          <a:p>
            <a:pPr algn="r"/>
            <a:r>
              <a:rPr lang="en-US" sz="2000" b="1" dirty="0">
                <a:solidFill>
                  <a:srgbClr val="0B73C8"/>
                </a:solidFill>
              </a:rPr>
              <a:t>Title</a:t>
            </a:r>
          </a:p>
        </p:txBody>
      </p:sp>
      <p:sp>
        <p:nvSpPr>
          <p:cNvPr id="61" name="TextBox 157">
            <a:extLst>
              <a:ext uri="{FF2B5EF4-FFF2-40B4-BE49-F238E27FC236}">
                <a16:creationId xmlns:a16="http://schemas.microsoft.com/office/drawing/2014/main" id="{59FEC249-AA31-4142-AF02-7A38CBAFC073}"/>
              </a:ext>
            </a:extLst>
          </p:cNvPr>
          <p:cNvSpPr txBox="1">
            <a:spLocks noChangeArrowheads="1"/>
          </p:cNvSpPr>
          <p:nvPr/>
        </p:nvSpPr>
        <p:spPr bwMode="auto">
          <a:xfrm>
            <a:off x="8354387" y="3264459"/>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63" name="TextBox 62">
            <a:extLst>
              <a:ext uri="{FF2B5EF4-FFF2-40B4-BE49-F238E27FC236}">
                <a16:creationId xmlns:a16="http://schemas.microsoft.com/office/drawing/2014/main" id="{15599104-038C-43E6-9468-F30179F88758}"/>
              </a:ext>
            </a:extLst>
          </p:cNvPr>
          <p:cNvSpPr txBox="1"/>
          <p:nvPr/>
        </p:nvSpPr>
        <p:spPr>
          <a:xfrm>
            <a:off x="8677274" y="2905606"/>
            <a:ext cx="1580749" cy="400110"/>
          </a:xfrm>
          <a:prstGeom prst="rect">
            <a:avLst/>
          </a:prstGeom>
          <a:noFill/>
        </p:spPr>
        <p:txBody>
          <a:bodyPr wrap="square" rtlCol="0">
            <a:spAutoFit/>
          </a:bodyPr>
          <a:lstStyle/>
          <a:p>
            <a:pPr algn="r"/>
            <a:r>
              <a:rPr lang="en-US" sz="2000" b="1" dirty="0">
                <a:solidFill>
                  <a:srgbClr val="0B73C8"/>
                </a:solidFill>
              </a:rPr>
              <a:t>Title</a:t>
            </a:r>
          </a:p>
        </p:txBody>
      </p:sp>
      <p:sp>
        <p:nvSpPr>
          <p:cNvPr id="67" name="Rectangle 66">
            <a:extLst>
              <a:ext uri="{FF2B5EF4-FFF2-40B4-BE49-F238E27FC236}">
                <a16:creationId xmlns:a16="http://schemas.microsoft.com/office/drawing/2014/main" id="{AC91521B-647A-4982-81C2-CAC5C6554E4B}"/>
              </a:ext>
            </a:extLst>
          </p:cNvPr>
          <p:cNvSpPr/>
          <p:nvPr/>
        </p:nvSpPr>
        <p:spPr>
          <a:xfrm>
            <a:off x="0" y="5093437"/>
            <a:ext cx="12192000" cy="14483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0A17AF59-5D47-4AE2-ADA4-0D52D6CFD551}"/>
              </a:ext>
            </a:extLst>
          </p:cNvPr>
          <p:cNvSpPr txBox="1"/>
          <p:nvPr/>
        </p:nvSpPr>
        <p:spPr>
          <a:xfrm>
            <a:off x="1440542" y="2197540"/>
            <a:ext cx="1119415" cy="461665"/>
          </a:xfrm>
          <a:prstGeom prst="rect">
            <a:avLst/>
          </a:prstGeom>
          <a:noFill/>
        </p:spPr>
        <p:txBody>
          <a:bodyPr wrap="square" rtlCol="0">
            <a:spAutoFit/>
          </a:bodyPr>
          <a:lstStyle/>
          <a:p>
            <a:pPr algn="ctr"/>
            <a:r>
              <a:rPr lang="en-US" sz="2400" dirty="0">
                <a:solidFill>
                  <a:schemeClr val="bg1"/>
                </a:solidFill>
              </a:rPr>
              <a:t>2000</a:t>
            </a:r>
          </a:p>
        </p:txBody>
      </p:sp>
      <p:sp>
        <p:nvSpPr>
          <p:cNvPr id="70" name="TextBox 69">
            <a:extLst>
              <a:ext uri="{FF2B5EF4-FFF2-40B4-BE49-F238E27FC236}">
                <a16:creationId xmlns:a16="http://schemas.microsoft.com/office/drawing/2014/main" id="{CDB66362-F963-4316-AFD7-13EAE51A4343}"/>
              </a:ext>
            </a:extLst>
          </p:cNvPr>
          <p:cNvSpPr txBox="1"/>
          <p:nvPr/>
        </p:nvSpPr>
        <p:spPr>
          <a:xfrm>
            <a:off x="3139054" y="2208569"/>
            <a:ext cx="1119415" cy="461665"/>
          </a:xfrm>
          <a:prstGeom prst="rect">
            <a:avLst/>
          </a:prstGeom>
          <a:noFill/>
        </p:spPr>
        <p:txBody>
          <a:bodyPr wrap="square" rtlCol="0">
            <a:spAutoFit/>
          </a:bodyPr>
          <a:lstStyle/>
          <a:p>
            <a:pPr algn="ctr"/>
            <a:r>
              <a:rPr lang="en-US" sz="2400" dirty="0">
                <a:solidFill>
                  <a:schemeClr val="bg1"/>
                </a:solidFill>
              </a:rPr>
              <a:t>2005</a:t>
            </a:r>
          </a:p>
        </p:txBody>
      </p:sp>
      <p:sp>
        <p:nvSpPr>
          <p:cNvPr id="71" name="TextBox 70">
            <a:extLst>
              <a:ext uri="{FF2B5EF4-FFF2-40B4-BE49-F238E27FC236}">
                <a16:creationId xmlns:a16="http://schemas.microsoft.com/office/drawing/2014/main" id="{2A0907C6-270B-4F5E-B6F4-D60E4F140D92}"/>
              </a:ext>
            </a:extLst>
          </p:cNvPr>
          <p:cNvSpPr txBox="1"/>
          <p:nvPr/>
        </p:nvSpPr>
        <p:spPr>
          <a:xfrm>
            <a:off x="4705917" y="2208569"/>
            <a:ext cx="1119415" cy="461665"/>
          </a:xfrm>
          <a:prstGeom prst="rect">
            <a:avLst/>
          </a:prstGeom>
          <a:noFill/>
        </p:spPr>
        <p:txBody>
          <a:bodyPr wrap="square" rtlCol="0">
            <a:spAutoFit/>
          </a:bodyPr>
          <a:lstStyle/>
          <a:p>
            <a:pPr algn="ctr"/>
            <a:r>
              <a:rPr lang="en-US" sz="2400" dirty="0">
                <a:solidFill>
                  <a:schemeClr val="bg1"/>
                </a:solidFill>
              </a:rPr>
              <a:t>2010</a:t>
            </a:r>
          </a:p>
        </p:txBody>
      </p:sp>
      <p:sp>
        <p:nvSpPr>
          <p:cNvPr id="72" name="TextBox 71">
            <a:extLst>
              <a:ext uri="{FF2B5EF4-FFF2-40B4-BE49-F238E27FC236}">
                <a16:creationId xmlns:a16="http://schemas.microsoft.com/office/drawing/2014/main" id="{C6065AA9-34CD-41E8-A9E6-6F7B489EAFAF}"/>
              </a:ext>
            </a:extLst>
          </p:cNvPr>
          <p:cNvSpPr txBox="1"/>
          <p:nvPr/>
        </p:nvSpPr>
        <p:spPr>
          <a:xfrm>
            <a:off x="6370132" y="2208569"/>
            <a:ext cx="1119415" cy="461665"/>
          </a:xfrm>
          <a:prstGeom prst="rect">
            <a:avLst/>
          </a:prstGeom>
          <a:noFill/>
        </p:spPr>
        <p:txBody>
          <a:bodyPr wrap="square" rtlCol="0">
            <a:spAutoFit/>
          </a:bodyPr>
          <a:lstStyle/>
          <a:p>
            <a:pPr algn="ctr"/>
            <a:r>
              <a:rPr lang="en-US" sz="2400" dirty="0">
                <a:solidFill>
                  <a:schemeClr val="bg1"/>
                </a:solidFill>
              </a:rPr>
              <a:t>2015</a:t>
            </a:r>
          </a:p>
        </p:txBody>
      </p:sp>
      <p:sp>
        <p:nvSpPr>
          <p:cNvPr id="73" name="TextBox 72">
            <a:extLst>
              <a:ext uri="{FF2B5EF4-FFF2-40B4-BE49-F238E27FC236}">
                <a16:creationId xmlns:a16="http://schemas.microsoft.com/office/drawing/2014/main" id="{35254B4C-52A0-4422-ABF1-EF6D19B0193D}"/>
              </a:ext>
            </a:extLst>
          </p:cNvPr>
          <p:cNvSpPr txBox="1"/>
          <p:nvPr/>
        </p:nvSpPr>
        <p:spPr>
          <a:xfrm>
            <a:off x="8054748" y="2208569"/>
            <a:ext cx="1119415" cy="461665"/>
          </a:xfrm>
          <a:prstGeom prst="rect">
            <a:avLst/>
          </a:prstGeom>
          <a:noFill/>
        </p:spPr>
        <p:txBody>
          <a:bodyPr wrap="square" rtlCol="0">
            <a:spAutoFit/>
          </a:bodyPr>
          <a:lstStyle/>
          <a:p>
            <a:pPr algn="ctr"/>
            <a:r>
              <a:rPr lang="en-US" sz="2400" dirty="0">
                <a:solidFill>
                  <a:schemeClr val="bg1"/>
                </a:solidFill>
              </a:rPr>
              <a:t>2018</a:t>
            </a:r>
          </a:p>
        </p:txBody>
      </p:sp>
      <p:sp>
        <p:nvSpPr>
          <p:cNvPr id="74" name="TextBox 73">
            <a:extLst>
              <a:ext uri="{FF2B5EF4-FFF2-40B4-BE49-F238E27FC236}">
                <a16:creationId xmlns:a16="http://schemas.microsoft.com/office/drawing/2014/main" id="{74161399-860C-4836-B800-87313425459F}"/>
              </a:ext>
            </a:extLst>
          </p:cNvPr>
          <p:cNvSpPr txBox="1"/>
          <p:nvPr/>
        </p:nvSpPr>
        <p:spPr>
          <a:xfrm>
            <a:off x="9618435" y="2208569"/>
            <a:ext cx="1119415" cy="461665"/>
          </a:xfrm>
          <a:prstGeom prst="rect">
            <a:avLst/>
          </a:prstGeom>
          <a:noFill/>
        </p:spPr>
        <p:txBody>
          <a:bodyPr wrap="square" rtlCol="0">
            <a:spAutoFit/>
          </a:bodyPr>
          <a:lstStyle/>
          <a:p>
            <a:pPr algn="ctr"/>
            <a:r>
              <a:rPr lang="en-US" sz="2400" dirty="0">
                <a:solidFill>
                  <a:schemeClr val="bg1"/>
                </a:solidFill>
              </a:rPr>
              <a:t>2020</a:t>
            </a:r>
          </a:p>
        </p:txBody>
      </p:sp>
      <p:grpSp>
        <p:nvGrpSpPr>
          <p:cNvPr id="81" name="Group 21">
            <a:extLst>
              <a:ext uri="{FF2B5EF4-FFF2-40B4-BE49-F238E27FC236}">
                <a16:creationId xmlns:a16="http://schemas.microsoft.com/office/drawing/2014/main" id="{80F64843-2872-4AF5-AB1E-50AA41597846}"/>
              </a:ext>
            </a:extLst>
          </p:cNvPr>
          <p:cNvGrpSpPr>
            <a:grpSpLocks noChangeAspect="1"/>
          </p:cNvGrpSpPr>
          <p:nvPr/>
        </p:nvGrpSpPr>
        <p:grpSpPr bwMode="auto">
          <a:xfrm>
            <a:off x="2482850" y="574675"/>
            <a:ext cx="409575" cy="406400"/>
            <a:chOff x="1564" y="362"/>
            <a:chExt cx="258" cy="256"/>
          </a:xfrm>
        </p:grpSpPr>
        <p:sp>
          <p:nvSpPr>
            <p:cNvPr id="83" name="Freeform 22">
              <a:extLst>
                <a:ext uri="{FF2B5EF4-FFF2-40B4-BE49-F238E27FC236}">
                  <a16:creationId xmlns:a16="http://schemas.microsoft.com/office/drawing/2014/main" id="{B9E65401-0AAB-4C6F-96A4-A1B20243B03B}"/>
                </a:ext>
              </a:extLst>
            </p:cNvPr>
            <p:cNvSpPr>
              <a:spLocks noEditPoints="1"/>
            </p:cNvSpPr>
            <p:nvPr/>
          </p:nvSpPr>
          <p:spPr bwMode="auto">
            <a:xfrm>
              <a:off x="1564" y="362"/>
              <a:ext cx="258" cy="256"/>
            </a:xfrm>
            <a:custGeom>
              <a:avLst/>
              <a:gdLst>
                <a:gd name="T0" fmla="*/ 53 w 106"/>
                <a:gd name="T1" fmla="*/ 92 h 105"/>
                <a:gd name="T2" fmla="*/ 42 w 106"/>
                <a:gd name="T3" fmla="*/ 105 h 105"/>
                <a:gd name="T4" fmla="*/ 30 w 106"/>
                <a:gd name="T5" fmla="*/ 96 h 105"/>
                <a:gd name="T6" fmla="*/ 18 w 106"/>
                <a:gd name="T7" fmla="*/ 88 h 105"/>
                <a:gd name="T8" fmla="*/ 7 w 106"/>
                <a:gd name="T9" fmla="*/ 79 h 105"/>
                <a:gd name="T10" fmla="*/ 15 w 106"/>
                <a:gd name="T11" fmla="*/ 65 h 105"/>
                <a:gd name="T12" fmla="*/ 0 w 106"/>
                <a:gd name="T13" fmla="*/ 58 h 105"/>
                <a:gd name="T14" fmla="*/ 0 w 106"/>
                <a:gd name="T15" fmla="*/ 45 h 105"/>
                <a:gd name="T16" fmla="*/ 8 w 106"/>
                <a:gd name="T17" fmla="*/ 31 h 105"/>
                <a:gd name="T18" fmla="*/ 13 w 106"/>
                <a:gd name="T19" fmla="*/ 17 h 105"/>
                <a:gd name="T20" fmla="*/ 29 w 106"/>
                <a:gd name="T21" fmla="*/ 20 h 105"/>
                <a:gd name="T22" fmla="*/ 30 w 106"/>
                <a:gd name="T23" fmla="*/ 5 h 105"/>
                <a:gd name="T24" fmla="*/ 44 w 106"/>
                <a:gd name="T25" fmla="*/ 0 h 105"/>
                <a:gd name="T26" fmla="*/ 60 w 106"/>
                <a:gd name="T27" fmla="*/ 3 h 105"/>
                <a:gd name="T28" fmla="*/ 75 w 106"/>
                <a:gd name="T29" fmla="*/ 4 h 105"/>
                <a:gd name="T30" fmla="*/ 76 w 106"/>
                <a:gd name="T31" fmla="*/ 20 h 105"/>
                <a:gd name="T32" fmla="*/ 91 w 106"/>
                <a:gd name="T33" fmla="*/ 16 h 105"/>
                <a:gd name="T34" fmla="*/ 100 w 106"/>
                <a:gd name="T35" fmla="*/ 27 h 105"/>
                <a:gd name="T36" fmla="*/ 102 w 106"/>
                <a:gd name="T37" fmla="*/ 44 h 105"/>
                <a:gd name="T38" fmla="*/ 106 w 106"/>
                <a:gd name="T39" fmla="*/ 53 h 105"/>
                <a:gd name="T40" fmla="*/ 101 w 106"/>
                <a:gd name="T41" fmla="*/ 61 h 105"/>
                <a:gd name="T42" fmla="*/ 100 w 106"/>
                <a:gd name="T43" fmla="*/ 78 h 105"/>
                <a:gd name="T44" fmla="*/ 91 w 106"/>
                <a:gd name="T45" fmla="*/ 90 h 105"/>
                <a:gd name="T46" fmla="*/ 76 w 106"/>
                <a:gd name="T47" fmla="*/ 85 h 105"/>
                <a:gd name="T48" fmla="*/ 75 w 106"/>
                <a:gd name="T49" fmla="*/ 101 h 105"/>
                <a:gd name="T50" fmla="*/ 35 w 106"/>
                <a:gd name="T51" fmla="*/ 97 h 105"/>
                <a:gd name="T52" fmla="*/ 53 w 106"/>
                <a:gd name="T53" fmla="*/ 87 h 105"/>
                <a:gd name="T54" fmla="*/ 71 w 106"/>
                <a:gd name="T55" fmla="*/ 97 h 105"/>
                <a:gd name="T56" fmla="*/ 77 w 106"/>
                <a:gd name="T57" fmla="*/ 80 h 105"/>
                <a:gd name="T58" fmla="*/ 94 w 106"/>
                <a:gd name="T59" fmla="*/ 78 h 105"/>
                <a:gd name="T60" fmla="*/ 100 w 106"/>
                <a:gd name="T61" fmla="*/ 56 h 105"/>
                <a:gd name="T62" fmla="*/ 101 w 106"/>
                <a:gd name="T63" fmla="*/ 49 h 105"/>
                <a:gd name="T64" fmla="*/ 94 w 106"/>
                <a:gd name="T65" fmla="*/ 27 h 105"/>
                <a:gd name="T66" fmla="*/ 89 w 106"/>
                <a:gd name="T67" fmla="*/ 22 h 105"/>
                <a:gd name="T68" fmla="*/ 71 w 106"/>
                <a:gd name="T69" fmla="*/ 9 h 105"/>
                <a:gd name="T70" fmla="*/ 65 w 106"/>
                <a:gd name="T71" fmla="*/ 6 h 105"/>
                <a:gd name="T72" fmla="*/ 41 w 106"/>
                <a:gd name="T73" fmla="*/ 6 h 105"/>
                <a:gd name="T74" fmla="*/ 32 w 106"/>
                <a:gd name="T75" fmla="*/ 24 h 105"/>
                <a:gd name="T76" fmla="*/ 16 w 106"/>
                <a:gd name="T77" fmla="*/ 21 h 105"/>
                <a:gd name="T78" fmla="*/ 20 w 106"/>
                <a:gd name="T79" fmla="*/ 42 h 105"/>
                <a:gd name="T80" fmla="*/ 5 w 106"/>
                <a:gd name="T81" fmla="*/ 53 h 105"/>
                <a:gd name="T82" fmla="*/ 20 w 106"/>
                <a:gd name="T83" fmla="*/ 63 h 105"/>
                <a:gd name="T84" fmla="*/ 16 w 106"/>
                <a:gd name="T85" fmla="*/ 84 h 105"/>
                <a:gd name="T86" fmla="*/ 33 w 106"/>
                <a:gd name="T87" fmla="*/ 81 h 105"/>
                <a:gd name="T88" fmla="*/ 25 w 106"/>
                <a:gd name="T89" fmla="*/ 53 h 105"/>
                <a:gd name="T90" fmla="*/ 53 w 106"/>
                <a:gd name="T91" fmla="*/ 80 h 105"/>
                <a:gd name="T92" fmla="*/ 53 w 106"/>
                <a:gd name="T93" fmla="*/ 7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6" h="105">
                  <a:moveTo>
                    <a:pt x="62" y="105"/>
                  </a:moveTo>
                  <a:cubicBezTo>
                    <a:pt x="60" y="102"/>
                    <a:pt x="60" y="102"/>
                    <a:pt x="60" y="102"/>
                  </a:cubicBezTo>
                  <a:cubicBezTo>
                    <a:pt x="58" y="99"/>
                    <a:pt x="55" y="93"/>
                    <a:pt x="53" y="92"/>
                  </a:cubicBezTo>
                  <a:cubicBezTo>
                    <a:pt x="52" y="93"/>
                    <a:pt x="48" y="98"/>
                    <a:pt x="46" y="102"/>
                  </a:cubicBezTo>
                  <a:cubicBezTo>
                    <a:pt x="44" y="105"/>
                    <a:pt x="44" y="105"/>
                    <a:pt x="44" y="105"/>
                  </a:cubicBezTo>
                  <a:cubicBezTo>
                    <a:pt x="42" y="105"/>
                    <a:pt x="42" y="105"/>
                    <a:pt x="42" y="105"/>
                  </a:cubicBezTo>
                  <a:cubicBezTo>
                    <a:pt x="38" y="104"/>
                    <a:pt x="35" y="103"/>
                    <a:pt x="31" y="101"/>
                  </a:cubicBezTo>
                  <a:cubicBezTo>
                    <a:pt x="30" y="101"/>
                    <a:pt x="30" y="101"/>
                    <a:pt x="30" y="101"/>
                  </a:cubicBezTo>
                  <a:cubicBezTo>
                    <a:pt x="30" y="96"/>
                    <a:pt x="30" y="96"/>
                    <a:pt x="30" y="96"/>
                  </a:cubicBezTo>
                  <a:cubicBezTo>
                    <a:pt x="30" y="93"/>
                    <a:pt x="30" y="86"/>
                    <a:pt x="30" y="85"/>
                  </a:cubicBezTo>
                  <a:cubicBezTo>
                    <a:pt x="30" y="85"/>
                    <a:pt x="29" y="85"/>
                    <a:pt x="29" y="85"/>
                  </a:cubicBezTo>
                  <a:cubicBezTo>
                    <a:pt x="27" y="85"/>
                    <a:pt x="22" y="87"/>
                    <a:pt x="18" y="88"/>
                  </a:cubicBezTo>
                  <a:cubicBezTo>
                    <a:pt x="15" y="90"/>
                    <a:pt x="15" y="90"/>
                    <a:pt x="15" y="90"/>
                  </a:cubicBezTo>
                  <a:cubicBezTo>
                    <a:pt x="14" y="88"/>
                    <a:pt x="14" y="88"/>
                    <a:pt x="14" y="88"/>
                  </a:cubicBezTo>
                  <a:cubicBezTo>
                    <a:pt x="11" y="86"/>
                    <a:pt x="9" y="83"/>
                    <a:pt x="7" y="79"/>
                  </a:cubicBezTo>
                  <a:cubicBezTo>
                    <a:pt x="6" y="78"/>
                    <a:pt x="6" y="78"/>
                    <a:pt x="6" y="78"/>
                  </a:cubicBezTo>
                  <a:cubicBezTo>
                    <a:pt x="9" y="75"/>
                    <a:pt x="9" y="75"/>
                    <a:pt x="9" y="75"/>
                  </a:cubicBezTo>
                  <a:cubicBezTo>
                    <a:pt x="11" y="72"/>
                    <a:pt x="15" y="66"/>
                    <a:pt x="15" y="65"/>
                  </a:cubicBezTo>
                  <a:cubicBezTo>
                    <a:pt x="14" y="64"/>
                    <a:pt x="8" y="62"/>
                    <a:pt x="5" y="61"/>
                  </a:cubicBezTo>
                  <a:cubicBezTo>
                    <a:pt x="0" y="60"/>
                    <a:pt x="0" y="60"/>
                    <a:pt x="0" y="60"/>
                  </a:cubicBezTo>
                  <a:cubicBezTo>
                    <a:pt x="0" y="58"/>
                    <a:pt x="0" y="58"/>
                    <a:pt x="0" y="58"/>
                  </a:cubicBezTo>
                  <a:cubicBezTo>
                    <a:pt x="0" y="56"/>
                    <a:pt x="0" y="55"/>
                    <a:pt x="0" y="53"/>
                  </a:cubicBezTo>
                  <a:cubicBezTo>
                    <a:pt x="0" y="51"/>
                    <a:pt x="0" y="49"/>
                    <a:pt x="0" y="47"/>
                  </a:cubicBezTo>
                  <a:cubicBezTo>
                    <a:pt x="0" y="45"/>
                    <a:pt x="0" y="45"/>
                    <a:pt x="0" y="45"/>
                  </a:cubicBezTo>
                  <a:cubicBezTo>
                    <a:pt x="4" y="44"/>
                    <a:pt x="4" y="44"/>
                    <a:pt x="4" y="44"/>
                  </a:cubicBezTo>
                  <a:cubicBezTo>
                    <a:pt x="8" y="43"/>
                    <a:pt x="14" y="41"/>
                    <a:pt x="15" y="40"/>
                  </a:cubicBezTo>
                  <a:cubicBezTo>
                    <a:pt x="15" y="39"/>
                    <a:pt x="11" y="34"/>
                    <a:pt x="8" y="31"/>
                  </a:cubicBezTo>
                  <a:cubicBezTo>
                    <a:pt x="6" y="27"/>
                    <a:pt x="6" y="27"/>
                    <a:pt x="6" y="27"/>
                  </a:cubicBezTo>
                  <a:cubicBezTo>
                    <a:pt x="7" y="26"/>
                    <a:pt x="7" y="26"/>
                    <a:pt x="7" y="26"/>
                  </a:cubicBezTo>
                  <a:cubicBezTo>
                    <a:pt x="9" y="23"/>
                    <a:pt x="11" y="20"/>
                    <a:pt x="13" y="17"/>
                  </a:cubicBezTo>
                  <a:cubicBezTo>
                    <a:pt x="15" y="16"/>
                    <a:pt x="15" y="16"/>
                    <a:pt x="15" y="16"/>
                  </a:cubicBezTo>
                  <a:cubicBezTo>
                    <a:pt x="18" y="17"/>
                    <a:pt x="18" y="17"/>
                    <a:pt x="18" y="17"/>
                  </a:cubicBezTo>
                  <a:cubicBezTo>
                    <a:pt x="22" y="19"/>
                    <a:pt x="27" y="20"/>
                    <a:pt x="29" y="20"/>
                  </a:cubicBezTo>
                  <a:cubicBezTo>
                    <a:pt x="30" y="20"/>
                    <a:pt x="30" y="20"/>
                    <a:pt x="30" y="20"/>
                  </a:cubicBezTo>
                  <a:cubicBezTo>
                    <a:pt x="31" y="19"/>
                    <a:pt x="30" y="13"/>
                    <a:pt x="30" y="9"/>
                  </a:cubicBezTo>
                  <a:cubicBezTo>
                    <a:pt x="30" y="5"/>
                    <a:pt x="30" y="5"/>
                    <a:pt x="30" y="5"/>
                  </a:cubicBezTo>
                  <a:cubicBezTo>
                    <a:pt x="31" y="4"/>
                    <a:pt x="31" y="4"/>
                    <a:pt x="31" y="4"/>
                  </a:cubicBezTo>
                  <a:cubicBezTo>
                    <a:pt x="35" y="2"/>
                    <a:pt x="38" y="1"/>
                    <a:pt x="42" y="0"/>
                  </a:cubicBezTo>
                  <a:cubicBezTo>
                    <a:pt x="44" y="0"/>
                    <a:pt x="44" y="0"/>
                    <a:pt x="44" y="0"/>
                  </a:cubicBezTo>
                  <a:cubicBezTo>
                    <a:pt x="46" y="3"/>
                    <a:pt x="46" y="3"/>
                    <a:pt x="46" y="3"/>
                  </a:cubicBezTo>
                  <a:cubicBezTo>
                    <a:pt x="48" y="7"/>
                    <a:pt x="51" y="12"/>
                    <a:pt x="53" y="13"/>
                  </a:cubicBezTo>
                  <a:cubicBezTo>
                    <a:pt x="55" y="12"/>
                    <a:pt x="58" y="6"/>
                    <a:pt x="60" y="3"/>
                  </a:cubicBezTo>
                  <a:cubicBezTo>
                    <a:pt x="62" y="0"/>
                    <a:pt x="62" y="0"/>
                    <a:pt x="62" y="0"/>
                  </a:cubicBezTo>
                  <a:cubicBezTo>
                    <a:pt x="64" y="0"/>
                    <a:pt x="64" y="0"/>
                    <a:pt x="64" y="0"/>
                  </a:cubicBezTo>
                  <a:cubicBezTo>
                    <a:pt x="68" y="1"/>
                    <a:pt x="71" y="2"/>
                    <a:pt x="75" y="4"/>
                  </a:cubicBezTo>
                  <a:cubicBezTo>
                    <a:pt x="76" y="5"/>
                    <a:pt x="76" y="5"/>
                    <a:pt x="76" y="5"/>
                  </a:cubicBezTo>
                  <a:cubicBezTo>
                    <a:pt x="76" y="9"/>
                    <a:pt x="76" y="9"/>
                    <a:pt x="76" y="9"/>
                  </a:cubicBezTo>
                  <a:cubicBezTo>
                    <a:pt x="76" y="13"/>
                    <a:pt x="75" y="19"/>
                    <a:pt x="76" y="20"/>
                  </a:cubicBezTo>
                  <a:cubicBezTo>
                    <a:pt x="76" y="20"/>
                    <a:pt x="77" y="20"/>
                    <a:pt x="77" y="20"/>
                  </a:cubicBezTo>
                  <a:cubicBezTo>
                    <a:pt x="79" y="20"/>
                    <a:pt x="84" y="19"/>
                    <a:pt x="88" y="17"/>
                  </a:cubicBezTo>
                  <a:cubicBezTo>
                    <a:pt x="91" y="16"/>
                    <a:pt x="91" y="16"/>
                    <a:pt x="91" y="16"/>
                  </a:cubicBezTo>
                  <a:cubicBezTo>
                    <a:pt x="92" y="17"/>
                    <a:pt x="92" y="17"/>
                    <a:pt x="92" y="17"/>
                  </a:cubicBezTo>
                  <a:cubicBezTo>
                    <a:pt x="95" y="20"/>
                    <a:pt x="97" y="23"/>
                    <a:pt x="99" y="26"/>
                  </a:cubicBezTo>
                  <a:cubicBezTo>
                    <a:pt x="100" y="27"/>
                    <a:pt x="100" y="27"/>
                    <a:pt x="100" y="27"/>
                  </a:cubicBezTo>
                  <a:cubicBezTo>
                    <a:pt x="97" y="31"/>
                    <a:pt x="97" y="31"/>
                    <a:pt x="97" y="31"/>
                  </a:cubicBezTo>
                  <a:cubicBezTo>
                    <a:pt x="95" y="34"/>
                    <a:pt x="91" y="39"/>
                    <a:pt x="91" y="40"/>
                  </a:cubicBezTo>
                  <a:cubicBezTo>
                    <a:pt x="92" y="41"/>
                    <a:pt x="98" y="43"/>
                    <a:pt x="102" y="44"/>
                  </a:cubicBezTo>
                  <a:cubicBezTo>
                    <a:pt x="106" y="45"/>
                    <a:pt x="106" y="45"/>
                    <a:pt x="106" y="45"/>
                  </a:cubicBezTo>
                  <a:cubicBezTo>
                    <a:pt x="106" y="47"/>
                    <a:pt x="106" y="47"/>
                    <a:pt x="106" y="47"/>
                  </a:cubicBezTo>
                  <a:cubicBezTo>
                    <a:pt x="106" y="49"/>
                    <a:pt x="106" y="51"/>
                    <a:pt x="106" y="53"/>
                  </a:cubicBezTo>
                  <a:cubicBezTo>
                    <a:pt x="106" y="55"/>
                    <a:pt x="106" y="57"/>
                    <a:pt x="106" y="58"/>
                  </a:cubicBezTo>
                  <a:cubicBezTo>
                    <a:pt x="106" y="60"/>
                    <a:pt x="106" y="60"/>
                    <a:pt x="106" y="60"/>
                  </a:cubicBezTo>
                  <a:cubicBezTo>
                    <a:pt x="101" y="61"/>
                    <a:pt x="101" y="61"/>
                    <a:pt x="101" y="61"/>
                  </a:cubicBezTo>
                  <a:cubicBezTo>
                    <a:pt x="98" y="62"/>
                    <a:pt x="92" y="64"/>
                    <a:pt x="91" y="65"/>
                  </a:cubicBezTo>
                  <a:cubicBezTo>
                    <a:pt x="91" y="66"/>
                    <a:pt x="95" y="72"/>
                    <a:pt x="97" y="75"/>
                  </a:cubicBezTo>
                  <a:cubicBezTo>
                    <a:pt x="100" y="78"/>
                    <a:pt x="100" y="78"/>
                    <a:pt x="100" y="78"/>
                  </a:cubicBezTo>
                  <a:cubicBezTo>
                    <a:pt x="99" y="79"/>
                    <a:pt x="99" y="79"/>
                    <a:pt x="99" y="79"/>
                  </a:cubicBezTo>
                  <a:cubicBezTo>
                    <a:pt x="97" y="82"/>
                    <a:pt x="95" y="85"/>
                    <a:pt x="92" y="88"/>
                  </a:cubicBezTo>
                  <a:cubicBezTo>
                    <a:pt x="91" y="90"/>
                    <a:pt x="91" y="90"/>
                    <a:pt x="91" y="90"/>
                  </a:cubicBezTo>
                  <a:cubicBezTo>
                    <a:pt x="88" y="88"/>
                    <a:pt x="88" y="88"/>
                    <a:pt x="88" y="88"/>
                  </a:cubicBezTo>
                  <a:cubicBezTo>
                    <a:pt x="84" y="87"/>
                    <a:pt x="79" y="85"/>
                    <a:pt x="77" y="85"/>
                  </a:cubicBezTo>
                  <a:cubicBezTo>
                    <a:pt x="76" y="85"/>
                    <a:pt x="76" y="85"/>
                    <a:pt x="76" y="85"/>
                  </a:cubicBezTo>
                  <a:cubicBezTo>
                    <a:pt x="75" y="86"/>
                    <a:pt x="76" y="92"/>
                    <a:pt x="76" y="96"/>
                  </a:cubicBezTo>
                  <a:cubicBezTo>
                    <a:pt x="76" y="101"/>
                    <a:pt x="76" y="101"/>
                    <a:pt x="76" y="101"/>
                  </a:cubicBezTo>
                  <a:cubicBezTo>
                    <a:pt x="75" y="101"/>
                    <a:pt x="75" y="101"/>
                    <a:pt x="75" y="101"/>
                  </a:cubicBezTo>
                  <a:cubicBezTo>
                    <a:pt x="71" y="103"/>
                    <a:pt x="68" y="104"/>
                    <a:pt x="64" y="105"/>
                  </a:cubicBezTo>
                  <a:lnTo>
                    <a:pt x="62" y="105"/>
                  </a:lnTo>
                  <a:close/>
                  <a:moveTo>
                    <a:pt x="35" y="97"/>
                  </a:moveTo>
                  <a:cubicBezTo>
                    <a:pt x="37" y="98"/>
                    <a:pt x="39" y="99"/>
                    <a:pt x="41" y="100"/>
                  </a:cubicBezTo>
                  <a:cubicBezTo>
                    <a:pt x="42" y="99"/>
                    <a:pt x="42" y="99"/>
                    <a:pt x="42" y="99"/>
                  </a:cubicBezTo>
                  <a:cubicBezTo>
                    <a:pt x="46" y="92"/>
                    <a:pt x="49" y="87"/>
                    <a:pt x="53" y="87"/>
                  </a:cubicBezTo>
                  <a:cubicBezTo>
                    <a:pt x="57" y="87"/>
                    <a:pt x="60" y="92"/>
                    <a:pt x="65" y="99"/>
                  </a:cubicBezTo>
                  <a:cubicBezTo>
                    <a:pt x="65" y="100"/>
                    <a:pt x="65" y="100"/>
                    <a:pt x="65" y="100"/>
                  </a:cubicBezTo>
                  <a:cubicBezTo>
                    <a:pt x="67" y="99"/>
                    <a:pt x="69" y="98"/>
                    <a:pt x="71" y="97"/>
                  </a:cubicBezTo>
                  <a:cubicBezTo>
                    <a:pt x="71" y="97"/>
                    <a:pt x="71" y="97"/>
                    <a:pt x="71" y="97"/>
                  </a:cubicBezTo>
                  <a:cubicBezTo>
                    <a:pt x="71" y="88"/>
                    <a:pt x="71" y="83"/>
                    <a:pt x="73" y="81"/>
                  </a:cubicBezTo>
                  <a:cubicBezTo>
                    <a:pt x="74" y="80"/>
                    <a:pt x="75" y="80"/>
                    <a:pt x="77" y="80"/>
                  </a:cubicBezTo>
                  <a:cubicBezTo>
                    <a:pt x="80" y="80"/>
                    <a:pt x="85" y="82"/>
                    <a:pt x="89" y="84"/>
                  </a:cubicBezTo>
                  <a:cubicBezTo>
                    <a:pt x="90" y="84"/>
                    <a:pt x="90" y="84"/>
                    <a:pt x="90" y="84"/>
                  </a:cubicBezTo>
                  <a:cubicBezTo>
                    <a:pt x="91" y="82"/>
                    <a:pt x="93" y="80"/>
                    <a:pt x="94" y="78"/>
                  </a:cubicBezTo>
                  <a:cubicBezTo>
                    <a:pt x="94" y="78"/>
                    <a:pt x="94" y="78"/>
                    <a:pt x="94" y="78"/>
                  </a:cubicBezTo>
                  <a:cubicBezTo>
                    <a:pt x="88" y="71"/>
                    <a:pt x="85" y="67"/>
                    <a:pt x="86" y="63"/>
                  </a:cubicBezTo>
                  <a:cubicBezTo>
                    <a:pt x="87" y="60"/>
                    <a:pt x="92" y="59"/>
                    <a:pt x="100" y="56"/>
                  </a:cubicBezTo>
                  <a:cubicBezTo>
                    <a:pt x="101" y="56"/>
                    <a:pt x="101" y="56"/>
                    <a:pt x="101" y="56"/>
                  </a:cubicBezTo>
                  <a:cubicBezTo>
                    <a:pt x="101" y="55"/>
                    <a:pt x="101" y="54"/>
                    <a:pt x="101" y="53"/>
                  </a:cubicBezTo>
                  <a:cubicBezTo>
                    <a:pt x="101" y="51"/>
                    <a:pt x="101" y="50"/>
                    <a:pt x="101" y="49"/>
                  </a:cubicBezTo>
                  <a:cubicBezTo>
                    <a:pt x="100" y="49"/>
                    <a:pt x="100" y="49"/>
                    <a:pt x="100" y="49"/>
                  </a:cubicBezTo>
                  <a:cubicBezTo>
                    <a:pt x="92" y="47"/>
                    <a:pt x="87" y="45"/>
                    <a:pt x="86" y="42"/>
                  </a:cubicBezTo>
                  <a:cubicBezTo>
                    <a:pt x="85" y="38"/>
                    <a:pt x="88" y="34"/>
                    <a:pt x="94" y="27"/>
                  </a:cubicBezTo>
                  <a:cubicBezTo>
                    <a:pt x="94" y="27"/>
                    <a:pt x="94" y="27"/>
                    <a:pt x="94" y="27"/>
                  </a:cubicBezTo>
                  <a:cubicBezTo>
                    <a:pt x="93" y="25"/>
                    <a:pt x="91" y="23"/>
                    <a:pt x="90" y="21"/>
                  </a:cubicBezTo>
                  <a:cubicBezTo>
                    <a:pt x="89" y="22"/>
                    <a:pt x="89" y="22"/>
                    <a:pt x="89" y="22"/>
                  </a:cubicBezTo>
                  <a:cubicBezTo>
                    <a:pt x="84" y="24"/>
                    <a:pt x="80" y="25"/>
                    <a:pt x="77" y="25"/>
                  </a:cubicBezTo>
                  <a:cubicBezTo>
                    <a:pt x="75" y="25"/>
                    <a:pt x="74" y="25"/>
                    <a:pt x="73" y="24"/>
                  </a:cubicBezTo>
                  <a:cubicBezTo>
                    <a:pt x="71" y="22"/>
                    <a:pt x="71" y="17"/>
                    <a:pt x="71" y="9"/>
                  </a:cubicBezTo>
                  <a:cubicBezTo>
                    <a:pt x="71" y="8"/>
                    <a:pt x="71" y="8"/>
                    <a:pt x="71" y="8"/>
                  </a:cubicBezTo>
                  <a:cubicBezTo>
                    <a:pt x="69" y="7"/>
                    <a:pt x="67" y="6"/>
                    <a:pt x="65" y="6"/>
                  </a:cubicBezTo>
                  <a:cubicBezTo>
                    <a:pt x="65" y="6"/>
                    <a:pt x="65" y="6"/>
                    <a:pt x="65" y="6"/>
                  </a:cubicBezTo>
                  <a:cubicBezTo>
                    <a:pt x="60" y="13"/>
                    <a:pt x="57" y="18"/>
                    <a:pt x="53" y="18"/>
                  </a:cubicBezTo>
                  <a:cubicBezTo>
                    <a:pt x="49" y="18"/>
                    <a:pt x="46" y="13"/>
                    <a:pt x="41" y="6"/>
                  </a:cubicBezTo>
                  <a:cubicBezTo>
                    <a:pt x="41" y="6"/>
                    <a:pt x="41" y="6"/>
                    <a:pt x="41" y="6"/>
                  </a:cubicBezTo>
                  <a:cubicBezTo>
                    <a:pt x="39" y="6"/>
                    <a:pt x="37" y="7"/>
                    <a:pt x="35" y="8"/>
                  </a:cubicBezTo>
                  <a:cubicBezTo>
                    <a:pt x="35" y="9"/>
                    <a:pt x="35" y="9"/>
                    <a:pt x="35" y="9"/>
                  </a:cubicBezTo>
                  <a:cubicBezTo>
                    <a:pt x="35" y="17"/>
                    <a:pt x="35" y="22"/>
                    <a:pt x="32" y="24"/>
                  </a:cubicBezTo>
                  <a:cubicBezTo>
                    <a:pt x="32" y="25"/>
                    <a:pt x="31" y="25"/>
                    <a:pt x="29" y="25"/>
                  </a:cubicBezTo>
                  <a:cubicBezTo>
                    <a:pt x="26" y="25"/>
                    <a:pt x="21" y="24"/>
                    <a:pt x="17" y="22"/>
                  </a:cubicBezTo>
                  <a:cubicBezTo>
                    <a:pt x="16" y="21"/>
                    <a:pt x="16" y="21"/>
                    <a:pt x="16" y="21"/>
                  </a:cubicBezTo>
                  <a:cubicBezTo>
                    <a:pt x="15" y="23"/>
                    <a:pt x="13" y="25"/>
                    <a:pt x="12" y="27"/>
                  </a:cubicBezTo>
                  <a:cubicBezTo>
                    <a:pt x="12" y="27"/>
                    <a:pt x="12" y="27"/>
                    <a:pt x="12" y="27"/>
                  </a:cubicBezTo>
                  <a:cubicBezTo>
                    <a:pt x="18" y="34"/>
                    <a:pt x="21" y="38"/>
                    <a:pt x="20" y="42"/>
                  </a:cubicBezTo>
                  <a:cubicBezTo>
                    <a:pt x="19" y="45"/>
                    <a:pt x="14" y="47"/>
                    <a:pt x="6" y="49"/>
                  </a:cubicBezTo>
                  <a:cubicBezTo>
                    <a:pt x="5" y="49"/>
                    <a:pt x="5" y="49"/>
                    <a:pt x="5" y="49"/>
                  </a:cubicBezTo>
                  <a:cubicBezTo>
                    <a:pt x="5" y="50"/>
                    <a:pt x="5" y="51"/>
                    <a:pt x="5" y="53"/>
                  </a:cubicBezTo>
                  <a:cubicBezTo>
                    <a:pt x="5" y="54"/>
                    <a:pt x="5" y="55"/>
                    <a:pt x="5" y="56"/>
                  </a:cubicBezTo>
                  <a:cubicBezTo>
                    <a:pt x="6" y="56"/>
                    <a:pt x="6" y="56"/>
                    <a:pt x="6" y="56"/>
                  </a:cubicBezTo>
                  <a:cubicBezTo>
                    <a:pt x="14" y="59"/>
                    <a:pt x="19" y="60"/>
                    <a:pt x="20" y="63"/>
                  </a:cubicBezTo>
                  <a:cubicBezTo>
                    <a:pt x="21" y="67"/>
                    <a:pt x="18" y="71"/>
                    <a:pt x="12" y="78"/>
                  </a:cubicBezTo>
                  <a:cubicBezTo>
                    <a:pt x="12" y="78"/>
                    <a:pt x="12" y="78"/>
                    <a:pt x="12" y="78"/>
                  </a:cubicBezTo>
                  <a:cubicBezTo>
                    <a:pt x="13" y="80"/>
                    <a:pt x="15" y="82"/>
                    <a:pt x="16" y="84"/>
                  </a:cubicBezTo>
                  <a:cubicBezTo>
                    <a:pt x="17" y="84"/>
                    <a:pt x="17" y="84"/>
                    <a:pt x="17" y="84"/>
                  </a:cubicBezTo>
                  <a:cubicBezTo>
                    <a:pt x="21" y="82"/>
                    <a:pt x="26" y="80"/>
                    <a:pt x="29" y="80"/>
                  </a:cubicBezTo>
                  <a:cubicBezTo>
                    <a:pt x="31" y="80"/>
                    <a:pt x="32" y="80"/>
                    <a:pt x="33" y="81"/>
                  </a:cubicBezTo>
                  <a:cubicBezTo>
                    <a:pt x="35" y="83"/>
                    <a:pt x="35" y="88"/>
                    <a:pt x="35" y="97"/>
                  </a:cubicBezTo>
                  <a:close/>
                  <a:moveTo>
                    <a:pt x="53" y="80"/>
                  </a:moveTo>
                  <a:cubicBezTo>
                    <a:pt x="38" y="80"/>
                    <a:pt x="25" y="68"/>
                    <a:pt x="25" y="53"/>
                  </a:cubicBezTo>
                  <a:cubicBezTo>
                    <a:pt x="25" y="37"/>
                    <a:pt x="38" y="25"/>
                    <a:pt x="53" y="25"/>
                  </a:cubicBezTo>
                  <a:cubicBezTo>
                    <a:pt x="68" y="25"/>
                    <a:pt x="80" y="37"/>
                    <a:pt x="80" y="53"/>
                  </a:cubicBezTo>
                  <a:cubicBezTo>
                    <a:pt x="80" y="68"/>
                    <a:pt x="68" y="80"/>
                    <a:pt x="53" y="80"/>
                  </a:cubicBezTo>
                  <a:close/>
                  <a:moveTo>
                    <a:pt x="53" y="30"/>
                  </a:moveTo>
                  <a:cubicBezTo>
                    <a:pt x="41" y="30"/>
                    <a:pt x="30" y="40"/>
                    <a:pt x="30" y="53"/>
                  </a:cubicBezTo>
                  <a:cubicBezTo>
                    <a:pt x="30" y="65"/>
                    <a:pt x="41" y="75"/>
                    <a:pt x="53" y="75"/>
                  </a:cubicBezTo>
                  <a:cubicBezTo>
                    <a:pt x="65" y="75"/>
                    <a:pt x="76" y="65"/>
                    <a:pt x="76" y="53"/>
                  </a:cubicBezTo>
                  <a:cubicBezTo>
                    <a:pt x="76" y="40"/>
                    <a:pt x="65" y="30"/>
                    <a:pt x="53" y="30"/>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23">
              <a:extLst>
                <a:ext uri="{FF2B5EF4-FFF2-40B4-BE49-F238E27FC236}">
                  <a16:creationId xmlns:a16="http://schemas.microsoft.com/office/drawing/2014/main" id="{ED38FEBC-9F30-4E74-8028-A3C20C1985B8}"/>
                </a:ext>
              </a:extLst>
            </p:cNvPr>
            <p:cNvSpPr>
              <a:spLocks noEditPoints="1"/>
            </p:cNvSpPr>
            <p:nvPr/>
          </p:nvSpPr>
          <p:spPr bwMode="auto">
            <a:xfrm>
              <a:off x="1564" y="362"/>
              <a:ext cx="258" cy="256"/>
            </a:xfrm>
            <a:custGeom>
              <a:avLst/>
              <a:gdLst>
                <a:gd name="T0" fmla="*/ 53 w 106"/>
                <a:gd name="T1" fmla="*/ 92 h 105"/>
                <a:gd name="T2" fmla="*/ 42 w 106"/>
                <a:gd name="T3" fmla="*/ 105 h 105"/>
                <a:gd name="T4" fmla="*/ 30 w 106"/>
                <a:gd name="T5" fmla="*/ 96 h 105"/>
                <a:gd name="T6" fmla="*/ 18 w 106"/>
                <a:gd name="T7" fmla="*/ 88 h 105"/>
                <a:gd name="T8" fmla="*/ 7 w 106"/>
                <a:gd name="T9" fmla="*/ 79 h 105"/>
                <a:gd name="T10" fmla="*/ 15 w 106"/>
                <a:gd name="T11" fmla="*/ 65 h 105"/>
                <a:gd name="T12" fmla="*/ 0 w 106"/>
                <a:gd name="T13" fmla="*/ 58 h 105"/>
                <a:gd name="T14" fmla="*/ 0 w 106"/>
                <a:gd name="T15" fmla="*/ 45 h 105"/>
                <a:gd name="T16" fmla="*/ 8 w 106"/>
                <a:gd name="T17" fmla="*/ 31 h 105"/>
                <a:gd name="T18" fmla="*/ 13 w 106"/>
                <a:gd name="T19" fmla="*/ 17 h 105"/>
                <a:gd name="T20" fmla="*/ 29 w 106"/>
                <a:gd name="T21" fmla="*/ 20 h 105"/>
                <a:gd name="T22" fmla="*/ 30 w 106"/>
                <a:gd name="T23" fmla="*/ 5 h 105"/>
                <a:gd name="T24" fmla="*/ 44 w 106"/>
                <a:gd name="T25" fmla="*/ 0 h 105"/>
                <a:gd name="T26" fmla="*/ 60 w 106"/>
                <a:gd name="T27" fmla="*/ 3 h 105"/>
                <a:gd name="T28" fmla="*/ 75 w 106"/>
                <a:gd name="T29" fmla="*/ 4 h 105"/>
                <a:gd name="T30" fmla="*/ 76 w 106"/>
                <a:gd name="T31" fmla="*/ 20 h 105"/>
                <a:gd name="T32" fmla="*/ 91 w 106"/>
                <a:gd name="T33" fmla="*/ 16 h 105"/>
                <a:gd name="T34" fmla="*/ 100 w 106"/>
                <a:gd name="T35" fmla="*/ 27 h 105"/>
                <a:gd name="T36" fmla="*/ 102 w 106"/>
                <a:gd name="T37" fmla="*/ 44 h 105"/>
                <a:gd name="T38" fmla="*/ 106 w 106"/>
                <a:gd name="T39" fmla="*/ 53 h 105"/>
                <a:gd name="T40" fmla="*/ 101 w 106"/>
                <a:gd name="T41" fmla="*/ 61 h 105"/>
                <a:gd name="T42" fmla="*/ 100 w 106"/>
                <a:gd name="T43" fmla="*/ 78 h 105"/>
                <a:gd name="T44" fmla="*/ 91 w 106"/>
                <a:gd name="T45" fmla="*/ 90 h 105"/>
                <a:gd name="T46" fmla="*/ 76 w 106"/>
                <a:gd name="T47" fmla="*/ 85 h 105"/>
                <a:gd name="T48" fmla="*/ 75 w 106"/>
                <a:gd name="T49" fmla="*/ 101 h 105"/>
                <a:gd name="T50" fmla="*/ 35 w 106"/>
                <a:gd name="T51" fmla="*/ 97 h 105"/>
                <a:gd name="T52" fmla="*/ 53 w 106"/>
                <a:gd name="T53" fmla="*/ 87 h 105"/>
                <a:gd name="T54" fmla="*/ 71 w 106"/>
                <a:gd name="T55" fmla="*/ 97 h 105"/>
                <a:gd name="T56" fmla="*/ 77 w 106"/>
                <a:gd name="T57" fmla="*/ 80 h 105"/>
                <a:gd name="T58" fmla="*/ 94 w 106"/>
                <a:gd name="T59" fmla="*/ 78 h 105"/>
                <a:gd name="T60" fmla="*/ 100 w 106"/>
                <a:gd name="T61" fmla="*/ 56 h 105"/>
                <a:gd name="T62" fmla="*/ 101 w 106"/>
                <a:gd name="T63" fmla="*/ 49 h 105"/>
                <a:gd name="T64" fmla="*/ 94 w 106"/>
                <a:gd name="T65" fmla="*/ 27 h 105"/>
                <a:gd name="T66" fmla="*/ 89 w 106"/>
                <a:gd name="T67" fmla="*/ 22 h 105"/>
                <a:gd name="T68" fmla="*/ 71 w 106"/>
                <a:gd name="T69" fmla="*/ 9 h 105"/>
                <a:gd name="T70" fmla="*/ 65 w 106"/>
                <a:gd name="T71" fmla="*/ 6 h 105"/>
                <a:gd name="T72" fmla="*/ 41 w 106"/>
                <a:gd name="T73" fmla="*/ 6 h 105"/>
                <a:gd name="T74" fmla="*/ 32 w 106"/>
                <a:gd name="T75" fmla="*/ 24 h 105"/>
                <a:gd name="T76" fmla="*/ 16 w 106"/>
                <a:gd name="T77" fmla="*/ 21 h 105"/>
                <a:gd name="T78" fmla="*/ 20 w 106"/>
                <a:gd name="T79" fmla="*/ 42 h 105"/>
                <a:gd name="T80" fmla="*/ 5 w 106"/>
                <a:gd name="T81" fmla="*/ 53 h 105"/>
                <a:gd name="T82" fmla="*/ 20 w 106"/>
                <a:gd name="T83" fmla="*/ 63 h 105"/>
                <a:gd name="T84" fmla="*/ 16 w 106"/>
                <a:gd name="T85" fmla="*/ 84 h 105"/>
                <a:gd name="T86" fmla="*/ 33 w 106"/>
                <a:gd name="T87" fmla="*/ 81 h 105"/>
                <a:gd name="T88" fmla="*/ 25 w 106"/>
                <a:gd name="T89" fmla="*/ 53 h 105"/>
                <a:gd name="T90" fmla="*/ 53 w 106"/>
                <a:gd name="T91" fmla="*/ 80 h 105"/>
                <a:gd name="T92" fmla="*/ 53 w 106"/>
                <a:gd name="T93" fmla="*/ 7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6" h="105">
                  <a:moveTo>
                    <a:pt x="62" y="105"/>
                  </a:moveTo>
                  <a:cubicBezTo>
                    <a:pt x="60" y="102"/>
                    <a:pt x="60" y="102"/>
                    <a:pt x="60" y="102"/>
                  </a:cubicBezTo>
                  <a:cubicBezTo>
                    <a:pt x="58" y="99"/>
                    <a:pt x="55" y="93"/>
                    <a:pt x="53" y="92"/>
                  </a:cubicBezTo>
                  <a:cubicBezTo>
                    <a:pt x="52" y="93"/>
                    <a:pt x="48" y="98"/>
                    <a:pt x="46" y="102"/>
                  </a:cubicBezTo>
                  <a:cubicBezTo>
                    <a:pt x="44" y="105"/>
                    <a:pt x="44" y="105"/>
                    <a:pt x="44" y="105"/>
                  </a:cubicBezTo>
                  <a:cubicBezTo>
                    <a:pt x="42" y="105"/>
                    <a:pt x="42" y="105"/>
                    <a:pt x="42" y="105"/>
                  </a:cubicBezTo>
                  <a:cubicBezTo>
                    <a:pt x="38" y="104"/>
                    <a:pt x="35" y="103"/>
                    <a:pt x="31" y="101"/>
                  </a:cubicBezTo>
                  <a:cubicBezTo>
                    <a:pt x="30" y="101"/>
                    <a:pt x="30" y="101"/>
                    <a:pt x="30" y="101"/>
                  </a:cubicBezTo>
                  <a:cubicBezTo>
                    <a:pt x="30" y="96"/>
                    <a:pt x="30" y="96"/>
                    <a:pt x="30" y="96"/>
                  </a:cubicBezTo>
                  <a:cubicBezTo>
                    <a:pt x="30" y="93"/>
                    <a:pt x="30" y="86"/>
                    <a:pt x="30" y="85"/>
                  </a:cubicBezTo>
                  <a:cubicBezTo>
                    <a:pt x="30" y="85"/>
                    <a:pt x="29" y="85"/>
                    <a:pt x="29" y="85"/>
                  </a:cubicBezTo>
                  <a:cubicBezTo>
                    <a:pt x="27" y="85"/>
                    <a:pt x="22" y="87"/>
                    <a:pt x="18" y="88"/>
                  </a:cubicBezTo>
                  <a:cubicBezTo>
                    <a:pt x="15" y="90"/>
                    <a:pt x="15" y="90"/>
                    <a:pt x="15" y="90"/>
                  </a:cubicBezTo>
                  <a:cubicBezTo>
                    <a:pt x="14" y="88"/>
                    <a:pt x="14" y="88"/>
                    <a:pt x="14" y="88"/>
                  </a:cubicBezTo>
                  <a:cubicBezTo>
                    <a:pt x="11" y="86"/>
                    <a:pt x="9" y="83"/>
                    <a:pt x="7" y="79"/>
                  </a:cubicBezTo>
                  <a:cubicBezTo>
                    <a:pt x="6" y="78"/>
                    <a:pt x="6" y="78"/>
                    <a:pt x="6" y="78"/>
                  </a:cubicBezTo>
                  <a:cubicBezTo>
                    <a:pt x="9" y="75"/>
                    <a:pt x="9" y="75"/>
                    <a:pt x="9" y="75"/>
                  </a:cubicBezTo>
                  <a:cubicBezTo>
                    <a:pt x="11" y="72"/>
                    <a:pt x="15" y="66"/>
                    <a:pt x="15" y="65"/>
                  </a:cubicBezTo>
                  <a:cubicBezTo>
                    <a:pt x="14" y="64"/>
                    <a:pt x="8" y="62"/>
                    <a:pt x="5" y="61"/>
                  </a:cubicBezTo>
                  <a:cubicBezTo>
                    <a:pt x="0" y="60"/>
                    <a:pt x="0" y="60"/>
                    <a:pt x="0" y="60"/>
                  </a:cubicBezTo>
                  <a:cubicBezTo>
                    <a:pt x="0" y="58"/>
                    <a:pt x="0" y="58"/>
                    <a:pt x="0" y="58"/>
                  </a:cubicBezTo>
                  <a:cubicBezTo>
                    <a:pt x="0" y="56"/>
                    <a:pt x="0" y="55"/>
                    <a:pt x="0" y="53"/>
                  </a:cubicBezTo>
                  <a:cubicBezTo>
                    <a:pt x="0" y="51"/>
                    <a:pt x="0" y="49"/>
                    <a:pt x="0" y="47"/>
                  </a:cubicBezTo>
                  <a:cubicBezTo>
                    <a:pt x="0" y="45"/>
                    <a:pt x="0" y="45"/>
                    <a:pt x="0" y="45"/>
                  </a:cubicBezTo>
                  <a:cubicBezTo>
                    <a:pt x="4" y="44"/>
                    <a:pt x="4" y="44"/>
                    <a:pt x="4" y="44"/>
                  </a:cubicBezTo>
                  <a:cubicBezTo>
                    <a:pt x="8" y="43"/>
                    <a:pt x="14" y="41"/>
                    <a:pt x="15" y="40"/>
                  </a:cubicBezTo>
                  <a:cubicBezTo>
                    <a:pt x="15" y="39"/>
                    <a:pt x="11" y="34"/>
                    <a:pt x="8" y="31"/>
                  </a:cubicBezTo>
                  <a:cubicBezTo>
                    <a:pt x="6" y="27"/>
                    <a:pt x="6" y="27"/>
                    <a:pt x="6" y="27"/>
                  </a:cubicBezTo>
                  <a:cubicBezTo>
                    <a:pt x="7" y="26"/>
                    <a:pt x="7" y="26"/>
                    <a:pt x="7" y="26"/>
                  </a:cubicBezTo>
                  <a:cubicBezTo>
                    <a:pt x="9" y="23"/>
                    <a:pt x="11" y="20"/>
                    <a:pt x="13" y="17"/>
                  </a:cubicBezTo>
                  <a:cubicBezTo>
                    <a:pt x="15" y="16"/>
                    <a:pt x="15" y="16"/>
                    <a:pt x="15" y="16"/>
                  </a:cubicBezTo>
                  <a:cubicBezTo>
                    <a:pt x="18" y="17"/>
                    <a:pt x="18" y="17"/>
                    <a:pt x="18" y="17"/>
                  </a:cubicBezTo>
                  <a:cubicBezTo>
                    <a:pt x="22" y="19"/>
                    <a:pt x="27" y="20"/>
                    <a:pt x="29" y="20"/>
                  </a:cubicBezTo>
                  <a:cubicBezTo>
                    <a:pt x="30" y="20"/>
                    <a:pt x="30" y="20"/>
                    <a:pt x="30" y="20"/>
                  </a:cubicBezTo>
                  <a:cubicBezTo>
                    <a:pt x="31" y="19"/>
                    <a:pt x="30" y="13"/>
                    <a:pt x="30" y="9"/>
                  </a:cubicBezTo>
                  <a:cubicBezTo>
                    <a:pt x="30" y="5"/>
                    <a:pt x="30" y="5"/>
                    <a:pt x="30" y="5"/>
                  </a:cubicBezTo>
                  <a:cubicBezTo>
                    <a:pt x="31" y="4"/>
                    <a:pt x="31" y="4"/>
                    <a:pt x="31" y="4"/>
                  </a:cubicBezTo>
                  <a:cubicBezTo>
                    <a:pt x="35" y="2"/>
                    <a:pt x="38" y="1"/>
                    <a:pt x="42" y="0"/>
                  </a:cubicBezTo>
                  <a:cubicBezTo>
                    <a:pt x="44" y="0"/>
                    <a:pt x="44" y="0"/>
                    <a:pt x="44" y="0"/>
                  </a:cubicBezTo>
                  <a:cubicBezTo>
                    <a:pt x="46" y="3"/>
                    <a:pt x="46" y="3"/>
                    <a:pt x="46" y="3"/>
                  </a:cubicBezTo>
                  <a:cubicBezTo>
                    <a:pt x="48" y="7"/>
                    <a:pt x="51" y="12"/>
                    <a:pt x="53" y="13"/>
                  </a:cubicBezTo>
                  <a:cubicBezTo>
                    <a:pt x="55" y="12"/>
                    <a:pt x="58" y="6"/>
                    <a:pt x="60" y="3"/>
                  </a:cubicBezTo>
                  <a:cubicBezTo>
                    <a:pt x="62" y="0"/>
                    <a:pt x="62" y="0"/>
                    <a:pt x="62" y="0"/>
                  </a:cubicBezTo>
                  <a:cubicBezTo>
                    <a:pt x="64" y="0"/>
                    <a:pt x="64" y="0"/>
                    <a:pt x="64" y="0"/>
                  </a:cubicBezTo>
                  <a:cubicBezTo>
                    <a:pt x="68" y="1"/>
                    <a:pt x="71" y="2"/>
                    <a:pt x="75" y="4"/>
                  </a:cubicBezTo>
                  <a:cubicBezTo>
                    <a:pt x="76" y="5"/>
                    <a:pt x="76" y="5"/>
                    <a:pt x="76" y="5"/>
                  </a:cubicBezTo>
                  <a:cubicBezTo>
                    <a:pt x="76" y="9"/>
                    <a:pt x="76" y="9"/>
                    <a:pt x="76" y="9"/>
                  </a:cubicBezTo>
                  <a:cubicBezTo>
                    <a:pt x="76" y="13"/>
                    <a:pt x="75" y="19"/>
                    <a:pt x="76" y="20"/>
                  </a:cubicBezTo>
                  <a:cubicBezTo>
                    <a:pt x="76" y="20"/>
                    <a:pt x="77" y="20"/>
                    <a:pt x="77" y="20"/>
                  </a:cubicBezTo>
                  <a:cubicBezTo>
                    <a:pt x="79" y="20"/>
                    <a:pt x="84" y="19"/>
                    <a:pt x="88" y="17"/>
                  </a:cubicBezTo>
                  <a:cubicBezTo>
                    <a:pt x="91" y="16"/>
                    <a:pt x="91" y="16"/>
                    <a:pt x="91" y="16"/>
                  </a:cubicBezTo>
                  <a:cubicBezTo>
                    <a:pt x="92" y="17"/>
                    <a:pt x="92" y="17"/>
                    <a:pt x="92" y="17"/>
                  </a:cubicBezTo>
                  <a:cubicBezTo>
                    <a:pt x="95" y="20"/>
                    <a:pt x="97" y="23"/>
                    <a:pt x="99" y="26"/>
                  </a:cubicBezTo>
                  <a:cubicBezTo>
                    <a:pt x="100" y="27"/>
                    <a:pt x="100" y="27"/>
                    <a:pt x="100" y="27"/>
                  </a:cubicBezTo>
                  <a:cubicBezTo>
                    <a:pt x="97" y="31"/>
                    <a:pt x="97" y="31"/>
                    <a:pt x="97" y="31"/>
                  </a:cubicBezTo>
                  <a:cubicBezTo>
                    <a:pt x="95" y="34"/>
                    <a:pt x="91" y="39"/>
                    <a:pt x="91" y="40"/>
                  </a:cubicBezTo>
                  <a:cubicBezTo>
                    <a:pt x="92" y="41"/>
                    <a:pt x="98" y="43"/>
                    <a:pt x="102" y="44"/>
                  </a:cubicBezTo>
                  <a:cubicBezTo>
                    <a:pt x="106" y="45"/>
                    <a:pt x="106" y="45"/>
                    <a:pt x="106" y="45"/>
                  </a:cubicBezTo>
                  <a:cubicBezTo>
                    <a:pt x="106" y="47"/>
                    <a:pt x="106" y="47"/>
                    <a:pt x="106" y="47"/>
                  </a:cubicBezTo>
                  <a:cubicBezTo>
                    <a:pt x="106" y="49"/>
                    <a:pt x="106" y="51"/>
                    <a:pt x="106" y="53"/>
                  </a:cubicBezTo>
                  <a:cubicBezTo>
                    <a:pt x="106" y="55"/>
                    <a:pt x="106" y="57"/>
                    <a:pt x="106" y="58"/>
                  </a:cubicBezTo>
                  <a:cubicBezTo>
                    <a:pt x="106" y="60"/>
                    <a:pt x="106" y="60"/>
                    <a:pt x="106" y="60"/>
                  </a:cubicBezTo>
                  <a:cubicBezTo>
                    <a:pt x="101" y="61"/>
                    <a:pt x="101" y="61"/>
                    <a:pt x="101" y="61"/>
                  </a:cubicBezTo>
                  <a:cubicBezTo>
                    <a:pt x="98" y="62"/>
                    <a:pt x="92" y="64"/>
                    <a:pt x="91" y="65"/>
                  </a:cubicBezTo>
                  <a:cubicBezTo>
                    <a:pt x="91" y="66"/>
                    <a:pt x="95" y="72"/>
                    <a:pt x="97" y="75"/>
                  </a:cubicBezTo>
                  <a:cubicBezTo>
                    <a:pt x="100" y="78"/>
                    <a:pt x="100" y="78"/>
                    <a:pt x="100" y="78"/>
                  </a:cubicBezTo>
                  <a:cubicBezTo>
                    <a:pt x="99" y="79"/>
                    <a:pt x="99" y="79"/>
                    <a:pt x="99" y="79"/>
                  </a:cubicBezTo>
                  <a:cubicBezTo>
                    <a:pt x="97" y="82"/>
                    <a:pt x="95" y="85"/>
                    <a:pt x="92" y="88"/>
                  </a:cubicBezTo>
                  <a:cubicBezTo>
                    <a:pt x="91" y="90"/>
                    <a:pt x="91" y="90"/>
                    <a:pt x="91" y="90"/>
                  </a:cubicBezTo>
                  <a:cubicBezTo>
                    <a:pt x="88" y="88"/>
                    <a:pt x="88" y="88"/>
                    <a:pt x="88" y="88"/>
                  </a:cubicBezTo>
                  <a:cubicBezTo>
                    <a:pt x="84" y="87"/>
                    <a:pt x="79" y="85"/>
                    <a:pt x="77" y="85"/>
                  </a:cubicBezTo>
                  <a:cubicBezTo>
                    <a:pt x="76" y="85"/>
                    <a:pt x="76" y="85"/>
                    <a:pt x="76" y="85"/>
                  </a:cubicBezTo>
                  <a:cubicBezTo>
                    <a:pt x="75" y="86"/>
                    <a:pt x="76" y="92"/>
                    <a:pt x="76" y="96"/>
                  </a:cubicBezTo>
                  <a:cubicBezTo>
                    <a:pt x="76" y="101"/>
                    <a:pt x="76" y="101"/>
                    <a:pt x="76" y="101"/>
                  </a:cubicBezTo>
                  <a:cubicBezTo>
                    <a:pt x="75" y="101"/>
                    <a:pt x="75" y="101"/>
                    <a:pt x="75" y="101"/>
                  </a:cubicBezTo>
                  <a:cubicBezTo>
                    <a:pt x="71" y="103"/>
                    <a:pt x="68" y="104"/>
                    <a:pt x="64" y="105"/>
                  </a:cubicBezTo>
                  <a:lnTo>
                    <a:pt x="62" y="105"/>
                  </a:lnTo>
                  <a:close/>
                  <a:moveTo>
                    <a:pt x="35" y="97"/>
                  </a:moveTo>
                  <a:cubicBezTo>
                    <a:pt x="37" y="98"/>
                    <a:pt x="39" y="99"/>
                    <a:pt x="41" y="100"/>
                  </a:cubicBezTo>
                  <a:cubicBezTo>
                    <a:pt x="42" y="99"/>
                    <a:pt x="42" y="99"/>
                    <a:pt x="42" y="99"/>
                  </a:cubicBezTo>
                  <a:cubicBezTo>
                    <a:pt x="46" y="92"/>
                    <a:pt x="49" y="87"/>
                    <a:pt x="53" y="87"/>
                  </a:cubicBezTo>
                  <a:cubicBezTo>
                    <a:pt x="57" y="87"/>
                    <a:pt x="60" y="92"/>
                    <a:pt x="65" y="99"/>
                  </a:cubicBezTo>
                  <a:cubicBezTo>
                    <a:pt x="65" y="100"/>
                    <a:pt x="65" y="100"/>
                    <a:pt x="65" y="100"/>
                  </a:cubicBezTo>
                  <a:cubicBezTo>
                    <a:pt x="67" y="99"/>
                    <a:pt x="69" y="98"/>
                    <a:pt x="71" y="97"/>
                  </a:cubicBezTo>
                  <a:cubicBezTo>
                    <a:pt x="71" y="97"/>
                    <a:pt x="71" y="97"/>
                    <a:pt x="71" y="97"/>
                  </a:cubicBezTo>
                  <a:cubicBezTo>
                    <a:pt x="71" y="88"/>
                    <a:pt x="71" y="83"/>
                    <a:pt x="73" y="81"/>
                  </a:cubicBezTo>
                  <a:cubicBezTo>
                    <a:pt x="74" y="80"/>
                    <a:pt x="75" y="80"/>
                    <a:pt x="77" y="80"/>
                  </a:cubicBezTo>
                  <a:cubicBezTo>
                    <a:pt x="80" y="80"/>
                    <a:pt x="85" y="82"/>
                    <a:pt x="89" y="84"/>
                  </a:cubicBezTo>
                  <a:cubicBezTo>
                    <a:pt x="90" y="84"/>
                    <a:pt x="90" y="84"/>
                    <a:pt x="90" y="84"/>
                  </a:cubicBezTo>
                  <a:cubicBezTo>
                    <a:pt x="91" y="82"/>
                    <a:pt x="93" y="80"/>
                    <a:pt x="94" y="78"/>
                  </a:cubicBezTo>
                  <a:cubicBezTo>
                    <a:pt x="94" y="78"/>
                    <a:pt x="94" y="78"/>
                    <a:pt x="94" y="78"/>
                  </a:cubicBezTo>
                  <a:cubicBezTo>
                    <a:pt x="88" y="71"/>
                    <a:pt x="85" y="67"/>
                    <a:pt x="86" y="63"/>
                  </a:cubicBezTo>
                  <a:cubicBezTo>
                    <a:pt x="87" y="60"/>
                    <a:pt x="92" y="59"/>
                    <a:pt x="100" y="56"/>
                  </a:cubicBezTo>
                  <a:cubicBezTo>
                    <a:pt x="101" y="56"/>
                    <a:pt x="101" y="56"/>
                    <a:pt x="101" y="56"/>
                  </a:cubicBezTo>
                  <a:cubicBezTo>
                    <a:pt x="101" y="55"/>
                    <a:pt x="101" y="54"/>
                    <a:pt x="101" y="53"/>
                  </a:cubicBezTo>
                  <a:cubicBezTo>
                    <a:pt x="101" y="51"/>
                    <a:pt x="101" y="50"/>
                    <a:pt x="101" y="49"/>
                  </a:cubicBezTo>
                  <a:cubicBezTo>
                    <a:pt x="100" y="49"/>
                    <a:pt x="100" y="49"/>
                    <a:pt x="100" y="49"/>
                  </a:cubicBezTo>
                  <a:cubicBezTo>
                    <a:pt x="92" y="47"/>
                    <a:pt x="87" y="45"/>
                    <a:pt x="86" y="42"/>
                  </a:cubicBezTo>
                  <a:cubicBezTo>
                    <a:pt x="85" y="38"/>
                    <a:pt x="88" y="34"/>
                    <a:pt x="94" y="27"/>
                  </a:cubicBezTo>
                  <a:cubicBezTo>
                    <a:pt x="94" y="27"/>
                    <a:pt x="94" y="27"/>
                    <a:pt x="94" y="27"/>
                  </a:cubicBezTo>
                  <a:cubicBezTo>
                    <a:pt x="93" y="25"/>
                    <a:pt x="91" y="23"/>
                    <a:pt x="90" y="21"/>
                  </a:cubicBezTo>
                  <a:cubicBezTo>
                    <a:pt x="89" y="22"/>
                    <a:pt x="89" y="22"/>
                    <a:pt x="89" y="22"/>
                  </a:cubicBezTo>
                  <a:cubicBezTo>
                    <a:pt x="84" y="24"/>
                    <a:pt x="80" y="25"/>
                    <a:pt x="77" y="25"/>
                  </a:cubicBezTo>
                  <a:cubicBezTo>
                    <a:pt x="75" y="25"/>
                    <a:pt x="74" y="25"/>
                    <a:pt x="73" y="24"/>
                  </a:cubicBezTo>
                  <a:cubicBezTo>
                    <a:pt x="71" y="22"/>
                    <a:pt x="71" y="17"/>
                    <a:pt x="71" y="9"/>
                  </a:cubicBezTo>
                  <a:cubicBezTo>
                    <a:pt x="71" y="8"/>
                    <a:pt x="71" y="8"/>
                    <a:pt x="71" y="8"/>
                  </a:cubicBezTo>
                  <a:cubicBezTo>
                    <a:pt x="69" y="7"/>
                    <a:pt x="67" y="6"/>
                    <a:pt x="65" y="6"/>
                  </a:cubicBezTo>
                  <a:cubicBezTo>
                    <a:pt x="65" y="6"/>
                    <a:pt x="65" y="6"/>
                    <a:pt x="65" y="6"/>
                  </a:cubicBezTo>
                  <a:cubicBezTo>
                    <a:pt x="60" y="13"/>
                    <a:pt x="57" y="18"/>
                    <a:pt x="53" y="18"/>
                  </a:cubicBezTo>
                  <a:cubicBezTo>
                    <a:pt x="49" y="18"/>
                    <a:pt x="46" y="13"/>
                    <a:pt x="41" y="6"/>
                  </a:cubicBezTo>
                  <a:cubicBezTo>
                    <a:pt x="41" y="6"/>
                    <a:pt x="41" y="6"/>
                    <a:pt x="41" y="6"/>
                  </a:cubicBezTo>
                  <a:cubicBezTo>
                    <a:pt x="39" y="6"/>
                    <a:pt x="37" y="7"/>
                    <a:pt x="35" y="8"/>
                  </a:cubicBezTo>
                  <a:cubicBezTo>
                    <a:pt x="35" y="9"/>
                    <a:pt x="35" y="9"/>
                    <a:pt x="35" y="9"/>
                  </a:cubicBezTo>
                  <a:cubicBezTo>
                    <a:pt x="35" y="17"/>
                    <a:pt x="35" y="22"/>
                    <a:pt x="32" y="24"/>
                  </a:cubicBezTo>
                  <a:cubicBezTo>
                    <a:pt x="32" y="25"/>
                    <a:pt x="31" y="25"/>
                    <a:pt x="29" y="25"/>
                  </a:cubicBezTo>
                  <a:cubicBezTo>
                    <a:pt x="26" y="25"/>
                    <a:pt x="21" y="24"/>
                    <a:pt x="17" y="22"/>
                  </a:cubicBezTo>
                  <a:cubicBezTo>
                    <a:pt x="16" y="21"/>
                    <a:pt x="16" y="21"/>
                    <a:pt x="16" y="21"/>
                  </a:cubicBezTo>
                  <a:cubicBezTo>
                    <a:pt x="15" y="23"/>
                    <a:pt x="13" y="25"/>
                    <a:pt x="12" y="27"/>
                  </a:cubicBezTo>
                  <a:cubicBezTo>
                    <a:pt x="12" y="27"/>
                    <a:pt x="12" y="27"/>
                    <a:pt x="12" y="27"/>
                  </a:cubicBezTo>
                  <a:cubicBezTo>
                    <a:pt x="18" y="34"/>
                    <a:pt x="21" y="38"/>
                    <a:pt x="20" y="42"/>
                  </a:cubicBezTo>
                  <a:cubicBezTo>
                    <a:pt x="19" y="45"/>
                    <a:pt x="14" y="47"/>
                    <a:pt x="6" y="49"/>
                  </a:cubicBezTo>
                  <a:cubicBezTo>
                    <a:pt x="5" y="49"/>
                    <a:pt x="5" y="49"/>
                    <a:pt x="5" y="49"/>
                  </a:cubicBezTo>
                  <a:cubicBezTo>
                    <a:pt x="5" y="50"/>
                    <a:pt x="5" y="51"/>
                    <a:pt x="5" y="53"/>
                  </a:cubicBezTo>
                  <a:cubicBezTo>
                    <a:pt x="5" y="54"/>
                    <a:pt x="5" y="55"/>
                    <a:pt x="5" y="56"/>
                  </a:cubicBezTo>
                  <a:cubicBezTo>
                    <a:pt x="6" y="56"/>
                    <a:pt x="6" y="56"/>
                    <a:pt x="6" y="56"/>
                  </a:cubicBezTo>
                  <a:cubicBezTo>
                    <a:pt x="14" y="59"/>
                    <a:pt x="19" y="60"/>
                    <a:pt x="20" y="63"/>
                  </a:cubicBezTo>
                  <a:cubicBezTo>
                    <a:pt x="21" y="67"/>
                    <a:pt x="18" y="71"/>
                    <a:pt x="12" y="78"/>
                  </a:cubicBezTo>
                  <a:cubicBezTo>
                    <a:pt x="12" y="78"/>
                    <a:pt x="12" y="78"/>
                    <a:pt x="12" y="78"/>
                  </a:cubicBezTo>
                  <a:cubicBezTo>
                    <a:pt x="13" y="80"/>
                    <a:pt x="15" y="82"/>
                    <a:pt x="16" y="84"/>
                  </a:cubicBezTo>
                  <a:cubicBezTo>
                    <a:pt x="17" y="84"/>
                    <a:pt x="17" y="84"/>
                    <a:pt x="17" y="84"/>
                  </a:cubicBezTo>
                  <a:cubicBezTo>
                    <a:pt x="21" y="82"/>
                    <a:pt x="26" y="80"/>
                    <a:pt x="29" y="80"/>
                  </a:cubicBezTo>
                  <a:cubicBezTo>
                    <a:pt x="31" y="80"/>
                    <a:pt x="32" y="80"/>
                    <a:pt x="33" y="81"/>
                  </a:cubicBezTo>
                  <a:cubicBezTo>
                    <a:pt x="35" y="83"/>
                    <a:pt x="35" y="88"/>
                    <a:pt x="35" y="97"/>
                  </a:cubicBezTo>
                  <a:close/>
                  <a:moveTo>
                    <a:pt x="53" y="80"/>
                  </a:moveTo>
                  <a:cubicBezTo>
                    <a:pt x="38" y="80"/>
                    <a:pt x="25" y="68"/>
                    <a:pt x="25" y="53"/>
                  </a:cubicBezTo>
                  <a:cubicBezTo>
                    <a:pt x="25" y="37"/>
                    <a:pt x="38" y="25"/>
                    <a:pt x="53" y="25"/>
                  </a:cubicBezTo>
                  <a:cubicBezTo>
                    <a:pt x="68" y="25"/>
                    <a:pt x="80" y="37"/>
                    <a:pt x="80" y="53"/>
                  </a:cubicBezTo>
                  <a:cubicBezTo>
                    <a:pt x="80" y="68"/>
                    <a:pt x="68" y="80"/>
                    <a:pt x="53" y="80"/>
                  </a:cubicBezTo>
                  <a:close/>
                  <a:moveTo>
                    <a:pt x="53" y="30"/>
                  </a:moveTo>
                  <a:cubicBezTo>
                    <a:pt x="41" y="30"/>
                    <a:pt x="30" y="40"/>
                    <a:pt x="30" y="53"/>
                  </a:cubicBezTo>
                  <a:cubicBezTo>
                    <a:pt x="30" y="65"/>
                    <a:pt x="41" y="75"/>
                    <a:pt x="53" y="75"/>
                  </a:cubicBezTo>
                  <a:cubicBezTo>
                    <a:pt x="65" y="75"/>
                    <a:pt x="76" y="65"/>
                    <a:pt x="76" y="53"/>
                  </a:cubicBezTo>
                  <a:cubicBezTo>
                    <a:pt x="76" y="40"/>
                    <a:pt x="65" y="30"/>
                    <a:pt x="53" y="30"/>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5" name="Group 26">
            <a:extLst>
              <a:ext uri="{FF2B5EF4-FFF2-40B4-BE49-F238E27FC236}">
                <a16:creationId xmlns:a16="http://schemas.microsoft.com/office/drawing/2014/main" id="{95619196-9B48-4946-BB0B-52B4BCA31045}"/>
              </a:ext>
            </a:extLst>
          </p:cNvPr>
          <p:cNvGrpSpPr>
            <a:grpSpLocks noChangeAspect="1"/>
          </p:cNvGrpSpPr>
          <p:nvPr/>
        </p:nvGrpSpPr>
        <p:grpSpPr bwMode="auto">
          <a:xfrm>
            <a:off x="4051300" y="3962400"/>
            <a:ext cx="431800" cy="406400"/>
            <a:chOff x="2552" y="2496"/>
            <a:chExt cx="272" cy="256"/>
          </a:xfrm>
        </p:grpSpPr>
        <p:sp>
          <p:nvSpPr>
            <p:cNvPr id="87" name="Freeform 27">
              <a:extLst>
                <a:ext uri="{FF2B5EF4-FFF2-40B4-BE49-F238E27FC236}">
                  <a16:creationId xmlns:a16="http://schemas.microsoft.com/office/drawing/2014/main" id="{FA2B637E-CEAE-42F3-9A83-98ECB4E6D81B}"/>
                </a:ext>
              </a:extLst>
            </p:cNvPr>
            <p:cNvSpPr>
              <a:spLocks noEditPoints="1"/>
            </p:cNvSpPr>
            <p:nvPr/>
          </p:nvSpPr>
          <p:spPr bwMode="auto">
            <a:xfrm>
              <a:off x="2552" y="2600"/>
              <a:ext cx="80" cy="152"/>
            </a:xfrm>
            <a:custGeom>
              <a:avLst/>
              <a:gdLst>
                <a:gd name="T0" fmla="*/ 80 w 80"/>
                <a:gd name="T1" fmla="*/ 152 h 152"/>
                <a:gd name="T2" fmla="*/ 0 w 80"/>
                <a:gd name="T3" fmla="*/ 152 h 152"/>
                <a:gd name="T4" fmla="*/ 0 w 80"/>
                <a:gd name="T5" fmla="*/ 0 h 152"/>
                <a:gd name="T6" fmla="*/ 80 w 80"/>
                <a:gd name="T7" fmla="*/ 0 h 152"/>
                <a:gd name="T8" fmla="*/ 80 w 80"/>
                <a:gd name="T9" fmla="*/ 152 h 152"/>
                <a:gd name="T10" fmla="*/ 12 w 80"/>
                <a:gd name="T11" fmla="*/ 137 h 152"/>
                <a:gd name="T12" fmla="*/ 68 w 80"/>
                <a:gd name="T13" fmla="*/ 137 h 152"/>
                <a:gd name="T14" fmla="*/ 68 w 80"/>
                <a:gd name="T15" fmla="*/ 13 h 152"/>
                <a:gd name="T16" fmla="*/ 12 w 80"/>
                <a:gd name="T17" fmla="*/ 13 h 152"/>
                <a:gd name="T18" fmla="*/ 12 w 80"/>
                <a:gd name="T19" fmla="*/ 137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152">
                  <a:moveTo>
                    <a:pt x="80" y="152"/>
                  </a:moveTo>
                  <a:lnTo>
                    <a:pt x="0" y="152"/>
                  </a:lnTo>
                  <a:lnTo>
                    <a:pt x="0" y="0"/>
                  </a:lnTo>
                  <a:lnTo>
                    <a:pt x="80" y="0"/>
                  </a:lnTo>
                  <a:lnTo>
                    <a:pt x="80" y="152"/>
                  </a:lnTo>
                  <a:close/>
                  <a:moveTo>
                    <a:pt x="12" y="137"/>
                  </a:moveTo>
                  <a:lnTo>
                    <a:pt x="68" y="137"/>
                  </a:lnTo>
                  <a:lnTo>
                    <a:pt x="68" y="13"/>
                  </a:lnTo>
                  <a:lnTo>
                    <a:pt x="12" y="13"/>
                  </a:lnTo>
                  <a:lnTo>
                    <a:pt x="12" y="137"/>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28">
              <a:extLst>
                <a:ext uri="{FF2B5EF4-FFF2-40B4-BE49-F238E27FC236}">
                  <a16:creationId xmlns:a16="http://schemas.microsoft.com/office/drawing/2014/main" id="{6C483961-F396-4C5B-91C5-157941A678FF}"/>
                </a:ext>
              </a:extLst>
            </p:cNvPr>
            <p:cNvSpPr>
              <a:spLocks noEditPoints="1"/>
            </p:cNvSpPr>
            <p:nvPr/>
          </p:nvSpPr>
          <p:spPr bwMode="auto">
            <a:xfrm>
              <a:off x="2647" y="2544"/>
              <a:ext cx="82" cy="208"/>
            </a:xfrm>
            <a:custGeom>
              <a:avLst/>
              <a:gdLst>
                <a:gd name="T0" fmla="*/ 82 w 82"/>
                <a:gd name="T1" fmla="*/ 208 h 208"/>
                <a:gd name="T2" fmla="*/ 0 w 82"/>
                <a:gd name="T3" fmla="*/ 208 h 208"/>
                <a:gd name="T4" fmla="*/ 0 w 82"/>
                <a:gd name="T5" fmla="*/ 0 h 208"/>
                <a:gd name="T6" fmla="*/ 82 w 82"/>
                <a:gd name="T7" fmla="*/ 0 h 208"/>
                <a:gd name="T8" fmla="*/ 82 w 82"/>
                <a:gd name="T9" fmla="*/ 208 h 208"/>
                <a:gd name="T10" fmla="*/ 14 w 82"/>
                <a:gd name="T11" fmla="*/ 193 h 208"/>
                <a:gd name="T12" fmla="*/ 68 w 82"/>
                <a:gd name="T13" fmla="*/ 193 h 208"/>
                <a:gd name="T14" fmla="*/ 68 w 82"/>
                <a:gd name="T15" fmla="*/ 15 h 208"/>
                <a:gd name="T16" fmla="*/ 14 w 82"/>
                <a:gd name="T17" fmla="*/ 15 h 208"/>
                <a:gd name="T18" fmla="*/ 14 w 82"/>
                <a:gd name="T19" fmla="*/ 193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208">
                  <a:moveTo>
                    <a:pt x="82" y="208"/>
                  </a:moveTo>
                  <a:lnTo>
                    <a:pt x="0" y="208"/>
                  </a:lnTo>
                  <a:lnTo>
                    <a:pt x="0" y="0"/>
                  </a:lnTo>
                  <a:lnTo>
                    <a:pt x="82" y="0"/>
                  </a:lnTo>
                  <a:lnTo>
                    <a:pt x="82" y="208"/>
                  </a:lnTo>
                  <a:close/>
                  <a:moveTo>
                    <a:pt x="14" y="193"/>
                  </a:moveTo>
                  <a:lnTo>
                    <a:pt x="68" y="193"/>
                  </a:lnTo>
                  <a:lnTo>
                    <a:pt x="68" y="15"/>
                  </a:lnTo>
                  <a:lnTo>
                    <a:pt x="14" y="15"/>
                  </a:lnTo>
                  <a:lnTo>
                    <a:pt x="14" y="193"/>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29">
              <a:extLst>
                <a:ext uri="{FF2B5EF4-FFF2-40B4-BE49-F238E27FC236}">
                  <a16:creationId xmlns:a16="http://schemas.microsoft.com/office/drawing/2014/main" id="{495A3583-E53A-4D04-9C06-047DA49AD3BC}"/>
                </a:ext>
              </a:extLst>
            </p:cNvPr>
            <p:cNvSpPr>
              <a:spLocks noEditPoints="1"/>
            </p:cNvSpPr>
            <p:nvPr/>
          </p:nvSpPr>
          <p:spPr bwMode="auto">
            <a:xfrm>
              <a:off x="2741" y="2496"/>
              <a:ext cx="83" cy="256"/>
            </a:xfrm>
            <a:custGeom>
              <a:avLst/>
              <a:gdLst>
                <a:gd name="T0" fmla="*/ 83 w 83"/>
                <a:gd name="T1" fmla="*/ 256 h 256"/>
                <a:gd name="T2" fmla="*/ 0 w 83"/>
                <a:gd name="T3" fmla="*/ 256 h 256"/>
                <a:gd name="T4" fmla="*/ 0 w 83"/>
                <a:gd name="T5" fmla="*/ 0 h 256"/>
                <a:gd name="T6" fmla="*/ 83 w 83"/>
                <a:gd name="T7" fmla="*/ 0 h 256"/>
                <a:gd name="T8" fmla="*/ 83 w 83"/>
                <a:gd name="T9" fmla="*/ 256 h 256"/>
                <a:gd name="T10" fmla="*/ 15 w 83"/>
                <a:gd name="T11" fmla="*/ 241 h 256"/>
                <a:gd name="T12" fmla="*/ 69 w 83"/>
                <a:gd name="T13" fmla="*/ 241 h 256"/>
                <a:gd name="T14" fmla="*/ 69 w 83"/>
                <a:gd name="T15" fmla="*/ 14 h 256"/>
                <a:gd name="T16" fmla="*/ 15 w 83"/>
                <a:gd name="T17" fmla="*/ 14 h 256"/>
                <a:gd name="T18" fmla="*/ 15 w 83"/>
                <a:gd name="T19" fmla="*/ 241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3" h="256">
                  <a:moveTo>
                    <a:pt x="83" y="256"/>
                  </a:moveTo>
                  <a:lnTo>
                    <a:pt x="0" y="256"/>
                  </a:lnTo>
                  <a:lnTo>
                    <a:pt x="0" y="0"/>
                  </a:lnTo>
                  <a:lnTo>
                    <a:pt x="83" y="0"/>
                  </a:lnTo>
                  <a:lnTo>
                    <a:pt x="83" y="256"/>
                  </a:lnTo>
                  <a:close/>
                  <a:moveTo>
                    <a:pt x="15" y="241"/>
                  </a:moveTo>
                  <a:lnTo>
                    <a:pt x="69" y="241"/>
                  </a:lnTo>
                  <a:lnTo>
                    <a:pt x="69" y="14"/>
                  </a:lnTo>
                  <a:lnTo>
                    <a:pt x="15" y="14"/>
                  </a:lnTo>
                  <a:lnTo>
                    <a:pt x="15" y="241"/>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30">
              <a:extLst>
                <a:ext uri="{FF2B5EF4-FFF2-40B4-BE49-F238E27FC236}">
                  <a16:creationId xmlns:a16="http://schemas.microsoft.com/office/drawing/2014/main" id="{870C319A-3BD3-4EC0-B6AA-BAB174C9F89A}"/>
                </a:ext>
              </a:extLst>
            </p:cNvPr>
            <p:cNvSpPr>
              <a:spLocks noEditPoints="1"/>
            </p:cNvSpPr>
            <p:nvPr/>
          </p:nvSpPr>
          <p:spPr bwMode="auto">
            <a:xfrm>
              <a:off x="2552" y="2600"/>
              <a:ext cx="80" cy="152"/>
            </a:xfrm>
            <a:custGeom>
              <a:avLst/>
              <a:gdLst>
                <a:gd name="T0" fmla="*/ 80 w 80"/>
                <a:gd name="T1" fmla="*/ 152 h 152"/>
                <a:gd name="T2" fmla="*/ 0 w 80"/>
                <a:gd name="T3" fmla="*/ 152 h 152"/>
                <a:gd name="T4" fmla="*/ 0 w 80"/>
                <a:gd name="T5" fmla="*/ 0 h 152"/>
                <a:gd name="T6" fmla="*/ 80 w 80"/>
                <a:gd name="T7" fmla="*/ 0 h 152"/>
                <a:gd name="T8" fmla="*/ 80 w 80"/>
                <a:gd name="T9" fmla="*/ 152 h 152"/>
                <a:gd name="T10" fmla="*/ 12 w 80"/>
                <a:gd name="T11" fmla="*/ 137 h 152"/>
                <a:gd name="T12" fmla="*/ 68 w 80"/>
                <a:gd name="T13" fmla="*/ 137 h 152"/>
                <a:gd name="T14" fmla="*/ 68 w 80"/>
                <a:gd name="T15" fmla="*/ 13 h 152"/>
                <a:gd name="T16" fmla="*/ 12 w 80"/>
                <a:gd name="T17" fmla="*/ 13 h 152"/>
                <a:gd name="T18" fmla="*/ 12 w 80"/>
                <a:gd name="T19" fmla="*/ 137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152">
                  <a:moveTo>
                    <a:pt x="80" y="152"/>
                  </a:moveTo>
                  <a:lnTo>
                    <a:pt x="0" y="152"/>
                  </a:lnTo>
                  <a:lnTo>
                    <a:pt x="0" y="0"/>
                  </a:lnTo>
                  <a:lnTo>
                    <a:pt x="80" y="0"/>
                  </a:lnTo>
                  <a:lnTo>
                    <a:pt x="80" y="152"/>
                  </a:lnTo>
                  <a:close/>
                  <a:moveTo>
                    <a:pt x="12" y="137"/>
                  </a:moveTo>
                  <a:lnTo>
                    <a:pt x="68" y="137"/>
                  </a:lnTo>
                  <a:lnTo>
                    <a:pt x="68" y="13"/>
                  </a:lnTo>
                  <a:lnTo>
                    <a:pt x="12" y="13"/>
                  </a:lnTo>
                  <a:lnTo>
                    <a:pt x="12" y="137"/>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31">
              <a:extLst>
                <a:ext uri="{FF2B5EF4-FFF2-40B4-BE49-F238E27FC236}">
                  <a16:creationId xmlns:a16="http://schemas.microsoft.com/office/drawing/2014/main" id="{6BE228BC-0C80-4C55-9531-32188F94465A}"/>
                </a:ext>
              </a:extLst>
            </p:cNvPr>
            <p:cNvSpPr>
              <a:spLocks noEditPoints="1"/>
            </p:cNvSpPr>
            <p:nvPr/>
          </p:nvSpPr>
          <p:spPr bwMode="auto">
            <a:xfrm>
              <a:off x="2647" y="2544"/>
              <a:ext cx="82" cy="208"/>
            </a:xfrm>
            <a:custGeom>
              <a:avLst/>
              <a:gdLst>
                <a:gd name="T0" fmla="*/ 82 w 82"/>
                <a:gd name="T1" fmla="*/ 208 h 208"/>
                <a:gd name="T2" fmla="*/ 0 w 82"/>
                <a:gd name="T3" fmla="*/ 208 h 208"/>
                <a:gd name="T4" fmla="*/ 0 w 82"/>
                <a:gd name="T5" fmla="*/ 0 h 208"/>
                <a:gd name="T6" fmla="*/ 82 w 82"/>
                <a:gd name="T7" fmla="*/ 0 h 208"/>
                <a:gd name="T8" fmla="*/ 82 w 82"/>
                <a:gd name="T9" fmla="*/ 208 h 208"/>
                <a:gd name="T10" fmla="*/ 14 w 82"/>
                <a:gd name="T11" fmla="*/ 193 h 208"/>
                <a:gd name="T12" fmla="*/ 68 w 82"/>
                <a:gd name="T13" fmla="*/ 193 h 208"/>
                <a:gd name="T14" fmla="*/ 68 w 82"/>
                <a:gd name="T15" fmla="*/ 15 h 208"/>
                <a:gd name="T16" fmla="*/ 14 w 82"/>
                <a:gd name="T17" fmla="*/ 15 h 208"/>
                <a:gd name="T18" fmla="*/ 14 w 82"/>
                <a:gd name="T19" fmla="*/ 193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208">
                  <a:moveTo>
                    <a:pt x="82" y="208"/>
                  </a:moveTo>
                  <a:lnTo>
                    <a:pt x="0" y="208"/>
                  </a:lnTo>
                  <a:lnTo>
                    <a:pt x="0" y="0"/>
                  </a:lnTo>
                  <a:lnTo>
                    <a:pt x="82" y="0"/>
                  </a:lnTo>
                  <a:lnTo>
                    <a:pt x="82" y="208"/>
                  </a:lnTo>
                  <a:close/>
                  <a:moveTo>
                    <a:pt x="14" y="193"/>
                  </a:moveTo>
                  <a:lnTo>
                    <a:pt x="68" y="193"/>
                  </a:lnTo>
                  <a:lnTo>
                    <a:pt x="68" y="15"/>
                  </a:lnTo>
                  <a:lnTo>
                    <a:pt x="14" y="15"/>
                  </a:lnTo>
                  <a:lnTo>
                    <a:pt x="14" y="193"/>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32">
              <a:extLst>
                <a:ext uri="{FF2B5EF4-FFF2-40B4-BE49-F238E27FC236}">
                  <a16:creationId xmlns:a16="http://schemas.microsoft.com/office/drawing/2014/main" id="{3F1313A3-3160-4207-8C9C-DDD4D0481C12}"/>
                </a:ext>
              </a:extLst>
            </p:cNvPr>
            <p:cNvSpPr>
              <a:spLocks noEditPoints="1"/>
            </p:cNvSpPr>
            <p:nvPr/>
          </p:nvSpPr>
          <p:spPr bwMode="auto">
            <a:xfrm>
              <a:off x="2741" y="2496"/>
              <a:ext cx="83" cy="256"/>
            </a:xfrm>
            <a:custGeom>
              <a:avLst/>
              <a:gdLst>
                <a:gd name="T0" fmla="*/ 83 w 83"/>
                <a:gd name="T1" fmla="*/ 256 h 256"/>
                <a:gd name="T2" fmla="*/ 0 w 83"/>
                <a:gd name="T3" fmla="*/ 256 h 256"/>
                <a:gd name="T4" fmla="*/ 0 w 83"/>
                <a:gd name="T5" fmla="*/ 0 h 256"/>
                <a:gd name="T6" fmla="*/ 83 w 83"/>
                <a:gd name="T7" fmla="*/ 0 h 256"/>
                <a:gd name="T8" fmla="*/ 83 w 83"/>
                <a:gd name="T9" fmla="*/ 256 h 256"/>
                <a:gd name="T10" fmla="*/ 15 w 83"/>
                <a:gd name="T11" fmla="*/ 241 h 256"/>
                <a:gd name="T12" fmla="*/ 69 w 83"/>
                <a:gd name="T13" fmla="*/ 241 h 256"/>
                <a:gd name="T14" fmla="*/ 69 w 83"/>
                <a:gd name="T15" fmla="*/ 14 h 256"/>
                <a:gd name="T16" fmla="*/ 15 w 83"/>
                <a:gd name="T17" fmla="*/ 14 h 256"/>
                <a:gd name="T18" fmla="*/ 15 w 83"/>
                <a:gd name="T19" fmla="*/ 241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3" h="256">
                  <a:moveTo>
                    <a:pt x="83" y="256"/>
                  </a:moveTo>
                  <a:lnTo>
                    <a:pt x="0" y="256"/>
                  </a:lnTo>
                  <a:lnTo>
                    <a:pt x="0" y="0"/>
                  </a:lnTo>
                  <a:lnTo>
                    <a:pt x="83" y="0"/>
                  </a:lnTo>
                  <a:lnTo>
                    <a:pt x="83" y="256"/>
                  </a:lnTo>
                  <a:close/>
                  <a:moveTo>
                    <a:pt x="15" y="241"/>
                  </a:moveTo>
                  <a:lnTo>
                    <a:pt x="69" y="241"/>
                  </a:lnTo>
                  <a:lnTo>
                    <a:pt x="69" y="14"/>
                  </a:lnTo>
                  <a:lnTo>
                    <a:pt x="15" y="14"/>
                  </a:lnTo>
                  <a:lnTo>
                    <a:pt x="15" y="241"/>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3" name="Group 35">
            <a:extLst>
              <a:ext uri="{FF2B5EF4-FFF2-40B4-BE49-F238E27FC236}">
                <a16:creationId xmlns:a16="http://schemas.microsoft.com/office/drawing/2014/main" id="{E4C68903-3994-428F-9D6A-9C4C1A8A52E0}"/>
              </a:ext>
            </a:extLst>
          </p:cNvPr>
          <p:cNvGrpSpPr>
            <a:grpSpLocks noChangeAspect="1"/>
          </p:cNvGrpSpPr>
          <p:nvPr/>
        </p:nvGrpSpPr>
        <p:grpSpPr bwMode="auto">
          <a:xfrm>
            <a:off x="5826125" y="608013"/>
            <a:ext cx="409575" cy="414337"/>
            <a:chOff x="3670" y="383"/>
            <a:chExt cx="258" cy="261"/>
          </a:xfrm>
        </p:grpSpPr>
        <p:sp>
          <p:nvSpPr>
            <p:cNvPr id="95" name="Freeform 36">
              <a:extLst>
                <a:ext uri="{FF2B5EF4-FFF2-40B4-BE49-F238E27FC236}">
                  <a16:creationId xmlns:a16="http://schemas.microsoft.com/office/drawing/2014/main" id="{AF35B68E-CE5A-41A9-9445-AE76C6AB885E}"/>
                </a:ext>
              </a:extLst>
            </p:cNvPr>
            <p:cNvSpPr>
              <a:spLocks noEditPoints="1"/>
            </p:cNvSpPr>
            <p:nvPr/>
          </p:nvSpPr>
          <p:spPr bwMode="auto">
            <a:xfrm>
              <a:off x="3670" y="383"/>
              <a:ext cx="258" cy="261"/>
            </a:xfrm>
            <a:custGeom>
              <a:avLst/>
              <a:gdLst>
                <a:gd name="T0" fmla="*/ 53 w 106"/>
                <a:gd name="T1" fmla="*/ 107 h 107"/>
                <a:gd name="T2" fmla="*/ 0 w 106"/>
                <a:gd name="T3" fmla="*/ 54 h 107"/>
                <a:gd name="T4" fmla="*/ 53 w 106"/>
                <a:gd name="T5" fmla="*/ 0 h 107"/>
                <a:gd name="T6" fmla="*/ 106 w 106"/>
                <a:gd name="T7" fmla="*/ 54 h 107"/>
                <a:gd name="T8" fmla="*/ 53 w 106"/>
                <a:gd name="T9" fmla="*/ 107 h 107"/>
                <a:gd name="T10" fmla="*/ 53 w 106"/>
                <a:gd name="T11" fmla="*/ 6 h 107"/>
                <a:gd name="T12" fmla="*/ 6 w 106"/>
                <a:gd name="T13" fmla="*/ 54 h 107"/>
                <a:gd name="T14" fmla="*/ 53 w 106"/>
                <a:gd name="T15" fmla="*/ 101 h 107"/>
                <a:gd name="T16" fmla="*/ 101 w 106"/>
                <a:gd name="T17" fmla="*/ 54 h 107"/>
                <a:gd name="T18" fmla="*/ 53 w 106"/>
                <a:gd name="T19" fmla="*/ 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6" h="107">
                  <a:moveTo>
                    <a:pt x="53" y="107"/>
                  </a:moveTo>
                  <a:cubicBezTo>
                    <a:pt x="24" y="107"/>
                    <a:pt x="0" y="83"/>
                    <a:pt x="0" y="54"/>
                  </a:cubicBezTo>
                  <a:cubicBezTo>
                    <a:pt x="0" y="24"/>
                    <a:pt x="24" y="0"/>
                    <a:pt x="53" y="0"/>
                  </a:cubicBezTo>
                  <a:cubicBezTo>
                    <a:pt x="82" y="0"/>
                    <a:pt x="106" y="24"/>
                    <a:pt x="106" y="54"/>
                  </a:cubicBezTo>
                  <a:cubicBezTo>
                    <a:pt x="106" y="83"/>
                    <a:pt x="82" y="107"/>
                    <a:pt x="53" y="107"/>
                  </a:cubicBezTo>
                  <a:close/>
                  <a:moveTo>
                    <a:pt x="53" y="6"/>
                  </a:moveTo>
                  <a:cubicBezTo>
                    <a:pt x="27" y="6"/>
                    <a:pt x="6" y="27"/>
                    <a:pt x="6" y="54"/>
                  </a:cubicBezTo>
                  <a:cubicBezTo>
                    <a:pt x="6" y="80"/>
                    <a:pt x="27" y="101"/>
                    <a:pt x="53" y="101"/>
                  </a:cubicBezTo>
                  <a:cubicBezTo>
                    <a:pt x="79" y="101"/>
                    <a:pt x="101" y="80"/>
                    <a:pt x="101" y="54"/>
                  </a:cubicBezTo>
                  <a:cubicBezTo>
                    <a:pt x="101" y="27"/>
                    <a:pt x="79" y="6"/>
                    <a:pt x="53" y="6"/>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37">
              <a:extLst>
                <a:ext uri="{FF2B5EF4-FFF2-40B4-BE49-F238E27FC236}">
                  <a16:creationId xmlns:a16="http://schemas.microsoft.com/office/drawing/2014/main" id="{1F6A3D28-C7A0-4517-B86A-633914ED4BCA}"/>
                </a:ext>
              </a:extLst>
            </p:cNvPr>
            <p:cNvSpPr>
              <a:spLocks/>
            </p:cNvSpPr>
            <p:nvPr/>
          </p:nvSpPr>
          <p:spPr bwMode="auto">
            <a:xfrm>
              <a:off x="3741" y="439"/>
              <a:ext cx="117" cy="156"/>
            </a:xfrm>
            <a:custGeom>
              <a:avLst/>
              <a:gdLst>
                <a:gd name="T0" fmla="*/ 42 w 48"/>
                <a:gd name="T1" fmla="*/ 12 h 64"/>
                <a:gd name="T2" fmla="*/ 35 w 48"/>
                <a:gd name="T3" fmla="*/ 7 h 64"/>
                <a:gd name="T4" fmla="*/ 25 w 48"/>
                <a:gd name="T5" fmla="*/ 6 h 64"/>
                <a:gd name="T6" fmla="*/ 13 w 48"/>
                <a:gd name="T7" fmla="*/ 9 h 64"/>
                <a:gd name="T8" fmla="*/ 9 w 48"/>
                <a:gd name="T9" fmla="*/ 17 h 64"/>
                <a:gd name="T10" fmla="*/ 10 w 48"/>
                <a:gd name="T11" fmla="*/ 22 h 64"/>
                <a:gd name="T12" fmla="*/ 13 w 48"/>
                <a:gd name="T13" fmla="*/ 25 h 64"/>
                <a:gd name="T14" fmla="*/ 18 w 48"/>
                <a:gd name="T15" fmla="*/ 27 h 64"/>
                <a:gd name="T16" fmla="*/ 26 w 48"/>
                <a:gd name="T17" fmla="*/ 29 h 64"/>
                <a:gd name="T18" fmla="*/ 35 w 48"/>
                <a:gd name="T19" fmla="*/ 32 h 64"/>
                <a:gd name="T20" fmla="*/ 42 w 48"/>
                <a:gd name="T21" fmla="*/ 35 h 64"/>
                <a:gd name="T22" fmla="*/ 46 w 48"/>
                <a:gd name="T23" fmla="*/ 40 h 64"/>
                <a:gd name="T24" fmla="*/ 48 w 48"/>
                <a:gd name="T25" fmla="*/ 47 h 64"/>
                <a:gd name="T26" fmla="*/ 46 w 48"/>
                <a:gd name="T27" fmla="*/ 54 h 64"/>
                <a:gd name="T28" fmla="*/ 42 w 48"/>
                <a:gd name="T29" fmla="*/ 60 h 64"/>
                <a:gd name="T30" fmla="*/ 34 w 48"/>
                <a:gd name="T31" fmla="*/ 63 h 64"/>
                <a:gd name="T32" fmla="*/ 25 w 48"/>
                <a:gd name="T33" fmla="*/ 64 h 64"/>
                <a:gd name="T34" fmla="*/ 0 w 48"/>
                <a:gd name="T35" fmla="*/ 55 h 64"/>
                <a:gd name="T36" fmla="*/ 3 w 48"/>
                <a:gd name="T37" fmla="*/ 50 h 64"/>
                <a:gd name="T38" fmla="*/ 7 w 48"/>
                <a:gd name="T39" fmla="*/ 53 h 64"/>
                <a:gd name="T40" fmla="*/ 12 w 48"/>
                <a:gd name="T41" fmla="*/ 56 h 64"/>
                <a:gd name="T42" fmla="*/ 19 w 48"/>
                <a:gd name="T43" fmla="*/ 58 h 64"/>
                <a:gd name="T44" fmla="*/ 26 w 48"/>
                <a:gd name="T45" fmla="*/ 58 h 64"/>
                <a:gd name="T46" fmla="*/ 37 w 48"/>
                <a:gd name="T47" fmla="*/ 56 h 64"/>
                <a:gd name="T48" fmla="*/ 41 w 48"/>
                <a:gd name="T49" fmla="*/ 47 h 64"/>
                <a:gd name="T50" fmla="*/ 40 w 48"/>
                <a:gd name="T51" fmla="*/ 42 h 64"/>
                <a:gd name="T52" fmla="*/ 37 w 48"/>
                <a:gd name="T53" fmla="*/ 39 h 64"/>
                <a:gd name="T54" fmla="*/ 31 w 48"/>
                <a:gd name="T55" fmla="*/ 37 h 64"/>
                <a:gd name="T56" fmla="*/ 23 w 48"/>
                <a:gd name="T57" fmla="*/ 34 h 64"/>
                <a:gd name="T58" fmla="*/ 14 w 48"/>
                <a:gd name="T59" fmla="*/ 32 h 64"/>
                <a:gd name="T60" fmla="*/ 8 w 48"/>
                <a:gd name="T61" fmla="*/ 29 h 64"/>
                <a:gd name="T62" fmla="*/ 4 w 48"/>
                <a:gd name="T63" fmla="*/ 24 h 64"/>
                <a:gd name="T64" fmla="*/ 2 w 48"/>
                <a:gd name="T65" fmla="*/ 18 h 64"/>
                <a:gd name="T66" fmla="*/ 4 w 48"/>
                <a:gd name="T67" fmla="*/ 10 h 64"/>
                <a:gd name="T68" fmla="*/ 9 w 48"/>
                <a:gd name="T69" fmla="*/ 5 h 64"/>
                <a:gd name="T70" fmla="*/ 16 w 48"/>
                <a:gd name="T71" fmla="*/ 1 h 64"/>
                <a:gd name="T72" fmla="*/ 25 w 48"/>
                <a:gd name="T73" fmla="*/ 0 h 64"/>
                <a:gd name="T74" fmla="*/ 36 w 48"/>
                <a:gd name="T75" fmla="*/ 2 h 64"/>
                <a:gd name="T76" fmla="*/ 45 w 48"/>
                <a:gd name="T77" fmla="*/ 7 h 64"/>
                <a:gd name="T78" fmla="*/ 42 w 48"/>
                <a:gd name="T79"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8" h="64">
                  <a:moveTo>
                    <a:pt x="42" y="12"/>
                  </a:moveTo>
                  <a:cubicBezTo>
                    <a:pt x="40" y="10"/>
                    <a:pt x="38" y="9"/>
                    <a:pt x="35" y="7"/>
                  </a:cubicBezTo>
                  <a:cubicBezTo>
                    <a:pt x="32" y="6"/>
                    <a:pt x="28" y="6"/>
                    <a:pt x="25" y="6"/>
                  </a:cubicBezTo>
                  <a:cubicBezTo>
                    <a:pt x="19" y="6"/>
                    <a:pt x="15" y="7"/>
                    <a:pt x="13" y="9"/>
                  </a:cubicBezTo>
                  <a:cubicBezTo>
                    <a:pt x="10" y="11"/>
                    <a:pt x="9" y="14"/>
                    <a:pt x="9" y="17"/>
                  </a:cubicBezTo>
                  <a:cubicBezTo>
                    <a:pt x="9" y="19"/>
                    <a:pt x="9" y="21"/>
                    <a:pt x="10" y="22"/>
                  </a:cubicBezTo>
                  <a:cubicBezTo>
                    <a:pt x="11" y="23"/>
                    <a:pt x="12" y="24"/>
                    <a:pt x="13" y="25"/>
                  </a:cubicBezTo>
                  <a:cubicBezTo>
                    <a:pt x="14" y="26"/>
                    <a:pt x="16" y="27"/>
                    <a:pt x="18" y="27"/>
                  </a:cubicBezTo>
                  <a:cubicBezTo>
                    <a:pt x="21" y="28"/>
                    <a:pt x="23" y="29"/>
                    <a:pt x="26" y="29"/>
                  </a:cubicBezTo>
                  <a:cubicBezTo>
                    <a:pt x="30" y="30"/>
                    <a:pt x="33" y="31"/>
                    <a:pt x="35" y="32"/>
                  </a:cubicBezTo>
                  <a:cubicBezTo>
                    <a:pt x="38" y="32"/>
                    <a:pt x="40" y="34"/>
                    <a:pt x="42" y="35"/>
                  </a:cubicBezTo>
                  <a:cubicBezTo>
                    <a:pt x="44" y="36"/>
                    <a:pt x="45" y="38"/>
                    <a:pt x="46" y="40"/>
                  </a:cubicBezTo>
                  <a:cubicBezTo>
                    <a:pt x="47" y="42"/>
                    <a:pt x="48" y="44"/>
                    <a:pt x="48" y="47"/>
                  </a:cubicBezTo>
                  <a:cubicBezTo>
                    <a:pt x="48" y="50"/>
                    <a:pt x="47" y="52"/>
                    <a:pt x="46" y="54"/>
                  </a:cubicBezTo>
                  <a:cubicBezTo>
                    <a:pt x="45" y="56"/>
                    <a:pt x="44" y="58"/>
                    <a:pt x="42" y="60"/>
                  </a:cubicBezTo>
                  <a:cubicBezTo>
                    <a:pt x="40" y="61"/>
                    <a:pt x="37" y="62"/>
                    <a:pt x="34" y="63"/>
                  </a:cubicBezTo>
                  <a:cubicBezTo>
                    <a:pt x="32" y="63"/>
                    <a:pt x="29" y="64"/>
                    <a:pt x="25" y="64"/>
                  </a:cubicBezTo>
                  <a:cubicBezTo>
                    <a:pt x="16" y="64"/>
                    <a:pt x="7" y="61"/>
                    <a:pt x="0" y="55"/>
                  </a:cubicBezTo>
                  <a:cubicBezTo>
                    <a:pt x="3" y="50"/>
                    <a:pt x="3" y="50"/>
                    <a:pt x="3" y="50"/>
                  </a:cubicBezTo>
                  <a:cubicBezTo>
                    <a:pt x="4" y="51"/>
                    <a:pt x="6" y="52"/>
                    <a:pt x="7" y="53"/>
                  </a:cubicBezTo>
                  <a:cubicBezTo>
                    <a:pt x="9" y="54"/>
                    <a:pt x="11" y="55"/>
                    <a:pt x="12" y="56"/>
                  </a:cubicBezTo>
                  <a:cubicBezTo>
                    <a:pt x="14" y="57"/>
                    <a:pt x="16" y="57"/>
                    <a:pt x="19" y="58"/>
                  </a:cubicBezTo>
                  <a:cubicBezTo>
                    <a:pt x="21" y="58"/>
                    <a:pt x="23" y="58"/>
                    <a:pt x="26" y="58"/>
                  </a:cubicBezTo>
                  <a:cubicBezTo>
                    <a:pt x="31" y="58"/>
                    <a:pt x="34" y="57"/>
                    <a:pt x="37" y="56"/>
                  </a:cubicBezTo>
                  <a:cubicBezTo>
                    <a:pt x="40" y="54"/>
                    <a:pt x="41" y="51"/>
                    <a:pt x="41" y="47"/>
                  </a:cubicBezTo>
                  <a:cubicBezTo>
                    <a:pt x="41" y="45"/>
                    <a:pt x="41" y="44"/>
                    <a:pt x="40" y="42"/>
                  </a:cubicBezTo>
                  <a:cubicBezTo>
                    <a:pt x="39" y="41"/>
                    <a:pt x="38" y="40"/>
                    <a:pt x="37" y="39"/>
                  </a:cubicBezTo>
                  <a:cubicBezTo>
                    <a:pt x="35" y="38"/>
                    <a:pt x="33" y="37"/>
                    <a:pt x="31" y="37"/>
                  </a:cubicBezTo>
                  <a:cubicBezTo>
                    <a:pt x="28" y="36"/>
                    <a:pt x="26" y="35"/>
                    <a:pt x="23" y="34"/>
                  </a:cubicBezTo>
                  <a:cubicBezTo>
                    <a:pt x="19" y="34"/>
                    <a:pt x="16" y="33"/>
                    <a:pt x="14" y="32"/>
                  </a:cubicBezTo>
                  <a:cubicBezTo>
                    <a:pt x="11" y="31"/>
                    <a:pt x="9" y="30"/>
                    <a:pt x="8" y="29"/>
                  </a:cubicBezTo>
                  <a:cubicBezTo>
                    <a:pt x="6" y="28"/>
                    <a:pt x="5" y="26"/>
                    <a:pt x="4" y="24"/>
                  </a:cubicBezTo>
                  <a:cubicBezTo>
                    <a:pt x="3" y="23"/>
                    <a:pt x="2" y="21"/>
                    <a:pt x="2" y="18"/>
                  </a:cubicBezTo>
                  <a:cubicBezTo>
                    <a:pt x="2" y="15"/>
                    <a:pt x="3" y="13"/>
                    <a:pt x="4" y="10"/>
                  </a:cubicBezTo>
                  <a:cubicBezTo>
                    <a:pt x="5" y="8"/>
                    <a:pt x="7" y="6"/>
                    <a:pt x="9" y="5"/>
                  </a:cubicBezTo>
                  <a:cubicBezTo>
                    <a:pt x="11" y="3"/>
                    <a:pt x="13" y="2"/>
                    <a:pt x="16" y="1"/>
                  </a:cubicBezTo>
                  <a:cubicBezTo>
                    <a:pt x="19" y="0"/>
                    <a:pt x="22" y="0"/>
                    <a:pt x="25" y="0"/>
                  </a:cubicBezTo>
                  <a:cubicBezTo>
                    <a:pt x="29" y="0"/>
                    <a:pt x="33" y="1"/>
                    <a:pt x="36" y="2"/>
                  </a:cubicBezTo>
                  <a:cubicBezTo>
                    <a:pt x="39" y="3"/>
                    <a:pt x="42" y="5"/>
                    <a:pt x="45" y="7"/>
                  </a:cubicBezTo>
                  <a:lnTo>
                    <a:pt x="42" y="12"/>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Rectangle 38">
              <a:extLst>
                <a:ext uri="{FF2B5EF4-FFF2-40B4-BE49-F238E27FC236}">
                  <a16:creationId xmlns:a16="http://schemas.microsoft.com/office/drawing/2014/main" id="{994A9EC3-2486-4AC8-9021-5DA722A96238}"/>
                </a:ext>
              </a:extLst>
            </p:cNvPr>
            <p:cNvSpPr>
              <a:spLocks noChangeArrowheads="1"/>
            </p:cNvSpPr>
            <p:nvPr/>
          </p:nvSpPr>
          <p:spPr bwMode="auto">
            <a:xfrm>
              <a:off x="3792" y="424"/>
              <a:ext cx="15" cy="185"/>
            </a:xfrm>
            <a:prstGeom prst="rect">
              <a:avLst/>
            </a:prstGeom>
            <a:solidFill>
              <a:srgbClr val="5B5B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8" name="Group 41">
            <a:extLst>
              <a:ext uri="{FF2B5EF4-FFF2-40B4-BE49-F238E27FC236}">
                <a16:creationId xmlns:a16="http://schemas.microsoft.com/office/drawing/2014/main" id="{C83E5135-BF1A-4BDA-8CD3-99C45E1CC596}"/>
              </a:ext>
            </a:extLst>
          </p:cNvPr>
          <p:cNvGrpSpPr>
            <a:grpSpLocks noChangeAspect="1"/>
          </p:cNvGrpSpPr>
          <p:nvPr/>
        </p:nvGrpSpPr>
        <p:grpSpPr bwMode="auto">
          <a:xfrm>
            <a:off x="7277091" y="3946525"/>
            <a:ext cx="368299" cy="371475"/>
            <a:chOff x="4584" y="2486"/>
            <a:chExt cx="232" cy="234"/>
          </a:xfrm>
        </p:grpSpPr>
        <p:sp>
          <p:nvSpPr>
            <p:cNvPr id="100" name="Freeform 42">
              <a:extLst>
                <a:ext uri="{FF2B5EF4-FFF2-40B4-BE49-F238E27FC236}">
                  <a16:creationId xmlns:a16="http://schemas.microsoft.com/office/drawing/2014/main" id="{CFDBA01A-426A-47B5-8FB1-1398783617E5}"/>
                </a:ext>
              </a:extLst>
            </p:cNvPr>
            <p:cNvSpPr>
              <a:spLocks noEditPoints="1"/>
            </p:cNvSpPr>
            <p:nvPr/>
          </p:nvSpPr>
          <p:spPr bwMode="auto">
            <a:xfrm>
              <a:off x="4584" y="2486"/>
              <a:ext cx="200" cy="203"/>
            </a:xfrm>
            <a:custGeom>
              <a:avLst/>
              <a:gdLst>
                <a:gd name="T0" fmla="*/ 67 w 82"/>
                <a:gd name="T1" fmla="*/ 68 h 83"/>
                <a:gd name="T2" fmla="*/ 14 w 82"/>
                <a:gd name="T3" fmla="*/ 68 h 83"/>
                <a:gd name="T4" fmla="*/ 14 w 82"/>
                <a:gd name="T5" fmla="*/ 15 h 83"/>
                <a:gd name="T6" fmla="*/ 67 w 82"/>
                <a:gd name="T7" fmla="*/ 15 h 83"/>
                <a:gd name="T8" fmla="*/ 67 w 82"/>
                <a:gd name="T9" fmla="*/ 68 h 83"/>
                <a:gd name="T10" fmla="*/ 18 w 82"/>
                <a:gd name="T11" fmla="*/ 19 h 83"/>
                <a:gd name="T12" fmla="*/ 18 w 82"/>
                <a:gd name="T13" fmla="*/ 64 h 83"/>
                <a:gd name="T14" fmla="*/ 64 w 82"/>
                <a:gd name="T15" fmla="*/ 64 h 83"/>
                <a:gd name="T16" fmla="*/ 64 w 82"/>
                <a:gd name="T17" fmla="*/ 19 h 83"/>
                <a:gd name="T18" fmla="*/ 18 w 82"/>
                <a:gd name="T19" fmla="*/ 1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83">
                  <a:moveTo>
                    <a:pt x="67" y="68"/>
                  </a:moveTo>
                  <a:cubicBezTo>
                    <a:pt x="53" y="83"/>
                    <a:pt x="29" y="83"/>
                    <a:pt x="14" y="68"/>
                  </a:cubicBezTo>
                  <a:cubicBezTo>
                    <a:pt x="0" y="54"/>
                    <a:pt x="0" y="30"/>
                    <a:pt x="14" y="15"/>
                  </a:cubicBezTo>
                  <a:cubicBezTo>
                    <a:pt x="29" y="0"/>
                    <a:pt x="53" y="0"/>
                    <a:pt x="67" y="15"/>
                  </a:cubicBezTo>
                  <a:cubicBezTo>
                    <a:pt x="82" y="30"/>
                    <a:pt x="82" y="54"/>
                    <a:pt x="67" y="68"/>
                  </a:cubicBezTo>
                  <a:close/>
                  <a:moveTo>
                    <a:pt x="18" y="19"/>
                  </a:moveTo>
                  <a:cubicBezTo>
                    <a:pt x="6" y="32"/>
                    <a:pt x="6" y="52"/>
                    <a:pt x="18" y="64"/>
                  </a:cubicBezTo>
                  <a:cubicBezTo>
                    <a:pt x="31" y="77"/>
                    <a:pt x="51" y="77"/>
                    <a:pt x="64" y="64"/>
                  </a:cubicBezTo>
                  <a:cubicBezTo>
                    <a:pt x="76" y="52"/>
                    <a:pt x="76" y="32"/>
                    <a:pt x="64" y="19"/>
                  </a:cubicBezTo>
                  <a:cubicBezTo>
                    <a:pt x="51" y="7"/>
                    <a:pt x="31" y="7"/>
                    <a:pt x="18" y="19"/>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43">
              <a:extLst>
                <a:ext uri="{FF2B5EF4-FFF2-40B4-BE49-F238E27FC236}">
                  <a16:creationId xmlns:a16="http://schemas.microsoft.com/office/drawing/2014/main" id="{851E8C4D-08C3-49EC-BFDE-84FC729AD89A}"/>
                </a:ext>
              </a:extLst>
            </p:cNvPr>
            <p:cNvSpPr>
              <a:spLocks/>
            </p:cNvSpPr>
            <p:nvPr/>
          </p:nvSpPr>
          <p:spPr bwMode="auto">
            <a:xfrm>
              <a:off x="4618" y="2518"/>
              <a:ext cx="130" cy="80"/>
            </a:xfrm>
            <a:custGeom>
              <a:avLst/>
              <a:gdLst>
                <a:gd name="T0" fmla="*/ 12 w 53"/>
                <a:gd name="T1" fmla="*/ 14 h 33"/>
                <a:gd name="T2" fmla="*/ 42 w 53"/>
                <a:gd name="T3" fmla="*/ 14 h 33"/>
                <a:gd name="T4" fmla="*/ 48 w 53"/>
                <a:gd name="T5" fmla="*/ 28 h 33"/>
                <a:gd name="T6" fmla="*/ 53 w 53"/>
                <a:gd name="T7" fmla="*/ 28 h 33"/>
                <a:gd name="T8" fmla="*/ 46 w 53"/>
                <a:gd name="T9" fmla="*/ 10 h 33"/>
                <a:gd name="T10" fmla="*/ 8 w 53"/>
                <a:gd name="T11" fmla="*/ 10 h 33"/>
                <a:gd name="T12" fmla="*/ 1 w 53"/>
                <a:gd name="T13" fmla="*/ 33 h 33"/>
                <a:gd name="T14" fmla="*/ 6 w 53"/>
                <a:gd name="T15" fmla="*/ 32 h 33"/>
                <a:gd name="T16" fmla="*/ 12 w 53"/>
                <a:gd name="T17" fmla="*/ 1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33">
                  <a:moveTo>
                    <a:pt x="12" y="14"/>
                  </a:moveTo>
                  <a:cubicBezTo>
                    <a:pt x="20" y="6"/>
                    <a:pt x="33" y="6"/>
                    <a:pt x="42" y="14"/>
                  </a:cubicBezTo>
                  <a:cubicBezTo>
                    <a:pt x="45" y="18"/>
                    <a:pt x="47" y="23"/>
                    <a:pt x="48" y="28"/>
                  </a:cubicBezTo>
                  <a:cubicBezTo>
                    <a:pt x="53" y="28"/>
                    <a:pt x="53" y="28"/>
                    <a:pt x="53" y="28"/>
                  </a:cubicBezTo>
                  <a:cubicBezTo>
                    <a:pt x="53" y="21"/>
                    <a:pt x="50" y="15"/>
                    <a:pt x="46" y="10"/>
                  </a:cubicBezTo>
                  <a:cubicBezTo>
                    <a:pt x="35" y="0"/>
                    <a:pt x="18" y="0"/>
                    <a:pt x="8" y="10"/>
                  </a:cubicBezTo>
                  <a:cubicBezTo>
                    <a:pt x="2" y="16"/>
                    <a:pt x="0" y="25"/>
                    <a:pt x="1" y="33"/>
                  </a:cubicBezTo>
                  <a:cubicBezTo>
                    <a:pt x="6" y="32"/>
                    <a:pt x="6" y="32"/>
                    <a:pt x="6" y="32"/>
                  </a:cubicBezTo>
                  <a:cubicBezTo>
                    <a:pt x="5" y="26"/>
                    <a:pt x="7" y="19"/>
                    <a:pt x="12" y="14"/>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44">
              <a:extLst>
                <a:ext uri="{FF2B5EF4-FFF2-40B4-BE49-F238E27FC236}">
                  <a16:creationId xmlns:a16="http://schemas.microsoft.com/office/drawing/2014/main" id="{9A3DA060-EC0D-46B4-9A39-3DF8A323B119}"/>
                </a:ext>
              </a:extLst>
            </p:cNvPr>
            <p:cNvSpPr>
              <a:spLocks noEditPoints="1"/>
            </p:cNvSpPr>
            <p:nvPr/>
          </p:nvSpPr>
          <p:spPr bwMode="auto">
            <a:xfrm>
              <a:off x="4738" y="2642"/>
              <a:ext cx="78" cy="78"/>
            </a:xfrm>
            <a:custGeom>
              <a:avLst/>
              <a:gdLst>
                <a:gd name="T0" fmla="*/ 78 w 78"/>
                <a:gd name="T1" fmla="*/ 47 h 78"/>
                <a:gd name="T2" fmla="*/ 46 w 78"/>
                <a:gd name="T3" fmla="*/ 78 h 78"/>
                <a:gd name="T4" fmla="*/ 0 w 78"/>
                <a:gd name="T5" fmla="*/ 32 h 78"/>
                <a:gd name="T6" fmla="*/ 32 w 78"/>
                <a:gd name="T7" fmla="*/ 0 h 78"/>
                <a:gd name="T8" fmla="*/ 78 w 78"/>
                <a:gd name="T9" fmla="*/ 47 h 78"/>
                <a:gd name="T10" fmla="*/ 46 w 78"/>
                <a:gd name="T11" fmla="*/ 59 h 78"/>
                <a:gd name="T12" fmla="*/ 58 w 78"/>
                <a:gd name="T13" fmla="*/ 47 h 78"/>
                <a:gd name="T14" fmla="*/ 32 w 78"/>
                <a:gd name="T15" fmla="*/ 20 h 78"/>
                <a:gd name="T16" fmla="*/ 19 w 78"/>
                <a:gd name="T17" fmla="*/ 32 h 78"/>
                <a:gd name="T18" fmla="*/ 46 w 78"/>
                <a:gd name="T19" fmla="*/ 5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78">
                  <a:moveTo>
                    <a:pt x="78" y="47"/>
                  </a:moveTo>
                  <a:lnTo>
                    <a:pt x="46" y="78"/>
                  </a:lnTo>
                  <a:lnTo>
                    <a:pt x="0" y="32"/>
                  </a:lnTo>
                  <a:lnTo>
                    <a:pt x="32" y="0"/>
                  </a:lnTo>
                  <a:lnTo>
                    <a:pt x="78" y="47"/>
                  </a:lnTo>
                  <a:close/>
                  <a:moveTo>
                    <a:pt x="46" y="59"/>
                  </a:moveTo>
                  <a:lnTo>
                    <a:pt x="58" y="47"/>
                  </a:lnTo>
                  <a:lnTo>
                    <a:pt x="32" y="20"/>
                  </a:lnTo>
                  <a:lnTo>
                    <a:pt x="19" y="32"/>
                  </a:lnTo>
                  <a:lnTo>
                    <a:pt x="46" y="5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45">
              <a:extLst>
                <a:ext uri="{FF2B5EF4-FFF2-40B4-BE49-F238E27FC236}">
                  <a16:creationId xmlns:a16="http://schemas.microsoft.com/office/drawing/2014/main" id="{8801FD38-3526-496F-AC94-393932C29E6A}"/>
                </a:ext>
              </a:extLst>
            </p:cNvPr>
            <p:cNvSpPr>
              <a:spLocks/>
            </p:cNvSpPr>
            <p:nvPr/>
          </p:nvSpPr>
          <p:spPr bwMode="auto">
            <a:xfrm>
              <a:off x="4735" y="2640"/>
              <a:ext cx="30" cy="29"/>
            </a:xfrm>
            <a:custGeom>
              <a:avLst/>
              <a:gdLst>
                <a:gd name="T0" fmla="*/ 30 w 30"/>
                <a:gd name="T1" fmla="*/ 19 h 29"/>
                <a:gd name="T2" fmla="*/ 20 w 30"/>
                <a:gd name="T3" fmla="*/ 29 h 29"/>
                <a:gd name="T4" fmla="*/ 0 w 30"/>
                <a:gd name="T5" fmla="*/ 12 h 29"/>
                <a:gd name="T6" fmla="*/ 13 w 30"/>
                <a:gd name="T7" fmla="*/ 0 h 29"/>
                <a:gd name="T8" fmla="*/ 30 w 30"/>
                <a:gd name="T9" fmla="*/ 19 h 29"/>
              </a:gdLst>
              <a:ahLst/>
              <a:cxnLst>
                <a:cxn ang="0">
                  <a:pos x="T0" y="T1"/>
                </a:cxn>
                <a:cxn ang="0">
                  <a:pos x="T2" y="T3"/>
                </a:cxn>
                <a:cxn ang="0">
                  <a:pos x="T4" y="T5"/>
                </a:cxn>
                <a:cxn ang="0">
                  <a:pos x="T6" y="T7"/>
                </a:cxn>
                <a:cxn ang="0">
                  <a:pos x="T8" y="T9"/>
                </a:cxn>
              </a:cxnLst>
              <a:rect l="0" t="0" r="r" b="b"/>
              <a:pathLst>
                <a:path w="30" h="29">
                  <a:moveTo>
                    <a:pt x="30" y="19"/>
                  </a:moveTo>
                  <a:lnTo>
                    <a:pt x="20" y="29"/>
                  </a:lnTo>
                  <a:lnTo>
                    <a:pt x="0" y="12"/>
                  </a:lnTo>
                  <a:lnTo>
                    <a:pt x="13" y="0"/>
                  </a:lnTo>
                  <a:lnTo>
                    <a:pt x="30" y="1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46">
              <a:extLst>
                <a:ext uri="{FF2B5EF4-FFF2-40B4-BE49-F238E27FC236}">
                  <a16:creationId xmlns:a16="http://schemas.microsoft.com/office/drawing/2014/main" id="{91135947-1F98-4C62-A6DB-AABBD7218A1D}"/>
                </a:ext>
              </a:extLst>
            </p:cNvPr>
            <p:cNvSpPr>
              <a:spLocks noEditPoints="1"/>
            </p:cNvSpPr>
            <p:nvPr/>
          </p:nvSpPr>
          <p:spPr bwMode="auto">
            <a:xfrm>
              <a:off x="4584" y="2486"/>
              <a:ext cx="200" cy="203"/>
            </a:xfrm>
            <a:custGeom>
              <a:avLst/>
              <a:gdLst>
                <a:gd name="T0" fmla="*/ 67 w 82"/>
                <a:gd name="T1" fmla="*/ 68 h 83"/>
                <a:gd name="T2" fmla="*/ 14 w 82"/>
                <a:gd name="T3" fmla="*/ 68 h 83"/>
                <a:gd name="T4" fmla="*/ 14 w 82"/>
                <a:gd name="T5" fmla="*/ 15 h 83"/>
                <a:gd name="T6" fmla="*/ 67 w 82"/>
                <a:gd name="T7" fmla="*/ 15 h 83"/>
                <a:gd name="T8" fmla="*/ 67 w 82"/>
                <a:gd name="T9" fmla="*/ 68 h 83"/>
                <a:gd name="T10" fmla="*/ 18 w 82"/>
                <a:gd name="T11" fmla="*/ 19 h 83"/>
                <a:gd name="T12" fmla="*/ 18 w 82"/>
                <a:gd name="T13" fmla="*/ 64 h 83"/>
                <a:gd name="T14" fmla="*/ 64 w 82"/>
                <a:gd name="T15" fmla="*/ 64 h 83"/>
                <a:gd name="T16" fmla="*/ 64 w 82"/>
                <a:gd name="T17" fmla="*/ 19 h 83"/>
                <a:gd name="T18" fmla="*/ 18 w 82"/>
                <a:gd name="T19" fmla="*/ 1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 h="83">
                  <a:moveTo>
                    <a:pt x="67" y="68"/>
                  </a:moveTo>
                  <a:cubicBezTo>
                    <a:pt x="53" y="83"/>
                    <a:pt x="29" y="83"/>
                    <a:pt x="14" y="68"/>
                  </a:cubicBezTo>
                  <a:cubicBezTo>
                    <a:pt x="0" y="54"/>
                    <a:pt x="0" y="30"/>
                    <a:pt x="14" y="15"/>
                  </a:cubicBezTo>
                  <a:cubicBezTo>
                    <a:pt x="29" y="0"/>
                    <a:pt x="53" y="0"/>
                    <a:pt x="67" y="15"/>
                  </a:cubicBezTo>
                  <a:cubicBezTo>
                    <a:pt x="82" y="30"/>
                    <a:pt x="82" y="54"/>
                    <a:pt x="67" y="68"/>
                  </a:cubicBezTo>
                  <a:close/>
                  <a:moveTo>
                    <a:pt x="18" y="19"/>
                  </a:moveTo>
                  <a:cubicBezTo>
                    <a:pt x="6" y="32"/>
                    <a:pt x="6" y="52"/>
                    <a:pt x="18" y="64"/>
                  </a:cubicBezTo>
                  <a:cubicBezTo>
                    <a:pt x="31" y="77"/>
                    <a:pt x="51" y="77"/>
                    <a:pt x="64" y="64"/>
                  </a:cubicBezTo>
                  <a:cubicBezTo>
                    <a:pt x="76" y="52"/>
                    <a:pt x="76" y="32"/>
                    <a:pt x="64" y="19"/>
                  </a:cubicBezTo>
                  <a:cubicBezTo>
                    <a:pt x="51" y="7"/>
                    <a:pt x="31" y="7"/>
                    <a:pt x="18" y="19"/>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47">
              <a:extLst>
                <a:ext uri="{FF2B5EF4-FFF2-40B4-BE49-F238E27FC236}">
                  <a16:creationId xmlns:a16="http://schemas.microsoft.com/office/drawing/2014/main" id="{B727411D-C9F4-43E6-9370-7B783C53329C}"/>
                </a:ext>
              </a:extLst>
            </p:cNvPr>
            <p:cNvSpPr>
              <a:spLocks/>
            </p:cNvSpPr>
            <p:nvPr/>
          </p:nvSpPr>
          <p:spPr bwMode="auto">
            <a:xfrm>
              <a:off x="4618" y="2518"/>
              <a:ext cx="130" cy="80"/>
            </a:xfrm>
            <a:custGeom>
              <a:avLst/>
              <a:gdLst>
                <a:gd name="T0" fmla="*/ 12 w 53"/>
                <a:gd name="T1" fmla="*/ 14 h 33"/>
                <a:gd name="T2" fmla="*/ 42 w 53"/>
                <a:gd name="T3" fmla="*/ 14 h 33"/>
                <a:gd name="T4" fmla="*/ 48 w 53"/>
                <a:gd name="T5" fmla="*/ 28 h 33"/>
                <a:gd name="T6" fmla="*/ 53 w 53"/>
                <a:gd name="T7" fmla="*/ 28 h 33"/>
                <a:gd name="T8" fmla="*/ 46 w 53"/>
                <a:gd name="T9" fmla="*/ 10 h 33"/>
                <a:gd name="T10" fmla="*/ 8 w 53"/>
                <a:gd name="T11" fmla="*/ 10 h 33"/>
                <a:gd name="T12" fmla="*/ 1 w 53"/>
                <a:gd name="T13" fmla="*/ 33 h 33"/>
                <a:gd name="T14" fmla="*/ 6 w 53"/>
                <a:gd name="T15" fmla="*/ 32 h 33"/>
                <a:gd name="T16" fmla="*/ 12 w 53"/>
                <a:gd name="T17" fmla="*/ 1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33">
                  <a:moveTo>
                    <a:pt x="12" y="14"/>
                  </a:moveTo>
                  <a:cubicBezTo>
                    <a:pt x="20" y="6"/>
                    <a:pt x="33" y="6"/>
                    <a:pt x="42" y="14"/>
                  </a:cubicBezTo>
                  <a:cubicBezTo>
                    <a:pt x="45" y="18"/>
                    <a:pt x="47" y="23"/>
                    <a:pt x="48" y="28"/>
                  </a:cubicBezTo>
                  <a:cubicBezTo>
                    <a:pt x="53" y="28"/>
                    <a:pt x="53" y="28"/>
                    <a:pt x="53" y="28"/>
                  </a:cubicBezTo>
                  <a:cubicBezTo>
                    <a:pt x="53" y="21"/>
                    <a:pt x="50" y="15"/>
                    <a:pt x="46" y="10"/>
                  </a:cubicBezTo>
                  <a:cubicBezTo>
                    <a:pt x="35" y="0"/>
                    <a:pt x="18" y="0"/>
                    <a:pt x="8" y="10"/>
                  </a:cubicBezTo>
                  <a:cubicBezTo>
                    <a:pt x="2" y="16"/>
                    <a:pt x="0" y="25"/>
                    <a:pt x="1" y="33"/>
                  </a:cubicBezTo>
                  <a:cubicBezTo>
                    <a:pt x="6" y="32"/>
                    <a:pt x="6" y="32"/>
                    <a:pt x="6" y="32"/>
                  </a:cubicBezTo>
                  <a:cubicBezTo>
                    <a:pt x="5" y="26"/>
                    <a:pt x="7" y="19"/>
                    <a:pt x="12" y="14"/>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48">
              <a:extLst>
                <a:ext uri="{FF2B5EF4-FFF2-40B4-BE49-F238E27FC236}">
                  <a16:creationId xmlns:a16="http://schemas.microsoft.com/office/drawing/2014/main" id="{F9176857-F2F5-4754-B1CB-09A660CFC33F}"/>
                </a:ext>
              </a:extLst>
            </p:cNvPr>
            <p:cNvSpPr>
              <a:spLocks noEditPoints="1"/>
            </p:cNvSpPr>
            <p:nvPr/>
          </p:nvSpPr>
          <p:spPr bwMode="auto">
            <a:xfrm>
              <a:off x="4738" y="2642"/>
              <a:ext cx="78" cy="78"/>
            </a:xfrm>
            <a:custGeom>
              <a:avLst/>
              <a:gdLst>
                <a:gd name="T0" fmla="*/ 78 w 78"/>
                <a:gd name="T1" fmla="*/ 47 h 78"/>
                <a:gd name="T2" fmla="*/ 46 w 78"/>
                <a:gd name="T3" fmla="*/ 78 h 78"/>
                <a:gd name="T4" fmla="*/ 0 w 78"/>
                <a:gd name="T5" fmla="*/ 32 h 78"/>
                <a:gd name="T6" fmla="*/ 32 w 78"/>
                <a:gd name="T7" fmla="*/ 0 h 78"/>
                <a:gd name="T8" fmla="*/ 78 w 78"/>
                <a:gd name="T9" fmla="*/ 47 h 78"/>
                <a:gd name="T10" fmla="*/ 46 w 78"/>
                <a:gd name="T11" fmla="*/ 59 h 78"/>
                <a:gd name="T12" fmla="*/ 58 w 78"/>
                <a:gd name="T13" fmla="*/ 47 h 78"/>
                <a:gd name="T14" fmla="*/ 32 w 78"/>
                <a:gd name="T15" fmla="*/ 20 h 78"/>
                <a:gd name="T16" fmla="*/ 19 w 78"/>
                <a:gd name="T17" fmla="*/ 32 h 78"/>
                <a:gd name="T18" fmla="*/ 46 w 78"/>
                <a:gd name="T19" fmla="*/ 5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78">
                  <a:moveTo>
                    <a:pt x="78" y="47"/>
                  </a:moveTo>
                  <a:lnTo>
                    <a:pt x="46" y="78"/>
                  </a:lnTo>
                  <a:lnTo>
                    <a:pt x="0" y="32"/>
                  </a:lnTo>
                  <a:lnTo>
                    <a:pt x="32" y="0"/>
                  </a:lnTo>
                  <a:lnTo>
                    <a:pt x="78" y="47"/>
                  </a:lnTo>
                  <a:close/>
                  <a:moveTo>
                    <a:pt x="46" y="59"/>
                  </a:moveTo>
                  <a:lnTo>
                    <a:pt x="58" y="47"/>
                  </a:lnTo>
                  <a:lnTo>
                    <a:pt x="32" y="20"/>
                  </a:lnTo>
                  <a:lnTo>
                    <a:pt x="19" y="32"/>
                  </a:lnTo>
                  <a:lnTo>
                    <a:pt x="46" y="5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49">
              <a:extLst>
                <a:ext uri="{FF2B5EF4-FFF2-40B4-BE49-F238E27FC236}">
                  <a16:creationId xmlns:a16="http://schemas.microsoft.com/office/drawing/2014/main" id="{C1FE622E-7A86-4DAD-BA36-BE93181F2C94}"/>
                </a:ext>
              </a:extLst>
            </p:cNvPr>
            <p:cNvSpPr>
              <a:spLocks/>
            </p:cNvSpPr>
            <p:nvPr/>
          </p:nvSpPr>
          <p:spPr bwMode="auto">
            <a:xfrm>
              <a:off x="4735" y="2640"/>
              <a:ext cx="30" cy="29"/>
            </a:xfrm>
            <a:custGeom>
              <a:avLst/>
              <a:gdLst>
                <a:gd name="T0" fmla="*/ 30 w 30"/>
                <a:gd name="T1" fmla="*/ 19 h 29"/>
                <a:gd name="T2" fmla="*/ 20 w 30"/>
                <a:gd name="T3" fmla="*/ 29 h 29"/>
                <a:gd name="T4" fmla="*/ 0 w 30"/>
                <a:gd name="T5" fmla="*/ 12 h 29"/>
                <a:gd name="T6" fmla="*/ 13 w 30"/>
                <a:gd name="T7" fmla="*/ 0 h 29"/>
                <a:gd name="T8" fmla="*/ 30 w 30"/>
                <a:gd name="T9" fmla="*/ 19 h 29"/>
              </a:gdLst>
              <a:ahLst/>
              <a:cxnLst>
                <a:cxn ang="0">
                  <a:pos x="T0" y="T1"/>
                </a:cxn>
                <a:cxn ang="0">
                  <a:pos x="T2" y="T3"/>
                </a:cxn>
                <a:cxn ang="0">
                  <a:pos x="T4" y="T5"/>
                </a:cxn>
                <a:cxn ang="0">
                  <a:pos x="T6" y="T7"/>
                </a:cxn>
                <a:cxn ang="0">
                  <a:pos x="T8" y="T9"/>
                </a:cxn>
              </a:cxnLst>
              <a:rect l="0" t="0" r="r" b="b"/>
              <a:pathLst>
                <a:path w="30" h="29">
                  <a:moveTo>
                    <a:pt x="30" y="19"/>
                  </a:moveTo>
                  <a:lnTo>
                    <a:pt x="20" y="29"/>
                  </a:lnTo>
                  <a:lnTo>
                    <a:pt x="0" y="12"/>
                  </a:lnTo>
                  <a:lnTo>
                    <a:pt x="13" y="0"/>
                  </a:lnTo>
                  <a:lnTo>
                    <a:pt x="30" y="19"/>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8" name="Group 52">
            <a:extLst>
              <a:ext uri="{FF2B5EF4-FFF2-40B4-BE49-F238E27FC236}">
                <a16:creationId xmlns:a16="http://schemas.microsoft.com/office/drawing/2014/main" id="{82727CC3-52F9-4579-A21A-010542057AB9}"/>
              </a:ext>
            </a:extLst>
          </p:cNvPr>
          <p:cNvGrpSpPr>
            <a:grpSpLocks noChangeAspect="1"/>
          </p:cNvGrpSpPr>
          <p:nvPr/>
        </p:nvGrpSpPr>
        <p:grpSpPr bwMode="auto">
          <a:xfrm>
            <a:off x="8956675" y="612776"/>
            <a:ext cx="398463" cy="393700"/>
            <a:chOff x="5642" y="386"/>
            <a:chExt cx="251" cy="248"/>
          </a:xfrm>
        </p:grpSpPr>
        <p:sp>
          <p:nvSpPr>
            <p:cNvPr id="110" name="Freeform 53">
              <a:extLst>
                <a:ext uri="{FF2B5EF4-FFF2-40B4-BE49-F238E27FC236}">
                  <a16:creationId xmlns:a16="http://schemas.microsoft.com/office/drawing/2014/main" id="{7D934052-BB4D-4018-AFAB-C46130BAF50C}"/>
                </a:ext>
              </a:extLst>
            </p:cNvPr>
            <p:cNvSpPr>
              <a:spLocks noEditPoints="1"/>
            </p:cNvSpPr>
            <p:nvPr/>
          </p:nvSpPr>
          <p:spPr bwMode="auto">
            <a:xfrm>
              <a:off x="5642" y="386"/>
              <a:ext cx="251" cy="173"/>
            </a:xfrm>
            <a:custGeom>
              <a:avLst/>
              <a:gdLst>
                <a:gd name="T0" fmla="*/ 90 w 103"/>
                <a:gd name="T1" fmla="*/ 71 h 71"/>
                <a:gd name="T2" fmla="*/ 12 w 103"/>
                <a:gd name="T3" fmla="*/ 71 h 71"/>
                <a:gd name="T4" fmla="*/ 0 w 103"/>
                <a:gd name="T5" fmla="*/ 58 h 71"/>
                <a:gd name="T6" fmla="*/ 0 w 103"/>
                <a:gd name="T7" fmla="*/ 12 h 71"/>
                <a:gd name="T8" fmla="*/ 12 w 103"/>
                <a:gd name="T9" fmla="*/ 0 h 71"/>
                <a:gd name="T10" fmla="*/ 90 w 103"/>
                <a:gd name="T11" fmla="*/ 0 h 71"/>
                <a:gd name="T12" fmla="*/ 103 w 103"/>
                <a:gd name="T13" fmla="*/ 12 h 71"/>
                <a:gd name="T14" fmla="*/ 103 w 103"/>
                <a:gd name="T15" fmla="*/ 58 h 71"/>
                <a:gd name="T16" fmla="*/ 90 w 103"/>
                <a:gd name="T17" fmla="*/ 71 h 71"/>
                <a:gd name="T18" fmla="*/ 12 w 103"/>
                <a:gd name="T19" fmla="*/ 5 h 71"/>
                <a:gd name="T20" fmla="*/ 5 w 103"/>
                <a:gd name="T21" fmla="*/ 12 h 71"/>
                <a:gd name="T22" fmla="*/ 5 w 103"/>
                <a:gd name="T23" fmla="*/ 58 h 71"/>
                <a:gd name="T24" fmla="*/ 12 w 103"/>
                <a:gd name="T25" fmla="*/ 66 h 71"/>
                <a:gd name="T26" fmla="*/ 90 w 103"/>
                <a:gd name="T27" fmla="*/ 66 h 71"/>
                <a:gd name="T28" fmla="*/ 97 w 103"/>
                <a:gd name="T29" fmla="*/ 58 h 71"/>
                <a:gd name="T30" fmla="*/ 97 w 103"/>
                <a:gd name="T31" fmla="*/ 12 h 71"/>
                <a:gd name="T32" fmla="*/ 90 w 103"/>
                <a:gd name="T33" fmla="*/ 5 h 71"/>
                <a:gd name="T34" fmla="*/ 12 w 103"/>
                <a:gd name="T35" fmla="*/ 5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3" h="71">
                  <a:moveTo>
                    <a:pt x="90" y="71"/>
                  </a:moveTo>
                  <a:cubicBezTo>
                    <a:pt x="12" y="71"/>
                    <a:pt x="12" y="71"/>
                    <a:pt x="12" y="71"/>
                  </a:cubicBezTo>
                  <a:cubicBezTo>
                    <a:pt x="5" y="71"/>
                    <a:pt x="0" y="65"/>
                    <a:pt x="0" y="58"/>
                  </a:cubicBezTo>
                  <a:cubicBezTo>
                    <a:pt x="0" y="12"/>
                    <a:pt x="0" y="12"/>
                    <a:pt x="0" y="12"/>
                  </a:cubicBezTo>
                  <a:cubicBezTo>
                    <a:pt x="0" y="5"/>
                    <a:pt x="5" y="0"/>
                    <a:pt x="12" y="0"/>
                  </a:cubicBezTo>
                  <a:cubicBezTo>
                    <a:pt x="90" y="0"/>
                    <a:pt x="90" y="0"/>
                    <a:pt x="90" y="0"/>
                  </a:cubicBezTo>
                  <a:cubicBezTo>
                    <a:pt x="97" y="0"/>
                    <a:pt x="103" y="5"/>
                    <a:pt x="103" y="12"/>
                  </a:cubicBezTo>
                  <a:cubicBezTo>
                    <a:pt x="103" y="58"/>
                    <a:pt x="103" y="58"/>
                    <a:pt x="103" y="58"/>
                  </a:cubicBezTo>
                  <a:cubicBezTo>
                    <a:pt x="103" y="65"/>
                    <a:pt x="97" y="71"/>
                    <a:pt x="90" y="71"/>
                  </a:cubicBezTo>
                  <a:close/>
                  <a:moveTo>
                    <a:pt x="12" y="5"/>
                  </a:moveTo>
                  <a:cubicBezTo>
                    <a:pt x="8" y="5"/>
                    <a:pt x="5" y="8"/>
                    <a:pt x="5" y="12"/>
                  </a:cubicBezTo>
                  <a:cubicBezTo>
                    <a:pt x="5" y="58"/>
                    <a:pt x="5" y="58"/>
                    <a:pt x="5" y="58"/>
                  </a:cubicBezTo>
                  <a:cubicBezTo>
                    <a:pt x="5" y="62"/>
                    <a:pt x="8" y="66"/>
                    <a:pt x="12" y="66"/>
                  </a:cubicBezTo>
                  <a:cubicBezTo>
                    <a:pt x="90" y="66"/>
                    <a:pt x="90" y="66"/>
                    <a:pt x="90" y="66"/>
                  </a:cubicBezTo>
                  <a:cubicBezTo>
                    <a:pt x="94" y="66"/>
                    <a:pt x="97" y="62"/>
                    <a:pt x="97" y="58"/>
                  </a:cubicBezTo>
                  <a:cubicBezTo>
                    <a:pt x="97" y="12"/>
                    <a:pt x="97" y="12"/>
                    <a:pt x="97" y="12"/>
                  </a:cubicBezTo>
                  <a:cubicBezTo>
                    <a:pt x="97" y="8"/>
                    <a:pt x="94" y="5"/>
                    <a:pt x="90" y="5"/>
                  </a:cubicBezTo>
                  <a:lnTo>
                    <a:pt x="12" y="5"/>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54">
              <a:extLst>
                <a:ext uri="{FF2B5EF4-FFF2-40B4-BE49-F238E27FC236}">
                  <a16:creationId xmlns:a16="http://schemas.microsoft.com/office/drawing/2014/main" id="{057B4386-ABF5-483A-BB31-B78B7490557D}"/>
                </a:ext>
              </a:extLst>
            </p:cNvPr>
            <p:cNvSpPr>
              <a:spLocks/>
            </p:cNvSpPr>
            <p:nvPr/>
          </p:nvSpPr>
          <p:spPr bwMode="auto">
            <a:xfrm>
              <a:off x="5707" y="410"/>
              <a:ext cx="157" cy="100"/>
            </a:xfrm>
            <a:custGeom>
              <a:avLst/>
              <a:gdLst>
                <a:gd name="T0" fmla="*/ 59 w 64"/>
                <a:gd name="T1" fmla="*/ 9 h 41"/>
                <a:gd name="T2" fmla="*/ 59 w 64"/>
                <a:gd name="T3" fmla="*/ 41 h 41"/>
                <a:gd name="T4" fmla="*/ 64 w 64"/>
                <a:gd name="T5" fmla="*/ 41 h 41"/>
                <a:gd name="T6" fmla="*/ 64 w 64"/>
                <a:gd name="T7" fmla="*/ 9 h 41"/>
                <a:gd name="T8" fmla="*/ 55 w 64"/>
                <a:gd name="T9" fmla="*/ 0 h 41"/>
                <a:gd name="T10" fmla="*/ 0 w 64"/>
                <a:gd name="T11" fmla="*/ 0 h 41"/>
                <a:gd name="T12" fmla="*/ 0 w 64"/>
                <a:gd name="T13" fmla="*/ 5 h 41"/>
                <a:gd name="T14" fmla="*/ 55 w 64"/>
                <a:gd name="T15" fmla="*/ 5 h 41"/>
                <a:gd name="T16" fmla="*/ 59 w 64"/>
                <a:gd name="T1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41">
                  <a:moveTo>
                    <a:pt x="59" y="9"/>
                  </a:moveTo>
                  <a:cubicBezTo>
                    <a:pt x="59" y="41"/>
                    <a:pt x="59" y="41"/>
                    <a:pt x="59" y="41"/>
                  </a:cubicBezTo>
                  <a:cubicBezTo>
                    <a:pt x="64" y="41"/>
                    <a:pt x="64" y="41"/>
                    <a:pt x="64" y="41"/>
                  </a:cubicBezTo>
                  <a:cubicBezTo>
                    <a:pt x="64" y="9"/>
                    <a:pt x="64" y="9"/>
                    <a:pt x="64" y="9"/>
                  </a:cubicBezTo>
                  <a:cubicBezTo>
                    <a:pt x="64" y="4"/>
                    <a:pt x="60" y="0"/>
                    <a:pt x="55" y="0"/>
                  </a:cubicBezTo>
                  <a:cubicBezTo>
                    <a:pt x="0" y="0"/>
                    <a:pt x="0" y="0"/>
                    <a:pt x="0" y="0"/>
                  </a:cubicBezTo>
                  <a:cubicBezTo>
                    <a:pt x="0" y="5"/>
                    <a:pt x="0" y="5"/>
                    <a:pt x="0" y="5"/>
                  </a:cubicBezTo>
                  <a:cubicBezTo>
                    <a:pt x="55" y="5"/>
                    <a:pt x="55" y="5"/>
                    <a:pt x="55" y="5"/>
                  </a:cubicBezTo>
                  <a:cubicBezTo>
                    <a:pt x="57" y="5"/>
                    <a:pt x="59" y="7"/>
                    <a:pt x="59" y="9"/>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55">
              <a:extLst>
                <a:ext uri="{FF2B5EF4-FFF2-40B4-BE49-F238E27FC236}">
                  <a16:creationId xmlns:a16="http://schemas.microsoft.com/office/drawing/2014/main" id="{0F6F73D1-A46C-408B-91DC-F2E14E002FDA}"/>
                </a:ext>
              </a:extLst>
            </p:cNvPr>
            <p:cNvSpPr>
              <a:spLocks noEditPoints="1"/>
            </p:cNvSpPr>
            <p:nvPr/>
          </p:nvSpPr>
          <p:spPr bwMode="auto">
            <a:xfrm>
              <a:off x="5661" y="588"/>
              <a:ext cx="210" cy="46"/>
            </a:xfrm>
            <a:custGeom>
              <a:avLst/>
              <a:gdLst>
                <a:gd name="T0" fmla="*/ 86 w 86"/>
                <a:gd name="T1" fmla="*/ 19 h 19"/>
                <a:gd name="T2" fmla="*/ 0 w 86"/>
                <a:gd name="T3" fmla="*/ 19 h 19"/>
                <a:gd name="T4" fmla="*/ 0 w 86"/>
                <a:gd name="T5" fmla="*/ 11 h 19"/>
                <a:gd name="T6" fmla="*/ 11 w 86"/>
                <a:gd name="T7" fmla="*/ 0 h 19"/>
                <a:gd name="T8" fmla="*/ 75 w 86"/>
                <a:gd name="T9" fmla="*/ 0 h 19"/>
                <a:gd name="T10" fmla="*/ 86 w 86"/>
                <a:gd name="T11" fmla="*/ 11 h 19"/>
                <a:gd name="T12" fmla="*/ 86 w 86"/>
                <a:gd name="T13" fmla="*/ 19 h 19"/>
                <a:gd name="T14" fmla="*/ 5 w 86"/>
                <a:gd name="T15" fmla="*/ 14 h 19"/>
                <a:gd name="T16" fmla="*/ 81 w 86"/>
                <a:gd name="T17" fmla="*/ 14 h 19"/>
                <a:gd name="T18" fmla="*/ 81 w 86"/>
                <a:gd name="T19" fmla="*/ 11 h 19"/>
                <a:gd name="T20" fmla="*/ 75 w 86"/>
                <a:gd name="T21" fmla="*/ 5 h 19"/>
                <a:gd name="T22" fmla="*/ 11 w 86"/>
                <a:gd name="T23" fmla="*/ 5 h 19"/>
                <a:gd name="T24" fmla="*/ 5 w 86"/>
                <a:gd name="T25" fmla="*/ 11 h 19"/>
                <a:gd name="T26" fmla="*/ 5 w 86"/>
                <a:gd name="T27" fmla="*/ 1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 h="19">
                  <a:moveTo>
                    <a:pt x="86" y="19"/>
                  </a:moveTo>
                  <a:cubicBezTo>
                    <a:pt x="0" y="19"/>
                    <a:pt x="0" y="19"/>
                    <a:pt x="0" y="19"/>
                  </a:cubicBezTo>
                  <a:cubicBezTo>
                    <a:pt x="0" y="11"/>
                    <a:pt x="0" y="11"/>
                    <a:pt x="0" y="11"/>
                  </a:cubicBezTo>
                  <a:cubicBezTo>
                    <a:pt x="0" y="5"/>
                    <a:pt x="5" y="0"/>
                    <a:pt x="11" y="0"/>
                  </a:cubicBezTo>
                  <a:cubicBezTo>
                    <a:pt x="75" y="0"/>
                    <a:pt x="75" y="0"/>
                    <a:pt x="75" y="0"/>
                  </a:cubicBezTo>
                  <a:cubicBezTo>
                    <a:pt x="81" y="0"/>
                    <a:pt x="86" y="5"/>
                    <a:pt x="86" y="11"/>
                  </a:cubicBezTo>
                  <a:lnTo>
                    <a:pt x="86" y="19"/>
                  </a:lnTo>
                  <a:close/>
                  <a:moveTo>
                    <a:pt x="5" y="14"/>
                  </a:moveTo>
                  <a:cubicBezTo>
                    <a:pt x="81" y="14"/>
                    <a:pt x="81" y="14"/>
                    <a:pt x="81" y="14"/>
                  </a:cubicBezTo>
                  <a:cubicBezTo>
                    <a:pt x="81" y="11"/>
                    <a:pt x="81" y="11"/>
                    <a:pt x="81" y="11"/>
                  </a:cubicBezTo>
                  <a:cubicBezTo>
                    <a:pt x="81" y="8"/>
                    <a:pt x="78" y="5"/>
                    <a:pt x="75" y="5"/>
                  </a:cubicBezTo>
                  <a:cubicBezTo>
                    <a:pt x="11" y="5"/>
                    <a:pt x="11" y="5"/>
                    <a:pt x="11" y="5"/>
                  </a:cubicBezTo>
                  <a:cubicBezTo>
                    <a:pt x="8" y="5"/>
                    <a:pt x="5" y="8"/>
                    <a:pt x="5" y="11"/>
                  </a:cubicBezTo>
                  <a:lnTo>
                    <a:pt x="5" y="14"/>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56">
              <a:extLst>
                <a:ext uri="{FF2B5EF4-FFF2-40B4-BE49-F238E27FC236}">
                  <a16:creationId xmlns:a16="http://schemas.microsoft.com/office/drawing/2014/main" id="{D16C85C9-F5A6-44B4-8581-F7EFDA43BE4B}"/>
                </a:ext>
              </a:extLst>
            </p:cNvPr>
            <p:cNvSpPr>
              <a:spLocks noChangeArrowheads="1"/>
            </p:cNvSpPr>
            <p:nvPr/>
          </p:nvSpPr>
          <p:spPr bwMode="auto">
            <a:xfrm>
              <a:off x="5725" y="551"/>
              <a:ext cx="12" cy="44"/>
            </a:xfrm>
            <a:prstGeom prst="rect">
              <a:avLst/>
            </a:prstGeom>
            <a:solidFill>
              <a:srgbClr val="5B5B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Rectangle 57">
              <a:extLst>
                <a:ext uri="{FF2B5EF4-FFF2-40B4-BE49-F238E27FC236}">
                  <a16:creationId xmlns:a16="http://schemas.microsoft.com/office/drawing/2014/main" id="{33024CCE-4A83-49D7-A8EC-E40DE1DB7C64}"/>
                </a:ext>
              </a:extLst>
            </p:cNvPr>
            <p:cNvSpPr>
              <a:spLocks noChangeArrowheads="1"/>
            </p:cNvSpPr>
            <p:nvPr/>
          </p:nvSpPr>
          <p:spPr bwMode="auto">
            <a:xfrm>
              <a:off x="5795" y="551"/>
              <a:ext cx="13" cy="44"/>
            </a:xfrm>
            <a:prstGeom prst="rect">
              <a:avLst/>
            </a:prstGeom>
            <a:solidFill>
              <a:srgbClr val="5B5B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5" name="Group 60">
            <a:extLst>
              <a:ext uri="{FF2B5EF4-FFF2-40B4-BE49-F238E27FC236}">
                <a16:creationId xmlns:a16="http://schemas.microsoft.com/office/drawing/2014/main" id="{E91BE976-0884-4F36-B3FE-B5178B17D5C3}"/>
              </a:ext>
            </a:extLst>
          </p:cNvPr>
          <p:cNvGrpSpPr>
            <a:grpSpLocks noChangeAspect="1"/>
          </p:cNvGrpSpPr>
          <p:nvPr/>
        </p:nvGrpSpPr>
        <p:grpSpPr bwMode="auto">
          <a:xfrm>
            <a:off x="10553700" y="3822700"/>
            <a:ext cx="446088" cy="457200"/>
            <a:chOff x="6648" y="2408"/>
            <a:chExt cx="281" cy="288"/>
          </a:xfrm>
        </p:grpSpPr>
        <p:sp>
          <p:nvSpPr>
            <p:cNvPr id="117" name="Freeform 61">
              <a:extLst>
                <a:ext uri="{FF2B5EF4-FFF2-40B4-BE49-F238E27FC236}">
                  <a16:creationId xmlns:a16="http://schemas.microsoft.com/office/drawing/2014/main" id="{1F4157BD-23EB-4AEA-BEDD-76D064C2AA03}"/>
                </a:ext>
              </a:extLst>
            </p:cNvPr>
            <p:cNvSpPr>
              <a:spLocks noEditPoints="1"/>
            </p:cNvSpPr>
            <p:nvPr/>
          </p:nvSpPr>
          <p:spPr bwMode="auto">
            <a:xfrm>
              <a:off x="6648" y="2468"/>
              <a:ext cx="230" cy="228"/>
            </a:xfrm>
            <a:custGeom>
              <a:avLst/>
              <a:gdLst>
                <a:gd name="T0" fmla="*/ 45 w 95"/>
                <a:gd name="T1" fmla="*/ 94 h 94"/>
                <a:gd name="T2" fmla="*/ 45 w 95"/>
                <a:gd name="T3" fmla="*/ 61 h 94"/>
                <a:gd name="T4" fmla="*/ 11 w 95"/>
                <a:gd name="T5" fmla="*/ 61 h 94"/>
                <a:gd name="T6" fmla="*/ 0 w 95"/>
                <a:gd name="T7" fmla="*/ 50 h 94"/>
                <a:gd name="T8" fmla="*/ 0 w 95"/>
                <a:gd name="T9" fmla="*/ 11 h 94"/>
                <a:gd name="T10" fmla="*/ 11 w 95"/>
                <a:gd name="T11" fmla="*/ 0 h 94"/>
                <a:gd name="T12" fmla="*/ 84 w 95"/>
                <a:gd name="T13" fmla="*/ 0 h 94"/>
                <a:gd name="T14" fmla="*/ 95 w 95"/>
                <a:gd name="T15" fmla="*/ 11 h 94"/>
                <a:gd name="T16" fmla="*/ 95 w 95"/>
                <a:gd name="T17" fmla="*/ 50 h 94"/>
                <a:gd name="T18" fmla="*/ 92 w 95"/>
                <a:gd name="T19" fmla="*/ 57 h 94"/>
                <a:gd name="T20" fmla="*/ 89 w 95"/>
                <a:gd name="T21" fmla="*/ 60 h 94"/>
                <a:gd name="T22" fmla="*/ 45 w 95"/>
                <a:gd name="T23" fmla="*/ 94 h 94"/>
                <a:gd name="T24" fmla="*/ 11 w 95"/>
                <a:gd name="T25" fmla="*/ 5 h 94"/>
                <a:gd name="T26" fmla="*/ 5 w 95"/>
                <a:gd name="T27" fmla="*/ 11 h 94"/>
                <a:gd name="T28" fmla="*/ 5 w 95"/>
                <a:gd name="T29" fmla="*/ 50 h 94"/>
                <a:gd name="T30" fmla="*/ 11 w 95"/>
                <a:gd name="T31" fmla="*/ 56 h 94"/>
                <a:gd name="T32" fmla="*/ 50 w 95"/>
                <a:gd name="T33" fmla="*/ 56 h 94"/>
                <a:gd name="T34" fmla="*/ 50 w 95"/>
                <a:gd name="T35" fmla="*/ 83 h 94"/>
                <a:gd name="T36" fmla="*/ 86 w 95"/>
                <a:gd name="T37" fmla="*/ 56 h 94"/>
                <a:gd name="T38" fmla="*/ 88 w 95"/>
                <a:gd name="T39" fmla="*/ 54 h 94"/>
                <a:gd name="T40" fmla="*/ 89 w 95"/>
                <a:gd name="T41" fmla="*/ 53 h 94"/>
                <a:gd name="T42" fmla="*/ 89 w 95"/>
                <a:gd name="T43" fmla="*/ 53 h 94"/>
                <a:gd name="T44" fmla="*/ 90 w 95"/>
                <a:gd name="T45" fmla="*/ 50 h 94"/>
                <a:gd name="T46" fmla="*/ 90 w 95"/>
                <a:gd name="T47" fmla="*/ 11 h 94"/>
                <a:gd name="T48" fmla="*/ 84 w 95"/>
                <a:gd name="T49" fmla="*/ 5 h 94"/>
                <a:gd name="T50" fmla="*/ 11 w 95"/>
                <a:gd name="T51" fmla="*/ 5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5" h="94">
                  <a:moveTo>
                    <a:pt x="45" y="94"/>
                  </a:moveTo>
                  <a:cubicBezTo>
                    <a:pt x="45" y="61"/>
                    <a:pt x="45" y="61"/>
                    <a:pt x="45" y="61"/>
                  </a:cubicBezTo>
                  <a:cubicBezTo>
                    <a:pt x="11" y="61"/>
                    <a:pt x="11" y="61"/>
                    <a:pt x="11" y="61"/>
                  </a:cubicBezTo>
                  <a:cubicBezTo>
                    <a:pt x="5" y="61"/>
                    <a:pt x="0" y="56"/>
                    <a:pt x="0" y="50"/>
                  </a:cubicBezTo>
                  <a:cubicBezTo>
                    <a:pt x="0" y="11"/>
                    <a:pt x="0" y="11"/>
                    <a:pt x="0" y="11"/>
                  </a:cubicBezTo>
                  <a:cubicBezTo>
                    <a:pt x="0" y="5"/>
                    <a:pt x="5" y="0"/>
                    <a:pt x="11" y="0"/>
                  </a:cubicBezTo>
                  <a:cubicBezTo>
                    <a:pt x="84" y="0"/>
                    <a:pt x="84" y="0"/>
                    <a:pt x="84" y="0"/>
                  </a:cubicBezTo>
                  <a:cubicBezTo>
                    <a:pt x="90" y="0"/>
                    <a:pt x="95" y="5"/>
                    <a:pt x="95" y="11"/>
                  </a:cubicBezTo>
                  <a:cubicBezTo>
                    <a:pt x="95" y="50"/>
                    <a:pt x="95" y="50"/>
                    <a:pt x="95" y="50"/>
                  </a:cubicBezTo>
                  <a:cubicBezTo>
                    <a:pt x="95" y="54"/>
                    <a:pt x="93" y="57"/>
                    <a:pt x="92" y="57"/>
                  </a:cubicBezTo>
                  <a:cubicBezTo>
                    <a:pt x="91" y="58"/>
                    <a:pt x="90" y="60"/>
                    <a:pt x="89" y="60"/>
                  </a:cubicBezTo>
                  <a:lnTo>
                    <a:pt x="45" y="94"/>
                  </a:lnTo>
                  <a:close/>
                  <a:moveTo>
                    <a:pt x="11" y="5"/>
                  </a:moveTo>
                  <a:cubicBezTo>
                    <a:pt x="8" y="5"/>
                    <a:pt x="5" y="8"/>
                    <a:pt x="5" y="11"/>
                  </a:cubicBezTo>
                  <a:cubicBezTo>
                    <a:pt x="5" y="50"/>
                    <a:pt x="5" y="50"/>
                    <a:pt x="5" y="50"/>
                  </a:cubicBezTo>
                  <a:cubicBezTo>
                    <a:pt x="5" y="53"/>
                    <a:pt x="8" y="56"/>
                    <a:pt x="11" y="56"/>
                  </a:cubicBezTo>
                  <a:cubicBezTo>
                    <a:pt x="50" y="56"/>
                    <a:pt x="50" y="56"/>
                    <a:pt x="50" y="56"/>
                  </a:cubicBezTo>
                  <a:cubicBezTo>
                    <a:pt x="50" y="83"/>
                    <a:pt x="50" y="83"/>
                    <a:pt x="50" y="83"/>
                  </a:cubicBezTo>
                  <a:cubicBezTo>
                    <a:pt x="86" y="56"/>
                    <a:pt x="86" y="56"/>
                    <a:pt x="86" y="56"/>
                  </a:cubicBezTo>
                  <a:cubicBezTo>
                    <a:pt x="86" y="56"/>
                    <a:pt x="88" y="55"/>
                    <a:pt x="88" y="54"/>
                  </a:cubicBezTo>
                  <a:cubicBezTo>
                    <a:pt x="89" y="53"/>
                    <a:pt x="89" y="53"/>
                    <a:pt x="89" y="53"/>
                  </a:cubicBezTo>
                  <a:cubicBezTo>
                    <a:pt x="89" y="53"/>
                    <a:pt x="89" y="53"/>
                    <a:pt x="89" y="53"/>
                  </a:cubicBezTo>
                  <a:cubicBezTo>
                    <a:pt x="89" y="53"/>
                    <a:pt x="90" y="52"/>
                    <a:pt x="90" y="50"/>
                  </a:cubicBezTo>
                  <a:cubicBezTo>
                    <a:pt x="90" y="11"/>
                    <a:pt x="90" y="11"/>
                    <a:pt x="90" y="11"/>
                  </a:cubicBezTo>
                  <a:cubicBezTo>
                    <a:pt x="90" y="8"/>
                    <a:pt x="87" y="5"/>
                    <a:pt x="84" y="5"/>
                  </a:cubicBezTo>
                  <a:lnTo>
                    <a:pt x="11" y="5"/>
                  </a:ln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Oval 62">
              <a:extLst>
                <a:ext uri="{FF2B5EF4-FFF2-40B4-BE49-F238E27FC236}">
                  <a16:creationId xmlns:a16="http://schemas.microsoft.com/office/drawing/2014/main" id="{ADFABC70-30E8-4010-879F-C1D03F546D4E}"/>
                </a:ext>
              </a:extLst>
            </p:cNvPr>
            <p:cNvSpPr>
              <a:spLocks noChangeArrowheads="1"/>
            </p:cNvSpPr>
            <p:nvPr/>
          </p:nvSpPr>
          <p:spPr bwMode="auto">
            <a:xfrm>
              <a:off x="6696"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Oval 63">
              <a:extLst>
                <a:ext uri="{FF2B5EF4-FFF2-40B4-BE49-F238E27FC236}">
                  <a16:creationId xmlns:a16="http://schemas.microsoft.com/office/drawing/2014/main" id="{F822EE83-1195-4A50-833B-268A024447F9}"/>
                </a:ext>
              </a:extLst>
            </p:cNvPr>
            <p:cNvSpPr>
              <a:spLocks noChangeArrowheads="1"/>
            </p:cNvSpPr>
            <p:nvPr/>
          </p:nvSpPr>
          <p:spPr bwMode="auto">
            <a:xfrm>
              <a:off x="6735"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Oval 64">
              <a:extLst>
                <a:ext uri="{FF2B5EF4-FFF2-40B4-BE49-F238E27FC236}">
                  <a16:creationId xmlns:a16="http://schemas.microsoft.com/office/drawing/2014/main" id="{6CA233D3-255D-48B1-BA2C-D2A741549099}"/>
                </a:ext>
              </a:extLst>
            </p:cNvPr>
            <p:cNvSpPr>
              <a:spLocks noChangeArrowheads="1"/>
            </p:cNvSpPr>
            <p:nvPr/>
          </p:nvSpPr>
          <p:spPr bwMode="auto">
            <a:xfrm>
              <a:off x="6776"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Oval 65">
              <a:extLst>
                <a:ext uri="{FF2B5EF4-FFF2-40B4-BE49-F238E27FC236}">
                  <a16:creationId xmlns:a16="http://schemas.microsoft.com/office/drawing/2014/main" id="{E03C2617-08AE-47E4-8939-F4BE8D9AB0C9}"/>
                </a:ext>
              </a:extLst>
            </p:cNvPr>
            <p:cNvSpPr>
              <a:spLocks noChangeArrowheads="1"/>
            </p:cNvSpPr>
            <p:nvPr/>
          </p:nvSpPr>
          <p:spPr bwMode="auto">
            <a:xfrm>
              <a:off x="6815" y="2534"/>
              <a:ext cx="20" cy="19"/>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66">
              <a:extLst>
                <a:ext uri="{FF2B5EF4-FFF2-40B4-BE49-F238E27FC236}">
                  <a16:creationId xmlns:a16="http://schemas.microsoft.com/office/drawing/2014/main" id="{1F4FB5EF-92E2-4354-B234-FF41E5349818}"/>
                </a:ext>
              </a:extLst>
            </p:cNvPr>
            <p:cNvSpPr>
              <a:spLocks/>
            </p:cNvSpPr>
            <p:nvPr/>
          </p:nvSpPr>
          <p:spPr bwMode="auto">
            <a:xfrm>
              <a:off x="6699" y="2408"/>
              <a:ext cx="230" cy="179"/>
            </a:xfrm>
            <a:custGeom>
              <a:avLst/>
              <a:gdLst>
                <a:gd name="T0" fmla="*/ 84 w 95"/>
                <a:gd name="T1" fmla="*/ 0 h 74"/>
                <a:gd name="T2" fmla="*/ 12 w 95"/>
                <a:gd name="T3" fmla="*/ 0 h 74"/>
                <a:gd name="T4" fmla="*/ 0 w 95"/>
                <a:gd name="T5" fmla="*/ 12 h 74"/>
                <a:gd name="T6" fmla="*/ 0 w 95"/>
                <a:gd name="T7" fmla="*/ 27 h 74"/>
                <a:gd name="T8" fmla="*/ 5 w 95"/>
                <a:gd name="T9" fmla="*/ 27 h 74"/>
                <a:gd name="T10" fmla="*/ 5 w 95"/>
                <a:gd name="T11" fmla="*/ 12 h 74"/>
                <a:gd name="T12" fmla="*/ 12 w 95"/>
                <a:gd name="T13" fmla="*/ 5 h 74"/>
                <a:gd name="T14" fmla="*/ 84 w 95"/>
                <a:gd name="T15" fmla="*/ 5 h 74"/>
                <a:gd name="T16" fmla="*/ 91 w 95"/>
                <a:gd name="T17" fmla="*/ 12 h 74"/>
                <a:gd name="T18" fmla="*/ 91 w 95"/>
                <a:gd name="T19" fmla="*/ 50 h 74"/>
                <a:gd name="T20" fmla="*/ 89 w 95"/>
                <a:gd name="T21" fmla="*/ 54 h 74"/>
                <a:gd name="T22" fmla="*/ 89 w 95"/>
                <a:gd name="T23" fmla="*/ 54 h 74"/>
                <a:gd name="T24" fmla="*/ 87 w 95"/>
                <a:gd name="T25" fmla="*/ 56 h 74"/>
                <a:gd name="T26" fmla="*/ 71 w 95"/>
                <a:gd name="T27" fmla="*/ 68 h 74"/>
                <a:gd name="T28" fmla="*/ 71 w 95"/>
                <a:gd name="T29" fmla="*/ 74 h 74"/>
                <a:gd name="T30" fmla="*/ 89 w 95"/>
                <a:gd name="T31" fmla="*/ 61 h 74"/>
                <a:gd name="T32" fmla="*/ 92 w 95"/>
                <a:gd name="T33" fmla="*/ 58 h 74"/>
                <a:gd name="T34" fmla="*/ 95 w 95"/>
                <a:gd name="T35" fmla="*/ 50 h 74"/>
                <a:gd name="T36" fmla="*/ 95 w 95"/>
                <a:gd name="T37" fmla="*/ 12 h 74"/>
                <a:gd name="T38" fmla="*/ 84 w 95"/>
                <a:gd name="T39"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74">
                  <a:moveTo>
                    <a:pt x="84" y="0"/>
                  </a:moveTo>
                  <a:cubicBezTo>
                    <a:pt x="12" y="0"/>
                    <a:pt x="12" y="0"/>
                    <a:pt x="12" y="0"/>
                  </a:cubicBezTo>
                  <a:cubicBezTo>
                    <a:pt x="5" y="0"/>
                    <a:pt x="0" y="5"/>
                    <a:pt x="0" y="12"/>
                  </a:cubicBezTo>
                  <a:cubicBezTo>
                    <a:pt x="0" y="27"/>
                    <a:pt x="0" y="27"/>
                    <a:pt x="0" y="27"/>
                  </a:cubicBezTo>
                  <a:cubicBezTo>
                    <a:pt x="5" y="27"/>
                    <a:pt x="5" y="27"/>
                    <a:pt x="5" y="27"/>
                  </a:cubicBezTo>
                  <a:cubicBezTo>
                    <a:pt x="5" y="12"/>
                    <a:pt x="5" y="12"/>
                    <a:pt x="5" y="12"/>
                  </a:cubicBezTo>
                  <a:cubicBezTo>
                    <a:pt x="5" y="8"/>
                    <a:pt x="8" y="5"/>
                    <a:pt x="12" y="5"/>
                  </a:cubicBezTo>
                  <a:cubicBezTo>
                    <a:pt x="84" y="5"/>
                    <a:pt x="84" y="5"/>
                    <a:pt x="84" y="5"/>
                  </a:cubicBezTo>
                  <a:cubicBezTo>
                    <a:pt x="88" y="5"/>
                    <a:pt x="91" y="8"/>
                    <a:pt x="91" y="12"/>
                  </a:cubicBezTo>
                  <a:cubicBezTo>
                    <a:pt x="91" y="50"/>
                    <a:pt x="91" y="50"/>
                    <a:pt x="91" y="50"/>
                  </a:cubicBezTo>
                  <a:cubicBezTo>
                    <a:pt x="91" y="53"/>
                    <a:pt x="89" y="54"/>
                    <a:pt x="89" y="54"/>
                  </a:cubicBezTo>
                  <a:cubicBezTo>
                    <a:pt x="89" y="54"/>
                    <a:pt x="89" y="54"/>
                    <a:pt x="89" y="54"/>
                  </a:cubicBezTo>
                  <a:cubicBezTo>
                    <a:pt x="88" y="55"/>
                    <a:pt x="87" y="56"/>
                    <a:pt x="87" y="56"/>
                  </a:cubicBezTo>
                  <a:cubicBezTo>
                    <a:pt x="71" y="68"/>
                    <a:pt x="71" y="68"/>
                    <a:pt x="71" y="68"/>
                  </a:cubicBezTo>
                  <a:cubicBezTo>
                    <a:pt x="71" y="74"/>
                    <a:pt x="71" y="74"/>
                    <a:pt x="71" y="74"/>
                  </a:cubicBezTo>
                  <a:cubicBezTo>
                    <a:pt x="89" y="61"/>
                    <a:pt x="89" y="61"/>
                    <a:pt x="89" y="61"/>
                  </a:cubicBezTo>
                  <a:cubicBezTo>
                    <a:pt x="90" y="60"/>
                    <a:pt x="92" y="58"/>
                    <a:pt x="92" y="58"/>
                  </a:cubicBezTo>
                  <a:cubicBezTo>
                    <a:pt x="93" y="57"/>
                    <a:pt x="95" y="54"/>
                    <a:pt x="95" y="50"/>
                  </a:cubicBezTo>
                  <a:cubicBezTo>
                    <a:pt x="95" y="12"/>
                    <a:pt x="95" y="12"/>
                    <a:pt x="95" y="12"/>
                  </a:cubicBezTo>
                  <a:cubicBezTo>
                    <a:pt x="95" y="5"/>
                    <a:pt x="90" y="0"/>
                    <a:pt x="84" y="0"/>
                  </a:cubicBezTo>
                  <a:close/>
                </a:path>
              </a:pathLst>
            </a:cu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24" name="Picture Placeholder 123">
            <a:extLst>
              <a:ext uri="{FF2B5EF4-FFF2-40B4-BE49-F238E27FC236}">
                <a16:creationId xmlns:a16="http://schemas.microsoft.com/office/drawing/2014/main" id="{1C44CFD7-2945-46AC-8E8C-B8D0DE12DA98}"/>
              </a:ext>
            </a:extLst>
          </p:cNvPr>
          <p:cNvSpPr>
            <a:spLocks noGrp="1"/>
          </p:cNvSpPr>
          <p:nvPr>
            <p:ph type="pic" sz="quarter" idx="10"/>
          </p:nvPr>
        </p:nvSpPr>
        <p:spPr/>
        <p:txBody>
          <a:bodyPr/>
          <a:lstStyle/>
          <a:p>
            <a:endParaRPr lang="es-CO"/>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157">
            <a:extLst>
              <a:ext uri="{FF2B5EF4-FFF2-40B4-BE49-F238E27FC236}">
                <a16:creationId xmlns:a16="http://schemas.microsoft.com/office/drawing/2014/main" id="{0545C72C-C96E-4157-A8EA-D63A39C7C1E7}"/>
              </a:ext>
            </a:extLst>
          </p:cNvPr>
          <p:cNvSpPr txBox="1">
            <a:spLocks noChangeArrowheads="1"/>
          </p:cNvSpPr>
          <p:nvPr/>
        </p:nvSpPr>
        <p:spPr bwMode="auto">
          <a:xfrm>
            <a:off x="2265816" y="3833628"/>
            <a:ext cx="1933576" cy="2107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a:t>
            </a:r>
          </a:p>
          <a:p>
            <a:pPr>
              <a:lnSpc>
                <a:spcPct val="110000"/>
              </a:lnSpc>
            </a:pPr>
            <a:endParaRPr lang="en-US" altLang="es-MX" sz="1200" dirty="0">
              <a:latin typeface="+mn-lt"/>
              <a:cs typeface="Calibri Light" panose="020F0302020204030204" pitchFamily="34" charset="0"/>
            </a:endParaRPr>
          </a:p>
        </p:txBody>
      </p:sp>
      <p:sp>
        <p:nvSpPr>
          <p:cNvPr id="44" name="TextBox 157">
            <a:extLst>
              <a:ext uri="{FF2B5EF4-FFF2-40B4-BE49-F238E27FC236}">
                <a16:creationId xmlns:a16="http://schemas.microsoft.com/office/drawing/2014/main" id="{C9614353-A1F4-4E54-A902-902FF36C3959}"/>
              </a:ext>
            </a:extLst>
          </p:cNvPr>
          <p:cNvSpPr txBox="1">
            <a:spLocks noChangeArrowheads="1"/>
          </p:cNvSpPr>
          <p:nvPr/>
        </p:nvSpPr>
        <p:spPr bwMode="auto">
          <a:xfrm>
            <a:off x="5305878" y="3833627"/>
            <a:ext cx="1933576" cy="2107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a:t>
            </a:r>
          </a:p>
          <a:p>
            <a:pPr>
              <a:lnSpc>
                <a:spcPct val="110000"/>
              </a:lnSpc>
            </a:pPr>
            <a:endParaRPr lang="en-US" altLang="es-MX" sz="1200" dirty="0">
              <a:latin typeface="+mn-lt"/>
              <a:cs typeface="Calibri Light" panose="020F0302020204030204" pitchFamily="34" charset="0"/>
            </a:endParaRPr>
          </a:p>
        </p:txBody>
      </p:sp>
      <p:sp>
        <p:nvSpPr>
          <p:cNvPr id="45" name="TextBox 157">
            <a:extLst>
              <a:ext uri="{FF2B5EF4-FFF2-40B4-BE49-F238E27FC236}">
                <a16:creationId xmlns:a16="http://schemas.microsoft.com/office/drawing/2014/main" id="{404C405F-AE18-41CE-92DE-E870AA6E30E8}"/>
              </a:ext>
            </a:extLst>
          </p:cNvPr>
          <p:cNvSpPr txBox="1">
            <a:spLocks noChangeArrowheads="1"/>
          </p:cNvSpPr>
          <p:nvPr/>
        </p:nvSpPr>
        <p:spPr bwMode="auto">
          <a:xfrm>
            <a:off x="8412050" y="3824557"/>
            <a:ext cx="1933576" cy="2107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a:t>
            </a:r>
          </a:p>
          <a:p>
            <a:pPr>
              <a:lnSpc>
                <a:spcPct val="110000"/>
              </a:lnSpc>
            </a:pPr>
            <a:endParaRPr lang="en-US" altLang="es-MX" sz="1200" dirty="0">
              <a:latin typeface="+mn-lt"/>
              <a:cs typeface="Calibri Light" panose="020F0302020204030204" pitchFamily="34" charset="0"/>
            </a:endParaRPr>
          </a:p>
        </p:txBody>
      </p:sp>
      <p:sp>
        <p:nvSpPr>
          <p:cNvPr id="46" name="TextBox 45">
            <a:extLst>
              <a:ext uri="{FF2B5EF4-FFF2-40B4-BE49-F238E27FC236}">
                <a16:creationId xmlns:a16="http://schemas.microsoft.com/office/drawing/2014/main" id="{28C8EEBB-2C10-4832-94BD-FD75AB17ECDA}"/>
              </a:ext>
            </a:extLst>
          </p:cNvPr>
          <p:cNvSpPr txBox="1"/>
          <p:nvPr/>
        </p:nvSpPr>
        <p:spPr>
          <a:xfrm>
            <a:off x="2134053" y="3472418"/>
            <a:ext cx="2128838" cy="400110"/>
          </a:xfrm>
          <a:prstGeom prst="rect">
            <a:avLst/>
          </a:prstGeom>
          <a:noFill/>
        </p:spPr>
        <p:txBody>
          <a:bodyPr wrap="square" rtlCol="0">
            <a:spAutoFit/>
          </a:bodyPr>
          <a:lstStyle/>
          <a:p>
            <a:pPr algn="ctr"/>
            <a:r>
              <a:rPr lang="en-US" sz="2000" b="1">
                <a:solidFill>
                  <a:srgbClr val="0B73C8"/>
                </a:solidFill>
              </a:rPr>
              <a:t>Mision</a:t>
            </a:r>
          </a:p>
        </p:txBody>
      </p:sp>
      <p:sp>
        <p:nvSpPr>
          <p:cNvPr id="47" name="TextBox 46">
            <a:extLst>
              <a:ext uri="{FF2B5EF4-FFF2-40B4-BE49-F238E27FC236}">
                <a16:creationId xmlns:a16="http://schemas.microsoft.com/office/drawing/2014/main" id="{AF02D1E4-D27C-489F-858D-57823940B453}"/>
              </a:ext>
            </a:extLst>
          </p:cNvPr>
          <p:cNvSpPr txBox="1"/>
          <p:nvPr/>
        </p:nvSpPr>
        <p:spPr>
          <a:xfrm>
            <a:off x="5152799" y="3401341"/>
            <a:ext cx="2128838" cy="400110"/>
          </a:xfrm>
          <a:prstGeom prst="rect">
            <a:avLst/>
          </a:prstGeom>
          <a:noFill/>
        </p:spPr>
        <p:txBody>
          <a:bodyPr wrap="square" rtlCol="0">
            <a:spAutoFit/>
          </a:bodyPr>
          <a:lstStyle/>
          <a:p>
            <a:pPr algn="ctr"/>
            <a:r>
              <a:rPr lang="en-US" sz="2000" b="1" dirty="0">
                <a:solidFill>
                  <a:srgbClr val="0B73C8"/>
                </a:solidFill>
              </a:rPr>
              <a:t>Vision</a:t>
            </a:r>
          </a:p>
        </p:txBody>
      </p:sp>
      <p:sp>
        <p:nvSpPr>
          <p:cNvPr id="48" name="TextBox 47">
            <a:extLst>
              <a:ext uri="{FF2B5EF4-FFF2-40B4-BE49-F238E27FC236}">
                <a16:creationId xmlns:a16="http://schemas.microsoft.com/office/drawing/2014/main" id="{CA5E5BAF-0BAB-47CB-9235-A5210A138F16}"/>
              </a:ext>
            </a:extLst>
          </p:cNvPr>
          <p:cNvSpPr txBox="1"/>
          <p:nvPr/>
        </p:nvSpPr>
        <p:spPr>
          <a:xfrm>
            <a:off x="8236179" y="3462984"/>
            <a:ext cx="2128838" cy="400110"/>
          </a:xfrm>
          <a:prstGeom prst="rect">
            <a:avLst/>
          </a:prstGeom>
          <a:noFill/>
        </p:spPr>
        <p:txBody>
          <a:bodyPr wrap="square" rtlCol="0">
            <a:spAutoFit/>
          </a:bodyPr>
          <a:lstStyle>
            <a:defPPr>
              <a:defRPr lang="en-US"/>
            </a:defPPr>
            <a:lvl1pPr algn="ctr">
              <a:defRPr sz="2000" b="1">
                <a:solidFill>
                  <a:srgbClr val="0B73C8"/>
                </a:solidFill>
              </a:defRPr>
            </a:lvl1pPr>
          </a:lstStyle>
          <a:p>
            <a:r>
              <a:rPr lang="en-US" dirty="0"/>
              <a:t>Objectives</a:t>
            </a:r>
          </a:p>
        </p:txBody>
      </p:sp>
      <p:grpSp>
        <p:nvGrpSpPr>
          <p:cNvPr id="56" name="Group 47">
            <a:extLst>
              <a:ext uri="{FF2B5EF4-FFF2-40B4-BE49-F238E27FC236}">
                <a16:creationId xmlns:a16="http://schemas.microsoft.com/office/drawing/2014/main" id="{BF834AB4-C622-4396-885A-5D9F8B8C7352}"/>
              </a:ext>
            </a:extLst>
          </p:cNvPr>
          <p:cNvGrpSpPr>
            <a:grpSpLocks noChangeAspect="1"/>
          </p:cNvGrpSpPr>
          <p:nvPr/>
        </p:nvGrpSpPr>
        <p:grpSpPr bwMode="auto">
          <a:xfrm>
            <a:off x="3001356" y="2921918"/>
            <a:ext cx="343434" cy="507082"/>
            <a:chOff x="1924" y="1907"/>
            <a:chExt cx="149" cy="220"/>
          </a:xfrm>
          <a:solidFill>
            <a:srgbClr val="00A5C0"/>
          </a:solidFill>
        </p:grpSpPr>
        <p:sp>
          <p:nvSpPr>
            <p:cNvPr id="60" name="Freeform 48">
              <a:extLst>
                <a:ext uri="{FF2B5EF4-FFF2-40B4-BE49-F238E27FC236}">
                  <a16:creationId xmlns:a16="http://schemas.microsoft.com/office/drawing/2014/main" id="{D6B882C1-AEAF-4566-BFAF-DDBED561D9AB}"/>
                </a:ext>
              </a:extLst>
            </p:cNvPr>
            <p:cNvSpPr>
              <a:spLocks/>
            </p:cNvSpPr>
            <p:nvPr/>
          </p:nvSpPr>
          <p:spPr bwMode="auto">
            <a:xfrm>
              <a:off x="1966" y="2093"/>
              <a:ext cx="67" cy="12"/>
            </a:xfrm>
            <a:custGeom>
              <a:avLst/>
              <a:gdLst>
                <a:gd name="T0" fmla="*/ 25 w 27"/>
                <a:gd name="T1" fmla="*/ 5 h 5"/>
                <a:gd name="T2" fmla="*/ 2 w 27"/>
                <a:gd name="T3" fmla="*/ 5 h 5"/>
                <a:gd name="T4" fmla="*/ 0 w 27"/>
                <a:gd name="T5" fmla="*/ 3 h 5"/>
                <a:gd name="T6" fmla="*/ 0 w 27"/>
                <a:gd name="T7" fmla="*/ 3 h 5"/>
                <a:gd name="T8" fmla="*/ 2 w 27"/>
                <a:gd name="T9" fmla="*/ 0 h 5"/>
                <a:gd name="T10" fmla="*/ 25 w 27"/>
                <a:gd name="T11" fmla="*/ 0 h 5"/>
                <a:gd name="T12" fmla="*/ 27 w 27"/>
                <a:gd name="T13" fmla="*/ 3 h 5"/>
                <a:gd name="T14" fmla="*/ 27 w 27"/>
                <a:gd name="T15" fmla="*/ 3 h 5"/>
                <a:gd name="T16" fmla="*/ 25 w 27"/>
                <a:gd name="T1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5">
                  <a:moveTo>
                    <a:pt x="25" y="5"/>
                  </a:moveTo>
                  <a:cubicBezTo>
                    <a:pt x="2" y="5"/>
                    <a:pt x="2" y="5"/>
                    <a:pt x="2" y="5"/>
                  </a:cubicBezTo>
                  <a:cubicBezTo>
                    <a:pt x="1" y="5"/>
                    <a:pt x="0" y="4"/>
                    <a:pt x="0" y="3"/>
                  </a:cubicBezTo>
                  <a:cubicBezTo>
                    <a:pt x="0" y="3"/>
                    <a:pt x="0" y="3"/>
                    <a:pt x="0" y="3"/>
                  </a:cubicBezTo>
                  <a:cubicBezTo>
                    <a:pt x="0" y="1"/>
                    <a:pt x="1" y="0"/>
                    <a:pt x="2" y="0"/>
                  </a:cubicBezTo>
                  <a:cubicBezTo>
                    <a:pt x="25" y="0"/>
                    <a:pt x="25" y="0"/>
                    <a:pt x="25" y="0"/>
                  </a:cubicBezTo>
                  <a:cubicBezTo>
                    <a:pt x="26" y="0"/>
                    <a:pt x="27" y="1"/>
                    <a:pt x="27" y="3"/>
                  </a:cubicBezTo>
                  <a:cubicBezTo>
                    <a:pt x="27" y="3"/>
                    <a:pt x="27" y="3"/>
                    <a:pt x="27" y="3"/>
                  </a:cubicBezTo>
                  <a:cubicBezTo>
                    <a:pt x="27" y="4"/>
                    <a:pt x="26" y="5"/>
                    <a:pt x="25"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9">
              <a:extLst>
                <a:ext uri="{FF2B5EF4-FFF2-40B4-BE49-F238E27FC236}">
                  <a16:creationId xmlns:a16="http://schemas.microsoft.com/office/drawing/2014/main" id="{4E10A98D-7FB8-46BA-A69C-77CA35D875C0}"/>
                </a:ext>
              </a:extLst>
            </p:cNvPr>
            <p:cNvSpPr>
              <a:spLocks/>
            </p:cNvSpPr>
            <p:nvPr/>
          </p:nvSpPr>
          <p:spPr bwMode="auto">
            <a:xfrm>
              <a:off x="1976" y="2115"/>
              <a:ext cx="47" cy="12"/>
            </a:xfrm>
            <a:custGeom>
              <a:avLst/>
              <a:gdLst>
                <a:gd name="T0" fmla="*/ 17 w 19"/>
                <a:gd name="T1" fmla="*/ 5 h 5"/>
                <a:gd name="T2" fmla="*/ 3 w 19"/>
                <a:gd name="T3" fmla="*/ 5 h 5"/>
                <a:gd name="T4" fmla="*/ 0 w 19"/>
                <a:gd name="T5" fmla="*/ 2 h 5"/>
                <a:gd name="T6" fmla="*/ 0 w 19"/>
                <a:gd name="T7" fmla="*/ 2 h 5"/>
                <a:gd name="T8" fmla="*/ 3 w 19"/>
                <a:gd name="T9" fmla="*/ 0 h 5"/>
                <a:gd name="T10" fmla="*/ 17 w 19"/>
                <a:gd name="T11" fmla="*/ 0 h 5"/>
                <a:gd name="T12" fmla="*/ 19 w 19"/>
                <a:gd name="T13" fmla="*/ 2 h 5"/>
                <a:gd name="T14" fmla="*/ 19 w 19"/>
                <a:gd name="T15" fmla="*/ 2 h 5"/>
                <a:gd name="T16" fmla="*/ 17 w 19"/>
                <a:gd name="T1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5">
                  <a:moveTo>
                    <a:pt x="17" y="5"/>
                  </a:moveTo>
                  <a:cubicBezTo>
                    <a:pt x="3" y="5"/>
                    <a:pt x="3" y="5"/>
                    <a:pt x="3" y="5"/>
                  </a:cubicBezTo>
                  <a:cubicBezTo>
                    <a:pt x="1" y="5"/>
                    <a:pt x="0" y="4"/>
                    <a:pt x="0" y="2"/>
                  </a:cubicBezTo>
                  <a:cubicBezTo>
                    <a:pt x="0" y="2"/>
                    <a:pt x="0" y="2"/>
                    <a:pt x="0" y="2"/>
                  </a:cubicBezTo>
                  <a:cubicBezTo>
                    <a:pt x="0" y="1"/>
                    <a:pt x="1" y="0"/>
                    <a:pt x="3" y="0"/>
                  </a:cubicBezTo>
                  <a:cubicBezTo>
                    <a:pt x="17" y="0"/>
                    <a:pt x="17" y="0"/>
                    <a:pt x="17" y="0"/>
                  </a:cubicBezTo>
                  <a:cubicBezTo>
                    <a:pt x="18" y="0"/>
                    <a:pt x="19" y="1"/>
                    <a:pt x="19" y="2"/>
                  </a:cubicBezTo>
                  <a:cubicBezTo>
                    <a:pt x="19" y="2"/>
                    <a:pt x="19" y="2"/>
                    <a:pt x="19" y="2"/>
                  </a:cubicBezTo>
                  <a:cubicBezTo>
                    <a:pt x="19" y="4"/>
                    <a:pt x="18" y="5"/>
                    <a:pt x="17"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0">
              <a:extLst>
                <a:ext uri="{FF2B5EF4-FFF2-40B4-BE49-F238E27FC236}">
                  <a16:creationId xmlns:a16="http://schemas.microsoft.com/office/drawing/2014/main" id="{2A7AA382-E4CA-44B3-ADB8-BA43D4954BB7}"/>
                </a:ext>
              </a:extLst>
            </p:cNvPr>
            <p:cNvSpPr>
              <a:spLocks noEditPoints="1"/>
            </p:cNvSpPr>
            <p:nvPr/>
          </p:nvSpPr>
          <p:spPr bwMode="auto">
            <a:xfrm>
              <a:off x="1924" y="1907"/>
              <a:ext cx="149" cy="176"/>
            </a:xfrm>
            <a:custGeom>
              <a:avLst/>
              <a:gdLst>
                <a:gd name="T0" fmla="*/ 30 w 60"/>
                <a:gd name="T1" fmla="*/ 0 h 72"/>
                <a:gd name="T2" fmla="*/ 0 w 60"/>
                <a:gd name="T3" fmla="*/ 31 h 72"/>
                <a:gd name="T4" fmla="*/ 10 w 60"/>
                <a:gd name="T5" fmla="*/ 53 h 72"/>
                <a:gd name="T6" fmla="*/ 18 w 60"/>
                <a:gd name="T7" fmla="*/ 72 h 72"/>
                <a:gd name="T8" fmla="*/ 42 w 60"/>
                <a:gd name="T9" fmla="*/ 72 h 72"/>
                <a:gd name="T10" fmla="*/ 51 w 60"/>
                <a:gd name="T11" fmla="*/ 53 h 72"/>
                <a:gd name="T12" fmla="*/ 60 w 60"/>
                <a:gd name="T13" fmla="*/ 31 h 72"/>
                <a:gd name="T14" fmla="*/ 30 w 60"/>
                <a:gd name="T15" fmla="*/ 0 h 72"/>
                <a:gd name="T16" fmla="*/ 20 w 60"/>
                <a:gd name="T17" fmla="*/ 14 h 72"/>
                <a:gd name="T18" fmla="*/ 13 w 60"/>
                <a:gd name="T19" fmla="*/ 40 h 72"/>
                <a:gd name="T20" fmla="*/ 12 w 60"/>
                <a:gd name="T21" fmla="*/ 43 h 72"/>
                <a:gd name="T22" fmla="*/ 11 w 60"/>
                <a:gd name="T23" fmla="*/ 44 h 72"/>
                <a:gd name="T24" fmla="*/ 8 w 60"/>
                <a:gd name="T25" fmla="*/ 42 h 72"/>
                <a:gd name="T26" fmla="*/ 18 w 60"/>
                <a:gd name="T27" fmla="*/ 9 h 72"/>
                <a:gd name="T28" fmla="*/ 21 w 60"/>
                <a:gd name="T29" fmla="*/ 10 h 72"/>
                <a:gd name="T30" fmla="*/ 20 w 60"/>
                <a:gd name="T31" fmla="*/ 1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72">
                  <a:moveTo>
                    <a:pt x="30" y="0"/>
                  </a:moveTo>
                  <a:cubicBezTo>
                    <a:pt x="14" y="0"/>
                    <a:pt x="0" y="14"/>
                    <a:pt x="0" y="31"/>
                  </a:cubicBezTo>
                  <a:cubicBezTo>
                    <a:pt x="0" y="39"/>
                    <a:pt x="4" y="47"/>
                    <a:pt x="10" y="53"/>
                  </a:cubicBezTo>
                  <a:cubicBezTo>
                    <a:pt x="15" y="58"/>
                    <a:pt x="18" y="65"/>
                    <a:pt x="18" y="72"/>
                  </a:cubicBezTo>
                  <a:cubicBezTo>
                    <a:pt x="42" y="72"/>
                    <a:pt x="42" y="72"/>
                    <a:pt x="42" y="72"/>
                  </a:cubicBezTo>
                  <a:cubicBezTo>
                    <a:pt x="42" y="65"/>
                    <a:pt x="45" y="58"/>
                    <a:pt x="51" y="53"/>
                  </a:cubicBezTo>
                  <a:cubicBezTo>
                    <a:pt x="57" y="47"/>
                    <a:pt x="60" y="39"/>
                    <a:pt x="60" y="31"/>
                  </a:cubicBezTo>
                  <a:cubicBezTo>
                    <a:pt x="60" y="14"/>
                    <a:pt x="47" y="0"/>
                    <a:pt x="30" y="0"/>
                  </a:cubicBezTo>
                  <a:close/>
                  <a:moveTo>
                    <a:pt x="20" y="14"/>
                  </a:moveTo>
                  <a:cubicBezTo>
                    <a:pt x="11" y="19"/>
                    <a:pt x="8" y="31"/>
                    <a:pt x="13" y="40"/>
                  </a:cubicBezTo>
                  <a:cubicBezTo>
                    <a:pt x="14" y="41"/>
                    <a:pt x="13" y="43"/>
                    <a:pt x="12" y="43"/>
                  </a:cubicBezTo>
                  <a:cubicBezTo>
                    <a:pt x="11" y="44"/>
                    <a:pt x="11" y="44"/>
                    <a:pt x="11" y="44"/>
                  </a:cubicBezTo>
                  <a:cubicBezTo>
                    <a:pt x="10" y="44"/>
                    <a:pt x="9" y="43"/>
                    <a:pt x="8" y="42"/>
                  </a:cubicBezTo>
                  <a:cubicBezTo>
                    <a:pt x="2" y="31"/>
                    <a:pt x="6" y="16"/>
                    <a:pt x="18" y="9"/>
                  </a:cubicBezTo>
                  <a:cubicBezTo>
                    <a:pt x="19" y="8"/>
                    <a:pt x="21" y="9"/>
                    <a:pt x="21" y="10"/>
                  </a:cubicBezTo>
                  <a:cubicBezTo>
                    <a:pt x="22" y="11"/>
                    <a:pt x="22" y="13"/>
                    <a:pt x="20"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073" name="Freeform 54">
            <a:extLst>
              <a:ext uri="{FF2B5EF4-FFF2-40B4-BE49-F238E27FC236}">
                <a16:creationId xmlns:a16="http://schemas.microsoft.com/office/drawing/2014/main" id="{8B5BF501-0D3D-4761-889D-CC1887882B3B}"/>
              </a:ext>
            </a:extLst>
          </p:cNvPr>
          <p:cNvSpPr>
            <a:spLocks noEditPoints="1"/>
          </p:cNvSpPr>
          <p:nvPr/>
        </p:nvSpPr>
        <p:spPr bwMode="auto">
          <a:xfrm>
            <a:off x="6033634" y="3005969"/>
            <a:ext cx="454025" cy="309563"/>
          </a:xfrm>
          <a:custGeom>
            <a:avLst/>
            <a:gdLst>
              <a:gd name="T0" fmla="*/ 0 w 286"/>
              <a:gd name="T1" fmla="*/ 0 h 195"/>
              <a:gd name="T2" fmla="*/ 0 w 286"/>
              <a:gd name="T3" fmla="*/ 195 h 195"/>
              <a:gd name="T4" fmla="*/ 286 w 286"/>
              <a:gd name="T5" fmla="*/ 195 h 195"/>
              <a:gd name="T6" fmla="*/ 286 w 286"/>
              <a:gd name="T7" fmla="*/ 0 h 195"/>
              <a:gd name="T8" fmla="*/ 0 w 286"/>
              <a:gd name="T9" fmla="*/ 0 h 195"/>
              <a:gd name="T10" fmla="*/ 141 w 286"/>
              <a:gd name="T11" fmla="*/ 102 h 195"/>
              <a:gd name="T12" fmla="*/ 32 w 286"/>
              <a:gd name="T13" fmla="*/ 14 h 195"/>
              <a:gd name="T14" fmla="*/ 250 w 286"/>
              <a:gd name="T15" fmla="*/ 14 h 195"/>
              <a:gd name="T16" fmla="*/ 141 w 286"/>
              <a:gd name="T17" fmla="*/ 102 h 195"/>
              <a:gd name="T18" fmla="*/ 105 w 286"/>
              <a:gd name="T19" fmla="*/ 93 h 195"/>
              <a:gd name="T20" fmla="*/ 18 w 286"/>
              <a:gd name="T21" fmla="*/ 167 h 195"/>
              <a:gd name="T22" fmla="*/ 18 w 286"/>
              <a:gd name="T23" fmla="*/ 23 h 195"/>
              <a:gd name="T24" fmla="*/ 105 w 286"/>
              <a:gd name="T25" fmla="*/ 93 h 195"/>
              <a:gd name="T26" fmla="*/ 118 w 286"/>
              <a:gd name="T27" fmla="*/ 107 h 195"/>
              <a:gd name="T28" fmla="*/ 141 w 286"/>
              <a:gd name="T29" fmla="*/ 125 h 195"/>
              <a:gd name="T30" fmla="*/ 168 w 286"/>
              <a:gd name="T31" fmla="*/ 107 h 195"/>
              <a:gd name="T32" fmla="*/ 254 w 286"/>
              <a:gd name="T33" fmla="*/ 176 h 195"/>
              <a:gd name="T34" fmla="*/ 32 w 286"/>
              <a:gd name="T35" fmla="*/ 176 h 195"/>
              <a:gd name="T36" fmla="*/ 118 w 286"/>
              <a:gd name="T37" fmla="*/ 107 h 195"/>
              <a:gd name="T38" fmla="*/ 182 w 286"/>
              <a:gd name="T39" fmla="*/ 93 h 195"/>
              <a:gd name="T40" fmla="*/ 268 w 286"/>
              <a:gd name="T41" fmla="*/ 23 h 195"/>
              <a:gd name="T42" fmla="*/ 268 w 286"/>
              <a:gd name="T43" fmla="*/ 167 h 195"/>
              <a:gd name="T44" fmla="*/ 182 w 286"/>
              <a:gd name="T45" fmla="*/ 93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6" h="195">
                <a:moveTo>
                  <a:pt x="0" y="0"/>
                </a:moveTo>
                <a:lnTo>
                  <a:pt x="0" y="195"/>
                </a:lnTo>
                <a:lnTo>
                  <a:pt x="286" y="195"/>
                </a:lnTo>
                <a:lnTo>
                  <a:pt x="286" y="0"/>
                </a:lnTo>
                <a:lnTo>
                  <a:pt x="0" y="0"/>
                </a:lnTo>
                <a:close/>
                <a:moveTo>
                  <a:pt x="141" y="102"/>
                </a:moveTo>
                <a:lnTo>
                  <a:pt x="32" y="14"/>
                </a:lnTo>
                <a:lnTo>
                  <a:pt x="250" y="14"/>
                </a:lnTo>
                <a:lnTo>
                  <a:pt x="141" y="102"/>
                </a:lnTo>
                <a:close/>
                <a:moveTo>
                  <a:pt x="105" y="93"/>
                </a:moveTo>
                <a:lnTo>
                  <a:pt x="18" y="167"/>
                </a:lnTo>
                <a:lnTo>
                  <a:pt x="18" y="23"/>
                </a:lnTo>
                <a:lnTo>
                  <a:pt x="105" y="93"/>
                </a:lnTo>
                <a:close/>
                <a:moveTo>
                  <a:pt x="118" y="107"/>
                </a:moveTo>
                <a:lnTo>
                  <a:pt x="141" y="125"/>
                </a:lnTo>
                <a:lnTo>
                  <a:pt x="168" y="107"/>
                </a:lnTo>
                <a:lnTo>
                  <a:pt x="254" y="176"/>
                </a:lnTo>
                <a:lnTo>
                  <a:pt x="32" y="176"/>
                </a:lnTo>
                <a:lnTo>
                  <a:pt x="118" y="107"/>
                </a:lnTo>
                <a:close/>
                <a:moveTo>
                  <a:pt x="182" y="93"/>
                </a:moveTo>
                <a:lnTo>
                  <a:pt x="268" y="23"/>
                </a:lnTo>
                <a:lnTo>
                  <a:pt x="268" y="167"/>
                </a:lnTo>
                <a:lnTo>
                  <a:pt x="182" y="93"/>
                </a:lnTo>
                <a:close/>
              </a:path>
            </a:pathLst>
          </a:custGeom>
          <a:solidFill>
            <a:srgbClr val="00A5C0"/>
          </a:solidFill>
          <a:ln>
            <a:noFill/>
          </a:ln>
        </p:spPr>
        <p:txBody>
          <a:bodyPr vert="horz" wrap="square" lIns="91440" tIns="45720" rIns="91440" bIns="45720" numCol="1" anchor="t" anchorCtr="0" compatLnSpc="1">
            <a:prstTxWarp prst="textNoShape">
              <a:avLst/>
            </a:prstTxWarp>
          </a:bodyPr>
          <a:lstStyle/>
          <a:p>
            <a:endParaRPr lang="en-US"/>
          </a:p>
        </p:txBody>
      </p:sp>
      <p:sp>
        <p:nvSpPr>
          <p:cNvPr id="3076" name="Freeform 58">
            <a:extLst>
              <a:ext uri="{FF2B5EF4-FFF2-40B4-BE49-F238E27FC236}">
                <a16:creationId xmlns:a16="http://schemas.microsoft.com/office/drawing/2014/main" id="{27BCC9B2-D5EC-49AA-A9A7-11A372791066}"/>
              </a:ext>
            </a:extLst>
          </p:cNvPr>
          <p:cNvSpPr>
            <a:spLocks/>
          </p:cNvSpPr>
          <p:nvPr/>
        </p:nvSpPr>
        <p:spPr bwMode="auto">
          <a:xfrm>
            <a:off x="9124950" y="3022596"/>
            <a:ext cx="357188" cy="358775"/>
          </a:xfrm>
          <a:custGeom>
            <a:avLst/>
            <a:gdLst>
              <a:gd name="T0" fmla="*/ 32 w 225"/>
              <a:gd name="T1" fmla="*/ 196 h 226"/>
              <a:gd name="T2" fmla="*/ 80 w 225"/>
              <a:gd name="T3" fmla="*/ 149 h 226"/>
              <a:gd name="T4" fmla="*/ 101 w 225"/>
              <a:gd name="T5" fmla="*/ 167 h 226"/>
              <a:gd name="T6" fmla="*/ 192 w 225"/>
              <a:gd name="T7" fmla="*/ 76 h 226"/>
              <a:gd name="T8" fmla="*/ 207 w 225"/>
              <a:gd name="T9" fmla="*/ 91 h 226"/>
              <a:gd name="T10" fmla="*/ 214 w 225"/>
              <a:gd name="T11" fmla="*/ 55 h 226"/>
              <a:gd name="T12" fmla="*/ 218 w 225"/>
              <a:gd name="T13" fmla="*/ 51 h 226"/>
              <a:gd name="T14" fmla="*/ 214 w 225"/>
              <a:gd name="T15" fmla="*/ 51 h 226"/>
              <a:gd name="T16" fmla="*/ 218 w 225"/>
              <a:gd name="T17" fmla="*/ 22 h 226"/>
              <a:gd name="T18" fmla="*/ 152 w 225"/>
              <a:gd name="T19" fmla="*/ 36 h 226"/>
              <a:gd name="T20" fmla="*/ 170 w 225"/>
              <a:gd name="T21" fmla="*/ 51 h 226"/>
              <a:gd name="T22" fmla="*/ 101 w 225"/>
              <a:gd name="T23" fmla="*/ 120 h 226"/>
              <a:gd name="T24" fmla="*/ 80 w 225"/>
              <a:gd name="T25" fmla="*/ 102 h 226"/>
              <a:gd name="T26" fmla="*/ 29 w 225"/>
              <a:gd name="T27" fmla="*/ 153 h 226"/>
              <a:gd name="T28" fmla="*/ 29 w 225"/>
              <a:gd name="T29" fmla="*/ 0 h 226"/>
              <a:gd name="T30" fmla="*/ 0 w 225"/>
              <a:gd name="T31" fmla="*/ 0 h 226"/>
              <a:gd name="T32" fmla="*/ 0 w 225"/>
              <a:gd name="T33" fmla="*/ 196 h 226"/>
              <a:gd name="T34" fmla="*/ 0 w 225"/>
              <a:gd name="T35" fmla="*/ 226 h 226"/>
              <a:gd name="T36" fmla="*/ 29 w 225"/>
              <a:gd name="T37" fmla="*/ 226 h 226"/>
              <a:gd name="T38" fmla="*/ 225 w 225"/>
              <a:gd name="T39" fmla="*/ 226 h 226"/>
              <a:gd name="T40" fmla="*/ 225 w 225"/>
              <a:gd name="T41" fmla="*/ 196 h 226"/>
              <a:gd name="T42" fmla="*/ 32 w 225"/>
              <a:gd name="T43" fmla="*/ 196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5" h="226">
                <a:moveTo>
                  <a:pt x="32" y="196"/>
                </a:moveTo>
                <a:lnTo>
                  <a:pt x="80" y="149"/>
                </a:lnTo>
                <a:lnTo>
                  <a:pt x="101" y="167"/>
                </a:lnTo>
                <a:lnTo>
                  <a:pt x="192" y="76"/>
                </a:lnTo>
                <a:lnTo>
                  <a:pt x="207" y="91"/>
                </a:lnTo>
                <a:lnTo>
                  <a:pt x="214" y="55"/>
                </a:lnTo>
                <a:lnTo>
                  <a:pt x="218" y="51"/>
                </a:lnTo>
                <a:lnTo>
                  <a:pt x="214" y="51"/>
                </a:lnTo>
                <a:lnTo>
                  <a:pt x="218" y="22"/>
                </a:lnTo>
                <a:lnTo>
                  <a:pt x="152" y="36"/>
                </a:lnTo>
                <a:lnTo>
                  <a:pt x="170" y="51"/>
                </a:lnTo>
                <a:lnTo>
                  <a:pt x="101" y="120"/>
                </a:lnTo>
                <a:lnTo>
                  <a:pt x="80" y="102"/>
                </a:lnTo>
                <a:lnTo>
                  <a:pt x="29" y="153"/>
                </a:lnTo>
                <a:lnTo>
                  <a:pt x="29" y="0"/>
                </a:lnTo>
                <a:lnTo>
                  <a:pt x="0" y="0"/>
                </a:lnTo>
                <a:lnTo>
                  <a:pt x="0" y="196"/>
                </a:lnTo>
                <a:lnTo>
                  <a:pt x="0" y="226"/>
                </a:lnTo>
                <a:lnTo>
                  <a:pt x="29" y="226"/>
                </a:lnTo>
                <a:lnTo>
                  <a:pt x="225" y="226"/>
                </a:lnTo>
                <a:lnTo>
                  <a:pt x="225" y="196"/>
                </a:lnTo>
                <a:lnTo>
                  <a:pt x="32" y="196"/>
                </a:lnTo>
                <a:close/>
              </a:path>
            </a:pathLst>
          </a:custGeom>
          <a:solidFill>
            <a:srgbClr val="00A5C0"/>
          </a:solidFill>
          <a:ln>
            <a:noFill/>
          </a:ln>
        </p:spPr>
        <p:txBody>
          <a:bodyPr vert="horz" wrap="square" lIns="91440" tIns="45720" rIns="91440" bIns="45720" numCol="1" anchor="t" anchorCtr="0" compatLnSpc="1">
            <a:prstTxWarp prst="textNoShape">
              <a:avLst/>
            </a:prstTxWarp>
          </a:bodyPr>
          <a:lstStyle/>
          <a:p>
            <a:endParaRPr lang="en-US"/>
          </a:p>
        </p:txBody>
      </p:sp>
      <p:sp>
        <p:nvSpPr>
          <p:cNvPr id="3082" name="Rectangle 3081">
            <a:extLst>
              <a:ext uri="{FF2B5EF4-FFF2-40B4-BE49-F238E27FC236}">
                <a16:creationId xmlns:a16="http://schemas.microsoft.com/office/drawing/2014/main" id="{628427DB-C144-40B4-84D8-B1581AC1BA11}"/>
              </a:ext>
            </a:extLst>
          </p:cNvPr>
          <p:cNvSpPr/>
          <p:nvPr/>
        </p:nvSpPr>
        <p:spPr>
          <a:xfrm>
            <a:off x="0" y="2162629"/>
            <a:ext cx="12192000" cy="14483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84" name="Group 61">
            <a:extLst>
              <a:ext uri="{FF2B5EF4-FFF2-40B4-BE49-F238E27FC236}">
                <a16:creationId xmlns:a16="http://schemas.microsoft.com/office/drawing/2014/main" id="{40C15AAD-A217-4747-AD89-89D7D267A983}"/>
              </a:ext>
            </a:extLst>
          </p:cNvPr>
          <p:cNvGrpSpPr>
            <a:grpSpLocks noChangeAspect="1"/>
          </p:cNvGrpSpPr>
          <p:nvPr/>
        </p:nvGrpSpPr>
        <p:grpSpPr bwMode="auto">
          <a:xfrm>
            <a:off x="1988912" y="2705100"/>
            <a:ext cx="8456612" cy="3470275"/>
            <a:chOff x="1231" y="1712"/>
            <a:chExt cx="5327" cy="2186"/>
          </a:xfrm>
        </p:grpSpPr>
        <p:sp>
          <p:nvSpPr>
            <p:cNvPr id="3089" name="Freeform 62">
              <a:extLst>
                <a:ext uri="{FF2B5EF4-FFF2-40B4-BE49-F238E27FC236}">
                  <a16:creationId xmlns:a16="http://schemas.microsoft.com/office/drawing/2014/main" id="{91ED6C29-5D2B-4B6C-89D3-D7AA98865294}"/>
                </a:ext>
              </a:extLst>
            </p:cNvPr>
            <p:cNvSpPr>
              <a:spLocks/>
            </p:cNvSpPr>
            <p:nvPr/>
          </p:nvSpPr>
          <p:spPr bwMode="auto">
            <a:xfrm>
              <a:off x="5098" y="1712"/>
              <a:ext cx="1460" cy="2186"/>
            </a:xfrm>
            <a:custGeom>
              <a:avLst/>
              <a:gdLst>
                <a:gd name="T0" fmla="*/ 423 w 423"/>
                <a:gd name="T1" fmla="*/ 63 h 632"/>
                <a:gd name="T2" fmla="*/ 423 w 423"/>
                <a:gd name="T3" fmla="*/ 570 h 632"/>
                <a:gd name="T4" fmla="*/ 361 w 423"/>
                <a:gd name="T5" fmla="*/ 632 h 632"/>
                <a:gd name="T6" fmla="*/ 63 w 423"/>
                <a:gd name="T7" fmla="*/ 632 h 632"/>
                <a:gd name="T8" fmla="*/ 0 w 423"/>
                <a:gd name="T9" fmla="*/ 570 h 632"/>
                <a:gd name="T10" fmla="*/ 0 w 423"/>
                <a:gd name="T11" fmla="*/ 494 h 632"/>
                <a:gd name="T12" fmla="*/ 7 w 423"/>
                <a:gd name="T13" fmla="*/ 495 h 632"/>
                <a:gd name="T14" fmla="*/ 13 w 423"/>
                <a:gd name="T15" fmla="*/ 494 h 632"/>
                <a:gd name="T16" fmla="*/ 13 w 423"/>
                <a:gd name="T17" fmla="*/ 556 h 632"/>
                <a:gd name="T18" fmla="*/ 76 w 423"/>
                <a:gd name="T19" fmla="*/ 619 h 632"/>
                <a:gd name="T20" fmla="*/ 347 w 423"/>
                <a:gd name="T21" fmla="*/ 619 h 632"/>
                <a:gd name="T22" fmla="*/ 411 w 423"/>
                <a:gd name="T23" fmla="*/ 556 h 632"/>
                <a:gd name="T24" fmla="*/ 411 w 423"/>
                <a:gd name="T25" fmla="*/ 73 h 632"/>
                <a:gd name="T26" fmla="*/ 347 w 423"/>
                <a:gd name="T27" fmla="*/ 10 h 632"/>
                <a:gd name="T28" fmla="*/ 347 w 423"/>
                <a:gd name="T29" fmla="*/ 0 h 632"/>
                <a:gd name="T30" fmla="*/ 361 w 423"/>
                <a:gd name="T31" fmla="*/ 0 h 632"/>
                <a:gd name="T32" fmla="*/ 423 w 423"/>
                <a:gd name="T33" fmla="*/ 63 h 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23" h="632">
                  <a:moveTo>
                    <a:pt x="423" y="63"/>
                  </a:moveTo>
                  <a:cubicBezTo>
                    <a:pt x="423" y="570"/>
                    <a:pt x="423" y="570"/>
                    <a:pt x="423" y="570"/>
                  </a:cubicBezTo>
                  <a:cubicBezTo>
                    <a:pt x="423" y="604"/>
                    <a:pt x="395" y="632"/>
                    <a:pt x="361" y="632"/>
                  </a:cubicBezTo>
                  <a:cubicBezTo>
                    <a:pt x="63" y="632"/>
                    <a:pt x="63" y="632"/>
                    <a:pt x="63" y="632"/>
                  </a:cubicBezTo>
                  <a:cubicBezTo>
                    <a:pt x="28" y="632"/>
                    <a:pt x="0" y="604"/>
                    <a:pt x="0" y="570"/>
                  </a:cubicBezTo>
                  <a:cubicBezTo>
                    <a:pt x="0" y="494"/>
                    <a:pt x="0" y="494"/>
                    <a:pt x="0" y="494"/>
                  </a:cubicBezTo>
                  <a:cubicBezTo>
                    <a:pt x="2" y="494"/>
                    <a:pt x="5" y="495"/>
                    <a:pt x="7" y="495"/>
                  </a:cubicBezTo>
                  <a:cubicBezTo>
                    <a:pt x="9" y="495"/>
                    <a:pt x="11" y="494"/>
                    <a:pt x="13" y="494"/>
                  </a:cubicBezTo>
                  <a:cubicBezTo>
                    <a:pt x="13" y="556"/>
                    <a:pt x="13" y="556"/>
                    <a:pt x="13" y="556"/>
                  </a:cubicBezTo>
                  <a:cubicBezTo>
                    <a:pt x="13" y="591"/>
                    <a:pt x="41" y="619"/>
                    <a:pt x="76" y="619"/>
                  </a:cubicBezTo>
                  <a:cubicBezTo>
                    <a:pt x="347" y="619"/>
                    <a:pt x="347" y="619"/>
                    <a:pt x="347" y="619"/>
                  </a:cubicBezTo>
                  <a:cubicBezTo>
                    <a:pt x="382" y="619"/>
                    <a:pt x="411" y="591"/>
                    <a:pt x="411" y="556"/>
                  </a:cubicBezTo>
                  <a:cubicBezTo>
                    <a:pt x="411" y="73"/>
                    <a:pt x="411" y="73"/>
                    <a:pt x="411" y="73"/>
                  </a:cubicBezTo>
                  <a:cubicBezTo>
                    <a:pt x="411" y="38"/>
                    <a:pt x="382" y="10"/>
                    <a:pt x="347" y="10"/>
                  </a:cubicBezTo>
                  <a:cubicBezTo>
                    <a:pt x="347" y="0"/>
                    <a:pt x="347" y="0"/>
                    <a:pt x="347" y="0"/>
                  </a:cubicBezTo>
                  <a:cubicBezTo>
                    <a:pt x="361" y="0"/>
                    <a:pt x="361" y="0"/>
                    <a:pt x="361" y="0"/>
                  </a:cubicBezTo>
                  <a:cubicBezTo>
                    <a:pt x="395" y="0"/>
                    <a:pt x="423" y="28"/>
                    <a:pt x="423" y="63"/>
                  </a:cubicBez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0" name="Freeform 63">
              <a:extLst>
                <a:ext uri="{FF2B5EF4-FFF2-40B4-BE49-F238E27FC236}">
                  <a16:creationId xmlns:a16="http://schemas.microsoft.com/office/drawing/2014/main" id="{E1B48801-495F-4997-97B1-9D1BDF1E1D14}"/>
                </a:ext>
              </a:extLst>
            </p:cNvPr>
            <p:cNvSpPr>
              <a:spLocks/>
            </p:cNvSpPr>
            <p:nvPr/>
          </p:nvSpPr>
          <p:spPr bwMode="auto">
            <a:xfrm>
              <a:off x="5098" y="1712"/>
              <a:ext cx="1197" cy="726"/>
            </a:xfrm>
            <a:custGeom>
              <a:avLst/>
              <a:gdLst>
                <a:gd name="T0" fmla="*/ 0 w 347"/>
                <a:gd name="T1" fmla="*/ 188 h 210"/>
                <a:gd name="T2" fmla="*/ 0 w 347"/>
                <a:gd name="T3" fmla="*/ 63 h 210"/>
                <a:gd name="T4" fmla="*/ 63 w 347"/>
                <a:gd name="T5" fmla="*/ 0 h 210"/>
                <a:gd name="T6" fmla="*/ 347 w 347"/>
                <a:gd name="T7" fmla="*/ 0 h 210"/>
                <a:gd name="T8" fmla="*/ 347 w 347"/>
                <a:gd name="T9" fmla="*/ 10 h 210"/>
                <a:gd name="T10" fmla="*/ 76 w 347"/>
                <a:gd name="T11" fmla="*/ 10 h 210"/>
                <a:gd name="T12" fmla="*/ 13 w 347"/>
                <a:gd name="T13" fmla="*/ 73 h 210"/>
                <a:gd name="T14" fmla="*/ 13 w 347"/>
                <a:gd name="T15" fmla="*/ 188 h 210"/>
                <a:gd name="T16" fmla="*/ 0 w 347"/>
                <a:gd name="T17" fmla="*/ 210 h 210"/>
                <a:gd name="T18" fmla="*/ 0 w 347"/>
                <a:gd name="T19" fmla="*/ 188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7" h="210">
                  <a:moveTo>
                    <a:pt x="0" y="188"/>
                  </a:moveTo>
                  <a:cubicBezTo>
                    <a:pt x="0" y="63"/>
                    <a:pt x="0" y="63"/>
                    <a:pt x="0" y="63"/>
                  </a:cubicBezTo>
                  <a:cubicBezTo>
                    <a:pt x="0" y="28"/>
                    <a:pt x="28" y="0"/>
                    <a:pt x="63" y="0"/>
                  </a:cubicBezTo>
                  <a:cubicBezTo>
                    <a:pt x="347" y="0"/>
                    <a:pt x="347" y="0"/>
                    <a:pt x="347" y="0"/>
                  </a:cubicBezTo>
                  <a:cubicBezTo>
                    <a:pt x="347" y="10"/>
                    <a:pt x="347" y="10"/>
                    <a:pt x="347" y="10"/>
                  </a:cubicBezTo>
                  <a:cubicBezTo>
                    <a:pt x="76" y="10"/>
                    <a:pt x="76" y="10"/>
                    <a:pt x="76" y="10"/>
                  </a:cubicBezTo>
                  <a:cubicBezTo>
                    <a:pt x="41" y="10"/>
                    <a:pt x="13" y="38"/>
                    <a:pt x="13" y="73"/>
                  </a:cubicBezTo>
                  <a:cubicBezTo>
                    <a:pt x="13" y="188"/>
                    <a:pt x="13" y="188"/>
                    <a:pt x="13" y="188"/>
                  </a:cubicBezTo>
                  <a:cubicBezTo>
                    <a:pt x="0" y="210"/>
                    <a:pt x="0" y="210"/>
                    <a:pt x="0" y="210"/>
                  </a:cubicBezTo>
                  <a:lnTo>
                    <a:pt x="0" y="188"/>
                  </a:ln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1" name="Freeform 64">
              <a:extLst>
                <a:ext uri="{FF2B5EF4-FFF2-40B4-BE49-F238E27FC236}">
                  <a16:creationId xmlns:a16="http://schemas.microsoft.com/office/drawing/2014/main" id="{8FC34F14-C7EE-4958-ACA4-1010D3499EA4}"/>
                </a:ext>
              </a:extLst>
            </p:cNvPr>
            <p:cNvSpPr>
              <a:spLocks/>
            </p:cNvSpPr>
            <p:nvPr/>
          </p:nvSpPr>
          <p:spPr bwMode="auto">
            <a:xfrm>
              <a:off x="5143" y="3234"/>
              <a:ext cx="73" cy="186"/>
            </a:xfrm>
            <a:custGeom>
              <a:avLst/>
              <a:gdLst>
                <a:gd name="T0" fmla="*/ 0 w 21"/>
                <a:gd name="T1" fmla="*/ 0 h 54"/>
                <a:gd name="T2" fmla="*/ 21 w 21"/>
                <a:gd name="T3" fmla="*/ 27 h 54"/>
                <a:gd name="T4" fmla="*/ 0 w 21"/>
                <a:gd name="T5" fmla="*/ 54 h 54"/>
                <a:gd name="T6" fmla="*/ 0 w 21"/>
                <a:gd name="T7" fmla="*/ 0 h 54"/>
              </a:gdLst>
              <a:ahLst/>
              <a:cxnLst>
                <a:cxn ang="0">
                  <a:pos x="T0" y="T1"/>
                </a:cxn>
                <a:cxn ang="0">
                  <a:pos x="T2" y="T3"/>
                </a:cxn>
                <a:cxn ang="0">
                  <a:pos x="T4" y="T5"/>
                </a:cxn>
                <a:cxn ang="0">
                  <a:pos x="T6" y="T7"/>
                </a:cxn>
              </a:cxnLst>
              <a:rect l="0" t="0" r="r" b="b"/>
              <a:pathLst>
                <a:path w="21" h="54">
                  <a:moveTo>
                    <a:pt x="0" y="0"/>
                  </a:moveTo>
                  <a:cubicBezTo>
                    <a:pt x="12" y="3"/>
                    <a:pt x="21" y="14"/>
                    <a:pt x="21" y="27"/>
                  </a:cubicBezTo>
                  <a:cubicBezTo>
                    <a:pt x="21" y="40"/>
                    <a:pt x="12" y="51"/>
                    <a:pt x="0" y="54"/>
                  </a:cubicBezTo>
                  <a:lnTo>
                    <a:pt x="0" y="0"/>
                  </a:ln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2" name="Freeform 65">
              <a:extLst>
                <a:ext uri="{FF2B5EF4-FFF2-40B4-BE49-F238E27FC236}">
                  <a16:creationId xmlns:a16="http://schemas.microsoft.com/office/drawing/2014/main" id="{3EE15B4B-8FDA-4450-9C42-801DC853796A}"/>
                </a:ext>
              </a:extLst>
            </p:cNvPr>
            <p:cNvSpPr>
              <a:spLocks/>
            </p:cNvSpPr>
            <p:nvPr/>
          </p:nvSpPr>
          <p:spPr bwMode="auto">
            <a:xfrm>
              <a:off x="5098" y="3234"/>
              <a:ext cx="45" cy="190"/>
            </a:xfrm>
            <a:custGeom>
              <a:avLst/>
              <a:gdLst>
                <a:gd name="T0" fmla="*/ 13 w 13"/>
                <a:gd name="T1" fmla="*/ 0 h 55"/>
                <a:gd name="T2" fmla="*/ 13 w 13"/>
                <a:gd name="T3" fmla="*/ 54 h 55"/>
                <a:gd name="T4" fmla="*/ 7 w 13"/>
                <a:gd name="T5" fmla="*/ 55 h 55"/>
                <a:gd name="T6" fmla="*/ 0 w 13"/>
                <a:gd name="T7" fmla="*/ 54 h 55"/>
                <a:gd name="T8" fmla="*/ 0 w 13"/>
                <a:gd name="T9" fmla="*/ 0 h 55"/>
                <a:gd name="T10" fmla="*/ 7 w 13"/>
                <a:gd name="T11" fmla="*/ 0 h 55"/>
                <a:gd name="T12" fmla="*/ 13 w 13"/>
                <a:gd name="T13" fmla="*/ 0 h 55"/>
              </a:gdLst>
              <a:ahLst/>
              <a:cxnLst>
                <a:cxn ang="0">
                  <a:pos x="T0" y="T1"/>
                </a:cxn>
                <a:cxn ang="0">
                  <a:pos x="T2" y="T3"/>
                </a:cxn>
                <a:cxn ang="0">
                  <a:pos x="T4" y="T5"/>
                </a:cxn>
                <a:cxn ang="0">
                  <a:pos x="T6" y="T7"/>
                </a:cxn>
                <a:cxn ang="0">
                  <a:pos x="T8" y="T9"/>
                </a:cxn>
                <a:cxn ang="0">
                  <a:pos x="T10" y="T11"/>
                </a:cxn>
                <a:cxn ang="0">
                  <a:pos x="T12" y="T13"/>
                </a:cxn>
              </a:cxnLst>
              <a:rect l="0" t="0" r="r" b="b"/>
              <a:pathLst>
                <a:path w="13" h="55">
                  <a:moveTo>
                    <a:pt x="13" y="0"/>
                  </a:moveTo>
                  <a:cubicBezTo>
                    <a:pt x="13" y="54"/>
                    <a:pt x="13" y="54"/>
                    <a:pt x="13" y="54"/>
                  </a:cubicBezTo>
                  <a:cubicBezTo>
                    <a:pt x="11" y="54"/>
                    <a:pt x="9" y="55"/>
                    <a:pt x="7" y="55"/>
                  </a:cubicBezTo>
                  <a:cubicBezTo>
                    <a:pt x="5" y="55"/>
                    <a:pt x="2" y="54"/>
                    <a:pt x="0" y="54"/>
                  </a:cubicBezTo>
                  <a:cubicBezTo>
                    <a:pt x="0" y="0"/>
                    <a:pt x="0" y="0"/>
                    <a:pt x="0" y="0"/>
                  </a:cubicBezTo>
                  <a:cubicBezTo>
                    <a:pt x="2" y="0"/>
                    <a:pt x="5" y="0"/>
                    <a:pt x="7" y="0"/>
                  </a:cubicBezTo>
                  <a:cubicBezTo>
                    <a:pt x="9" y="0"/>
                    <a:pt x="11" y="0"/>
                    <a:pt x="13" y="0"/>
                  </a:cubicBez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3" name="Freeform 66">
              <a:extLst>
                <a:ext uri="{FF2B5EF4-FFF2-40B4-BE49-F238E27FC236}">
                  <a16:creationId xmlns:a16="http://schemas.microsoft.com/office/drawing/2014/main" id="{0F6BF7D4-A333-47FA-826D-59D14045C5EB}"/>
                </a:ext>
              </a:extLst>
            </p:cNvPr>
            <p:cNvSpPr>
              <a:spLocks/>
            </p:cNvSpPr>
            <p:nvPr/>
          </p:nvSpPr>
          <p:spPr bwMode="auto">
            <a:xfrm>
              <a:off x="5026" y="3234"/>
              <a:ext cx="72" cy="186"/>
            </a:xfrm>
            <a:custGeom>
              <a:avLst/>
              <a:gdLst>
                <a:gd name="T0" fmla="*/ 21 w 21"/>
                <a:gd name="T1" fmla="*/ 0 h 54"/>
                <a:gd name="T2" fmla="*/ 21 w 21"/>
                <a:gd name="T3" fmla="*/ 54 h 54"/>
                <a:gd name="T4" fmla="*/ 0 w 21"/>
                <a:gd name="T5" fmla="*/ 27 h 54"/>
                <a:gd name="T6" fmla="*/ 21 w 21"/>
                <a:gd name="T7" fmla="*/ 0 h 54"/>
              </a:gdLst>
              <a:ahLst/>
              <a:cxnLst>
                <a:cxn ang="0">
                  <a:pos x="T0" y="T1"/>
                </a:cxn>
                <a:cxn ang="0">
                  <a:pos x="T2" y="T3"/>
                </a:cxn>
                <a:cxn ang="0">
                  <a:pos x="T4" y="T5"/>
                </a:cxn>
                <a:cxn ang="0">
                  <a:pos x="T6" y="T7"/>
                </a:cxn>
              </a:cxnLst>
              <a:rect l="0" t="0" r="r" b="b"/>
              <a:pathLst>
                <a:path w="21" h="54">
                  <a:moveTo>
                    <a:pt x="21" y="0"/>
                  </a:moveTo>
                  <a:cubicBezTo>
                    <a:pt x="21" y="54"/>
                    <a:pt x="21" y="54"/>
                    <a:pt x="21" y="54"/>
                  </a:cubicBezTo>
                  <a:cubicBezTo>
                    <a:pt x="9" y="51"/>
                    <a:pt x="0" y="40"/>
                    <a:pt x="0" y="27"/>
                  </a:cubicBezTo>
                  <a:cubicBezTo>
                    <a:pt x="0" y="14"/>
                    <a:pt x="9" y="3"/>
                    <a:pt x="21" y="0"/>
                  </a:cubicBez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4" name="Freeform 67">
              <a:extLst>
                <a:ext uri="{FF2B5EF4-FFF2-40B4-BE49-F238E27FC236}">
                  <a16:creationId xmlns:a16="http://schemas.microsoft.com/office/drawing/2014/main" id="{1E617964-A345-46C4-B54B-91883BDCC7E9}"/>
                </a:ext>
              </a:extLst>
            </p:cNvPr>
            <p:cNvSpPr>
              <a:spLocks/>
            </p:cNvSpPr>
            <p:nvPr/>
          </p:nvSpPr>
          <p:spPr bwMode="auto">
            <a:xfrm>
              <a:off x="4622" y="2362"/>
              <a:ext cx="476" cy="899"/>
            </a:xfrm>
            <a:custGeom>
              <a:avLst/>
              <a:gdLst>
                <a:gd name="T0" fmla="*/ 476 w 476"/>
                <a:gd name="T1" fmla="*/ 0 h 899"/>
                <a:gd name="T2" fmla="*/ 476 w 476"/>
                <a:gd name="T3" fmla="*/ 76 h 899"/>
                <a:gd name="T4" fmla="*/ 0 w 476"/>
                <a:gd name="T5" fmla="*/ 899 h 899"/>
                <a:gd name="T6" fmla="*/ 0 w 476"/>
                <a:gd name="T7" fmla="*/ 806 h 899"/>
                <a:gd name="T8" fmla="*/ 476 w 476"/>
                <a:gd name="T9" fmla="*/ 0 h 899"/>
              </a:gdLst>
              <a:ahLst/>
              <a:cxnLst>
                <a:cxn ang="0">
                  <a:pos x="T0" y="T1"/>
                </a:cxn>
                <a:cxn ang="0">
                  <a:pos x="T2" y="T3"/>
                </a:cxn>
                <a:cxn ang="0">
                  <a:pos x="T4" y="T5"/>
                </a:cxn>
                <a:cxn ang="0">
                  <a:pos x="T6" y="T7"/>
                </a:cxn>
                <a:cxn ang="0">
                  <a:pos x="T8" y="T9"/>
                </a:cxn>
              </a:cxnLst>
              <a:rect l="0" t="0" r="r" b="b"/>
              <a:pathLst>
                <a:path w="476" h="899">
                  <a:moveTo>
                    <a:pt x="476" y="0"/>
                  </a:moveTo>
                  <a:lnTo>
                    <a:pt x="476" y="76"/>
                  </a:lnTo>
                  <a:lnTo>
                    <a:pt x="0" y="899"/>
                  </a:lnTo>
                  <a:lnTo>
                    <a:pt x="0" y="806"/>
                  </a:lnTo>
                  <a:lnTo>
                    <a:pt x="476" y="0"/>
                  </a:ln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5" name="Freeform 68">
              <a:extLst>
                <a:ext uri="{FF2B5EF4-FFF2-40B4-BE49-F238E27FC236}">
                  <a16:creationId xmlns:a16="http://schemas.microsoft.com/office/drawing/2014/main" id="{5BBD1945-DD4D-4346-9007-BC88D5209604}"/>
                </a:ext>
              </a:extLst>
            </p:cNvPr>
            <p:cNvSpPr>
              <a:spLocks/>
            </p:cNvSpPr>
            <p:nvPr/>
          </p:nvSpPr>
          <p:spPr bwMode="auto">
            <a:xfrm>
              <a:off x="4622" y="2203"/>
              <a:ext cx="73" cy="183"/>
            </a:xfrm>
            <a:custGeom>
              <a:avLst/>
              <a:gdLst>
                <a:gd name="T0" fmla="*/ 0 w 21"/>
                <a:gd name="T1" fmla="*/ 0 h 53"/>
                <a:gd name="T2" fmla="*/ 21 w 21"/>
                <a:gd name="T3" fmla="*/ 26 h 53"/>
                <a:gd name="T4" fmla="*/ 0 w 21"/>
                <a:gd name="T5" fmla="*/ 53 h 53"/>
                <a:gd name="T6" fmla="*/ 0 w 21"/>
                <a:gd name="T7" fmla="*/ 0 h 53"/>
              </a:gdLst>
              <a:ahLst/>
              <a:cxnLst>
                <a:cxn ang="0">
                  <a:pos x="T0" y="T1"/>
                </a:cxn>
                <a:cxn ang="0">
                  <a:pos x="T2" y="T3"/>
                </a:cxn>
                <a:cxn ang="0">
                  <a:pos x="T4" y="T5"/>
                </a:cxn>
                <a:cxn ang="0">
                  <a:pos x="T6" y="T7"/>
                </a:cxn>
              </a:cxnLst>
              <a:rect l="0" t="0" r="r" b="b"/>
              <a:pathLst>
                <a:path w="21" h="53">
                  <a:moveTo>
                    <a:pt x="0" y="0"/>
                  </a:moveTo>
                  <a:cubicBezTo>
                    <a:pt x="12" y="2"/>
                    <a:pt x="21" y="13"/>
                    <a:pt x="21" y="26"/>
                  </a:cubicBezTo>
                  <a:cubicBezTo>
                    <a:pt x="21" y="39"/>
                    <a:pt x="12" y="50"/>
                    <a:pt x="0" y="53"/>
                  </a:cubicBezTo>
                  <a:lnTo>
                    <a:pt x="0" y="0"/>
                  </a:ln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6" name="Freeform 69">
              <a:extLst>
                <a:ext uri="{FF2B5EF4-FFF2-40B4-BE49-F238E27FC236}">
                  <a16:creationId xmlns:a16="http://schemas.microsoft.com/office/drawing/2014/main" id="{34BEBC31-F67F-4DE6-A9A1-9EE6B2C82A57}"/>
                </a:ext>
              </a:extLst>
            </p:cNvPr>
            <p:cNvSpPr>
              <a:spLocks/>
            </p:cNvSpPr>
            <p:nvPr/>
          </p:nvSpPr>
          <p:spPr bwMode="auto">
            <a:xfrm>
              <a:off x="3163" y="3168"/>
              <a:ext cx="1459" cy="730"/>
            </a:xfrm>
            <a:custGeom>
              <a:avLst/>
              <a:gdLst>
                <a:gd name="T0" fmla="*/ 423 w 423"/>
                <a:gd name="T1" fmla="*/ 27 h 211"/>
                <a:gd name="T2" fmla="*/ 423 w 423"/>
                <a:gd name="T3" fmla="*/ 149 h 211"/>
                <a:gd name="T4" fmla="*/ 360 w 423"/>
                <a:gd name="T5" fmla="*/ 211 h 211"/>
                <a:gd name="T6" fmla="*/ 62 w 423"/>
                <a:gd name="T7" fmla="*/ 211 h 211"/>
                <a:gd name="T8" fmla="*/ 0 w 423"/>
                <a:gd name="T9" fmla="*/ 149 h 211"/>
                <a:gd name="T10" fmla="*/ 0 w 423"/>
                <a:gd name="T11" fmla="*/ 72 h 211"/>
                <a:gd name="T12" fmla="*/ 7 w 423"/>
                <a:gd name="T13" fmla="*/ 74 h 211"/>
                <a:gd name="T14" fmla="*/ 12 w 423"/>
                <a:gd name="T15" fmla="*/ 73 h 211"/>
                <a:gd name="T16" fmla="*/ 12 w 423"/>
                <a:gd name="T17" fmla="*/ 135 h 211"/>
                <a:gd name="T18" fmla="*/ 76 w 423"/>
                <a:gd name="T19" fmla="*/ 198 h 211"/>
                <a:gd name="T20" fmla="*/ 347 w 423"/>
                <a:gd name="T21" fmla="*/ 198 h 211"/>
                <a:gd name="T22" fmla="*/ 410 w 423"/>
                <a:gd name="T23" fmla="*/ 135 h 211"/>
                <a:gd name="T24" fmla="*/ 410 w 423"/>
                <a:gd name="T25" fmla="*/ 21 h 211"/>
                <a:gd name="T26" fmla="*/ 410 w 423"/>
                <a:gd name="T27" fmla="*/ 21 h 211"/>
                <a:gd name="T28" fmla="*/ 423 w 423"/>
                <a:gd name="T29" fmla="*/ 0 h 211"/>
                <a:gd name="T30" fmla="*/ 423 w 423"/>
                <a:gd name="T31" fmla="*/ 27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23" h="211">
                  <a:moveTo>
                    <a:pt x="423" y="27"/>
                  </a:moveTo>
                  <a:cubicBezTo>
                    <a:pt x="423" y="149"/>
                    <a:pt x="423" y="149"/>
                    <a:pt x="423" y="149"/>
                  </a:cubicBezTo>
                  <a:cubicBezTo>
                    <a:pt x="423" y="183"/>
                    <a:pt x="395" y="211"/>
                    <a:pt x="360" y="211"/>
                  </a:cubicBezTo>
                  <a:cubicBezTo>
                    <a:pt x="62" y="211"/>
                    <a:pt x="62" y="211"/>
                    <a:pt x="62" y="211"/>
                  </a:cubicBezTo>
                  <a:cubicBezTo>
                    <a:pt x="28" y="211"/>
                    <a:pt x="0" y="183"/>
                    <a:pt x="0" y="149"/>
                  </a:cubicBezTo>
                  <a:cubicBezTo>
                    <a:pt x="0" y="72"/>
                    <a:pt x="0" y="72"/>
                    <a:pt x="0" y="72"/>
                  </a:cubicBezTo>
                  <a:cubicBezTo>
                    <a:pt x="2" y="73"/>
                    <a:pt x="5" y="74"/>
                    <a:pt x="7" y="74"/>
                  </a:cubicBezTo>
                  <a:cubicBezTo>
                    <a:pt x="9" y="74"/>
                    <a:pt x="11" y="73"/>
                    <a:pt x="12" y="73"/>
                  </a:cubicBezTo>
                  <a:cubicBezTo>
                    <a:pt x="12" y="135"/>
                    <a:pt x="12" y="135"/>
                    <a:pt x="12" y="135"/>
                  </a:cubicBezTo>
                  <a:cubicBezTo>
                    <a:pt x="12" y="170"/>
                    <a:pt x="41" y="198"/>
                    <a:pt x="76" y="198"/>
                  </a:cubicBezTo>
                  <a:cubicBezTo>
                    <a:pt x="347" y="198"/>
                    <a:pt x="347" y="198"/>
                    <a:pt x="347" y="198"/>
                  </a:cubicBezTo>
                  <a:cubicBezTo>
                    <a:pt x="382" y="198"/>
                    <a:pt x="410" y="170"/>
                    <a:pt x="410" y="135"/>
                  </a:cubicBezTo>
                  <a:cubicBezTo>
                    <a:pt x="410" y="21"/>
                    <a:pt x="410" y="21"/>
                    <a:pt x="410" y="21"/>
                  </a:cubicBezTo>
                  <a:cubicBezTo>
                    <a:pt x="410" y="21"/>
                    <a:pt x="410" y="21"/>
                    <a:pt x="410" y="21"/>
                  </a:cubicBezTo>
                  <a:cubicBezTo>
                    <a:pt x="423" y="0"/>
                    <a:pt x="423" y="0"/>
                    <a:pt x="423" y="0"/>
                  </a:cubicBezTo>
                  <a:lnTo>
                    <a:pt x="423" y="27"/>
                  </a:ln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7" name="Freeform 70">
              <a:extLst>
                <a:ext uri="{FF2B5EF4-FFF2-40B4-BE49-F238E27FC236}">
                  <a16:creationId xmlns:a16="http://schemas.microsoft.com/office/drawing/2014/main" id="{B63F63FE-EA59-4A62-B2A1-D039DD1B6EF2}"/>
                </a:ext>
              </a:extLst>
            </p:cNvPr>
            <p:cNvSpPr>
              <a:spLocks/>
            </p:cNvSpPr>
            <p:nvPr/>
          </p:nvSpPr>
          <p:spPr bwMode="auto">
            <a:xfrm>
              <a:off x="4578" y="2200"/>
              <a:ext cx="44" cy="190"/>
            </a:xfrm>
            <a:custGeom>
              <a:avLst/>
              <a:gdLst>
                <a:gd name="T0" fmla="*/ 13 w 13"/>
                <a:gd name="T1" fmla="*/ 1 h 55"/>
                <a:gd name="T2" fmla="*/ 13 w 13"/>
                <a:gd name="T3" fmla="*/ 54 h 55"/>
                <a:gd name="T4" fmla="*/ 7 w 13"/>
                <a:gd name="T5" fmla="*/ 55 h 55"/>
                <a:gd name="T6" fmla="*/ 0 w 13"/>
                <a:gd name="T7" fmla="*/ 54 h 55"/>
                <a:gd name="T8" fmla="*/ 0 w 13"/>
                <a:gd name="T9" fmla="*/ 1 h 55"/>
                <a:gd name="T10" fmla="*/ 7 w 13"/>
                <a:gd name="T11" fmla="*/ 0 h 55"/>
                <a:gd name="T12" fmla="*/ 13 w 13"/>
                <a:gd name="T13" fmla="*/ 1 h 55"/>
              </a:gdLst>
              <a:ahLst/>
              <a:cxnLst>
                <a:cxn ang="0">
                  <a:pos x="T0" y="T1"/>
                </a:cxn>
                <a:cxn ang="0">
                  <a:pos x="T2" y="T3"/>
                </a:cxn>
                <a:cxn ang="0">
                  <a:pos x="T4" y="T5"/>
                </a:cxn>
                <a:cxn ang="0">
                  <a:pos x="T6" y="T7"/>
                </a:cxn>
                <a:cxn ang="0">
                  <a:pos x="T8" y="T9"/>
                </a:cxn>
                <a:cxn ang="0">
                  <a:pos x="T10" y="T11"/>
                </a:cxn>
                <a:cxn ang="0">
                  <a:pos x="T12" y="T13"/>
                </a:cxn>
              </a:cxnLst>
              <a:rect l="0" t="0" r="r" b="b"/>
              <a:pathLst>
                <a:path w="13" h="55">
                  <a:moveTo>
                    <a:pt x="13" y="1"/>
                  </a:moveTo>
                  <a:cubicBezTo>
                    <a:pt x="13" y="54"/>
                    <a:pt x="13" y="54"/>
                    <a:pt x="13" y="54"/>
                  </a:cubicBezTo>
                  <a:cubicBezTo>
                    <a:pt x="11" y="55"/>
                    <a:pt x="9" y="55"/>
                    <a:pt x="7" y="55"/>
                  </a:cubicBezTo>
                  <a:cubicBezTo>
                    <a:pt x="4" y="55"/>
                    <a:pt x="2" y="55"/>
                    <a:pt x="0" y="54"/>
                  </a:cubicBezTo>
                  <a:cubicBezTo>
                    <a:pt x="0" y="1"/>
                    <a:pt x="0" y="1"/>
                    <a:pt x="0" y="1"/>
                  </a:cubicBezTo>
                  <a:cubicBezTo>
                    <a:pt x="2" y="0"/>
                    <a:pt x="4" y="0"/>
                    <a:pt x="7" y="0"/>
                  </a:cubicBezTo>
                  <a:cubicBezTo>
                    <a:pt x="9" y="0"/>
                    <a:pt x="11" y="0"/>
                    <a:pt x="13" y="1"/>
                  </a:cubicBez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8" name="Freeform 71">
              <a:extLst>
                <a:ext uri="{FF2B5EF4-FFF2-40B4-BE49-F238E27FC236}">
                  <a16:creationId xmlns:a16="http://schemas.microsoft.com/office/drawing/2014/main" id="{2A412E76-4B0D-4D2E-AD32-9CFA88AB41CD}"/>
                </a:ext>
              </a:extLst>
            </p:cNvPr>
            <p:cNvSpPr>
              <a:spLocks/>
            </p:cNvSpPr>
            <p:nvPr/>
          </p:nvSpPr>
          <p:spPr bwMode="auto">
            <a:xfrm>
              <a:off x="4360" y="1712"/>
              <a:ext cx="262" cy="491"/>
            </a:xfrm>
            <a:custGeom>
              <a:avLst/>
              <a:gdLst>
                <a:gd name="T0" fmla="*/ 76 w 76"/>
                <a:gd name="T1" fmla="*/ 63 h 142"/>
                <a:gd name="T2" fmla="*/ 76 w 76"/>
                <a:gd name="T3" fmla="*/ 142 h 142"/>
                <a:gd name="T4" fmla="*/ 70 w 76"/>
                <a:gd name="T5" fmla="*/ 141 h 142"/>
                <a:gd name="T6" fmla="*/ 63 w 76"/>
                <a:gd name="T7" fmla="*/ 142 h 142"/>
                <a:gd name="T8" fmla="*/ 63 w 76"/>
                <a:gd name="T9" fmla="*/ 73 h 142"/>
                <a:gd name="T10" fmla="*/ 0 w 76"/>
                <a:gd name="T11" fmla="*/ 10 h 142"/>
                <a:gd name="T12" fmla="*/ 0 w 76"/>
                <a:gd name="T13" fmla="*/ 0 h 142"/>
                <a:gd name="T14" fmla="*/ 13 w 76"/>
                <a:gd name="T15" fmla="*/ 0 h 142"/>
                <a:gd name="T16" fmla="*/ 76 w 76"/>
                <a:gd name="T17" fmla="*/ 63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142">
                  <a:moveTo>
                    <a:pt x="76" y="63"/>
                  </a:moveTo>
                  <a:cubicBezTo>
                    <a:pt x="76" y="142"/>
                    <a:pt x="76" y="142"/>
                    <a:pt x="76" y="142"/>
                  </a:cubicBezTo>
                  <a:cubicBezTo>
                    <a:pt x="74" y="141"/>
                    <a:pt x="72" y="141"/>
                    <a:pt x="70" y="141"/>
                  </a:cubicBezTo>
                  <a:cubicBezTo>
                    <a:pt x="67" y="141"/>
                    <a:pt x="65" y="141"/>
                    <a:pt x="63" y="142"/>
                  </a:cubicBezTo>
                  <a:cubicBezTo>
                    <a:pt x="63" y="73"/>
                    <a:pt x="63" y="73"/>
                    <a:pt x="63" y="73"/>
                  </a:cubicBezTo>
                  <a:cubicBezTo>
                    <a:pt x="63" y="38"/>
                    <a:pt x="35" y="10"/>
                    <a:pt x="0" y="10"/>
                  </a:cubicBezTo>
                  <a:cubicBezTo>
                    <a:pt x="0" y="0"/>
                    <a:pt x="0" y="0"/>
                    <a:pt x="0" y="0"/>
                  </a:cubicBezTo>
                  <a:cubicBezTo>
                    <a:pt x="13" y="0"/>
                    <a:pt x="13" y="0"/>
                    <a:pt x="13" y="0"/>
                  </a:cubicBezTo>
                  <a:cubicBezTo>
                    <a:pt x="48" y="0"/>
                    <a:pt x="76" y="28"/>
                    <a:pt x="76" y="63"/>
                  </a:cubicBez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9" name="Freeform 72">
              <a:extLst>
                <a:ext uri="{FF2B5EF4-FFF2-40B4-BE49-F238E27FC236}">
                  <a16:creationId xmlns:a16="http://schemas.microsoft.com/office/drawing/2014/main" id="{32940FE5-F042-4679-983B-37592D480913}"/>
                </a:ext>
              </a:extLst>
            </p:cNvPr>
            <p:cNvSpPr>
              <a:spLocks/>
            </p:cNvSpPr>
            <p:nvPr/>
          </p:nvSpPr>
          <p:spPr bwMode="auto">
            <a:xfrm>
              <a:off x="4505" y="2203"/>
              <a:ext cx="73" cy="183"/>
            </a:xfrm>
            <a:custGeom>
              <a:avLst/>
              <a:gdLst>
                <a:gd name="T0" fmla="*/ 21 w 21"/>
                <a:gd name="T1" fmla="*/ 0 h 53"/>
                <a:gd name="T2" fmla="*/ 21 w 21"/>
                <a:gd name="T3" fmla="*/ 53 h 53"/>
                <a:gd name="T4" fmla="*/ 0 w 21"/>
                <a:gd name="T5" fmla="*/ 26 h 53"/>
                <a:gd name="T6" fmla="*/ 21 w 21"/>
                <a:gd name="T7" fmla="*/ 0 h 53"/>
              </a:gdLst>
              <a:ahLst/>
              <a:cxnLst>
                <a:cxn ang="0">
                  <a:pos x="T0" y="T1"/>
                </a:cxn>
                <a:cxn ang="0">
                  <a:pos x="T2" y="T3"/>
                </a:cxn>
                <a:cxn ang="0">
                  <a:pos x="T4" y="T5"/>
                </a:cxn>
                <a:cxn ang="0">
                  <a:pos x="T6" y="T7"/>
                </a:cxn>
              </a:cxnLst>
              <a:rect l="0" t="0" r="r" b="b"/>
              <a:pathLst>
                <a:path w="21" h="53">
                  <a:moveTo>
                    <a:pt x="21" y="0"/>
                  </a:moveTo>
                  <a:cubicBezTo>
                    <a:pt x="21" y="53"/>
                    <a:pt x="21" y="53"/>
                    <a:pt x="21" y="53"/>
                  </a:cubicBezTo>
                  <a:cubicBezTo>
                    <a:pt x="9" y="50"/>
                    <a:pt x="0" y="39"/>
                    <a:pt x="0" y="26"/>
                  </a:cubicBezTo>
                  <a:cubicBezTo>
                    <a:pt x="0" y="13"/>
                    <a:pt x="9" y="3"/>
                    <a:pt x="21" y="0"/>
                  </a:cubicBez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0" name="Freeform 73">
              <a:extLst>
                <a:ext uri="{FF2B5EF4-FFF2-40B4-BE49-F238E27FC236}">
                  <a16:creationId xmlns:a16="http://schemas.microsoft.com/office/drawing/2014/main" id="{92C295F2-41C3-447A-B462-39D651495435}"/>
                </a:ext>
              </a:extLst>
            </p:cNvPr>
            <p:cNvSpPr>
              <a:spLocks/>
            </p:cNvSpPr>
            <p:nvPr/>
          </p:nvSpPr>
          <p:spPr bwMode="auto">
            <a:xfrm>
              <a:off x="3163" y="1712"/>
              <a:ext cx="1197" cy="747"/>
            </a:xfrm>
            <a:custGeom>
              <a:avLst/>
              <a:gdLst>
                <a:gd name="T0" fmla="*/ 347 w 347"/>
                <a:gd name="T1" fmla="*/ 0 h 216"/>
                <a:gd name="T2" fmla="*/ 347 w 347"/>
                <a:gd name="T3" fmla="*/ 10 h 216"/>
                <a:gd name="T4" fmla="*/ 76 w 347"/>
                <a:gd name="T5" fmla="*/ 10 h 216"/>
                <a:gd name="T6" fmla="*/ 12 w 347"/>
                <a:gd name="T7" fmla="*/ 73 h 216"/>
                <a:gd name="T8" fmla="*/ 12 w 347"/>
                <a:gd name="T9" fmla="*/ 195 h 216"/>
                <a:gd name="T10" fmla="*/ 0 w 347"/>
                <a:gd name="T11" fmla="*/ 216 h 216"/>
                <a:gd name="T12" fmla="*/ 0 w 347"/>
                <a:gd name="T13" fmla="*/ 191 h 216"/>
                <a:gd name="T14" fmla="*/ 0 w 347"/>
                <a:gd name="T15" fmla="*/ 63 h 216"/>
                <a:gd name="T16" fmla="*/ 62 w 347"/>
                <a:gd name="T17" fmla="*/ 0 h 216"/>
                <a:gd name="T18" fmla="*/ 347 w 347"/>
                <a:gd name="T19"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7" h="216">
                  <a:moveTo>
                    <a:pt x="347" y="0"/>
                  </a:moveTo>
                  <a:cubicBezTo>
                    <a:pt x="347" y="10"/>
                    <a:pt x="347" y="10"/>
                    <a:pt x="347" y="10"/>
                  </a:cubicBezTo>
                  <a:cubicBezTo>
                    <a:pt x="76" y="10"/>
                    <a:pt x="76" y="10"/>
                    <a:pt x="76" y="10"/>
                  </a:cubicBezTo>
                  <a:cubicBezTo>
                    <a:pt x="41" y="10"/>
                    <a:pt x="12" y="38"/>
                    <a:pt x="12" y="73"/>
                  </a:cubicBezTo>
                  <a:cubicBezTo>
                    <a:pt x="12" y="195"/>
                    <a:pt x="12" y="195"/>
                    <a:pt x="12" y="195"/>
                  </a:cubicBezTo>
                  <a:cubicBezTo>
                    <a:pt x="0" y="216"/>
                    <a:pt x="0" y="216"/>
                    <a:pt x="0" y="216"/>
                  </a:cubicBezTo>
                  <a:cubicBezTo>
                    <a:pt x="0" y="191"/>
                    <a:pt x="0" y="191"/>
                    <a:pt x="0" y="191"/>
                  </a:cubicBezTo>
                  <a:cubicBezTo>
                    <a:pt x="0" y="63"/>
                    <a:pt x="0" y="63"/>
                    <a:pt x="0" y="63"/>
                  </a:cubicBezTo>
                  <a:cubicBezTo>
                    <a:pt x="0" y="28"/>
                    <a:pt x="28" y="0"/>
                    <a:pt x="62" y="0"/>
                  </a:cubicBezTo>
                  <a:lnTo>
                    <a:pt x="347" y="0"/>
                  </a:ln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1" name="Freeform 74">
              <a:extLst>
                <a:ext uri="{FF2B5EF4-FFF2-40B4-BE49-F238E27FC236}">
                  <a16:creationId xmlns:a16="http://schemas.microsoft.com/office/drawing/2014/main" id="{F0B2BB40-771D-4A2F-AA48-CCBEE462B86A}"/>
                </a:ext>
              </a:extLst>
            </p:cNvPr>
            <p:cNvSpPr>
              <a:spLocks/>
            </p:cNvSpPr>
            <p:nvPr/>
          </p:nvSpPr>
          <p:spPr bwMode="auto">
            <a:xfrm>
              <a:off x="3205" y="3234"/>
              <a:ext cx="79" cy="186"/>
            </a:xfrm>
            <a:custGeom>
              <a:avLst/>
              <a:gdLst>
                <a:gd name="T0" fmla="*/ 0 w 23"/>
                <a:gd name="T1" fmla="*/ 0 h 54"/>
                <a:gd name="T2" fmla="*/ 23 w 23"/>
                <a:gd name="T3" fmla="*/ 27 h 54"/>
                <a:gd name="T4" fmla="*/ 0 w 23"/>
                <a:gd name="T5" fmla="*/ 54 h 54"/>
                <a:gd name="T6" fmla="*/ 0 w 23"/>
                <a:gd name="T7" fmla="*/ 0 h 54"/>
              </a:gdLst>
              <a:ahLst/>
              <a:cxnLst>
                <a:cxn ang="0">
                  <a:pos x="T0" y="T1"/>
                </a:cxn>
                <a:cxn ang="0">
                  <a:pos x="T2" y="T3"/>
                </a:cxn>
                <a:cxn ang="0">
                  <a:pos x="T4" y="T5"/>
                </a:cxn>
                <a:cxn ang="0">
                  <a:pos x="T6" y="T7"/>
                </a:cxn>
              </a:cxnLst>
              <a:rect l="0" t="0" r="r" b="b"/>
              <a:pathLst>
                <a:path w="23" h="54">
                  <a:moveTo>
                    <a:pt x="0" y="0"/>
                  </a:moveTo>
                  <a:cubicBezTo>
                    <a:pt x="13" y="3"/>
                    <a:pt x="23" y="14"/>
                    <a:pt x="23" y="27"/>
                  </a:cubicBezTo>
                  <a:cubicBezTo>
                    <a:pt x="23" y="40"/>
                    <a:pt x="13" y="52"/>
                    <a:pt x="0" y="54"/>
                  </a:cubicBezTo>
                  <a:lnTo>
                    <a:pt x="0" y="0"/>
                  </a:ln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2" name="Freeform 75">
              <a:extLst>
                <a:ext uri="{FF2B5EF4-FFF2-40B4-BE49-F238E27FC236}">
                  <a16:creationId xmlns:a16="http://schemas.microsoft.com/office/drawing/2014/main" id="{F2D46528-3FF1-442B-9685-77F067CEAC79}"/>
                </a:ext>
              </a:extLst>
            </p:cNvPr>
            <p:cNvSpPr>
              <a:spLocks/>
            </p:cNvSpPr>
            <p:nvPr/>
          </p:nvSpPr>
          <p:spPr bwMode="auto">
            <a:xfrm>
              <a:off x="3163" y="3234"/>
              <a:ext cx="42" cy="190"/>
            </a:xfrm>
            <a:custGeom>
              <a:avLst/>
              <a:gdLst>
                <a:gd name="T0" fmla="*/ 12 w 12"/>
                <a:gd name="T1" fmla="*/ 0 h 55"/>
                <a:gd name="T2" fmla="*/ 12 w 12"/>
                <a:gd name="T3" fmla="*/ 54 h 55"/>
                <a:gd name="T4" fmla="*/ 7 w 12"/>
                <a:gd name="T5" fmla="*/ 55 h 55"/>
                <a:gd name="T6" fmla="*/ 0 w 12"/>
                <a:gd name="T7" fmla="*/ 53 h 55"/>
                <a:gd name="T8" fmla="*/ 0 w 12"/>
                <a:gd name="T9" fmla="*/ 1 h 55"/>
                <a:gd name="T10" fmla="*/ 7 w 12"/>
                <a:gd name="T11" fmla="*/ 0 h 55"/>
                <a:gd name="T12" fmla="*/ 12 w 12"/>
                <a:gd name="T13" fmla="*/ 0 h 55"/>
              </a:gdLst>
              <a:ahLst/>
              <a:cxnLst>
                <a:cxn ang="0">
                  <a:pos x="T0" y="T1"/>
                </a:cxn>
                <a:cxn ang="0">
                  <a:pos x="T2" y="T3"/>
                </a:cxn>
                <a:cxn ang="0">
                  <a:pos x="T4" y="T5"/>
                </a:cxn>
                <a:cxn ang="0">
                  <a:pos x="T6" y="T7"/>
                </a:cxn>
                <a:cxn ang="0">
                  <a:pos x="T8" y="T9"/>
                </a:cxn>
                <a:cxn ang="0">
                  <a:pos x="T10" y="T11"/>
                </a:cxn>
                <a:cxn ang="0">
                  <a:pos x="T12" y="T13"/>
                </a:cxn>
              </a:cxnLst>
              <a:rect l="0" t="0" r="r" b="b"/>
              <a:pathLst>
                <a:path w="12" h="55">
                  <a:moveTo>
                    <a:pt x="12" y="0"/>
                  </a:moveTo>
                  <a:cubicBezTo>
                    <a:pt x="12" y="54"/>
                    <a:pt x="12" y="54"/>
                    <a:pt x="12" y="54"/>
                  </a:cubicBezTo>
                  <a:cubicBezTo>
                    <a:pt x="11" y="54"/>
                    <a:pt x="9" y="55"/>
                    <a:pt x="7" y="55"/>
                  </a:cubicBezTo>
                  <a:cubicBezTo>
                    <a:pt x="5" y="55"/>
                    <a:pt x="2" y="54"/>
                    <a:pt x="0" y="53"/>
                  </a:cubicBezTo>
                  <a:cubicBezTo>
                    <a:pt x="0" y="1"/>
                    <a:pt x="0" y="1"/>
                    <a:pt x="0" y="1"/>
                  </a:cubicBezTo>
                  <a:cubicBezTo>
                    <a:pt x="2" y="0"/>
                    <a:pt x="5" y="0"/>
                    <a:pt x="7" y="0"/>
                  </a:cubicBezTo>
                  <a:cubicBezTo>
                    <a:pt x="9" y="0"/>
                    <a:pt x="11" y="0"/>
                    <a:pt x="12" y="0"/>
                  </a:cubicBez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3" name="Freeform 76">
              <a:extLst>
                <a:ext uri="{FF2B5EF4-FFF2-40B4-BE49-F238E27FC236}">
                  <a16:creationId xmlns:a16="http://schemas.microsoft.com/office/drawing/2014/main" id="{A0F3315D-BBF5-4C9A-AF54-85143BEFD62C}"/>
                </a:ext>
              </a:extLst>
            </p:cNvPr>
            <p:cNvSpPr>
              <a:spLocks/>
            </p:cNvSpPr>
            <p:nvPr/>
          </p:nvSpPr>
          <p:spPr bwMode="auto">
            <a:xfrm>
              <a:off x="3094" y="3237"/>
              <a:ext cx="69" cy="180"/>
            </a:xfrm>
            <a:custGeom>
              <a:avLst/>
              <a:gdLst>
                <a:gd name="T0" fmla="*/ 20 w 20"/>
                <a:gd name="T1" fmla="*/ 0 h 52"/>
                <a:gd name="T2" fmla="*/ 20 w 20"/>
                <a:gd name="T3" fmla="*/ 52 h 52"/>
                <a:gd name="T4" fmla="*/ 0 w 20"/>
                <a:gd name="T5" fmla="*/ 26 h 52"/>
                <a:gd name="T6" fmla="*/ 20 w 20"/>
                <a:gd name="T7" fmla="*/ 0 h 52"/>
              </a:gdLst>
              <a:ahLst/>
              <a:cxnLst>
                <a:cxn ang="0">
                  <a:pos x="T0" y="T1"/>
                </a:cxn>
                <a:cxn ang="0">
                  <a:pos x="T2" y="T3"/>
                </a:cxn>
                <a:cxn ang="0">
                  <a:pos x="T4" y="T5"/>
                </a:cxn>
                <a:cxn ang="0">
                  <a:pos x="T6" y="T7"/>
                </a:cxn>
              </a:cxnLst>
              <a:rect l="0" t="0" r="r" b="b"/>
              <a:pathLst>
                <a:path w="20" h="52">
                  <a:moveTo>
                    <a:pt x="20" y="0"/>
                  </a:moveTo>
                  <a:cubicBezTo>
                    <a:pt x="20" y="52"/>
                    <a:pt x="20" y="52"/>
                    <a:pt x="20" y="52"/>
                  </a:cubicBezTo>
                  <a:cubicBezTo>
                    <a:pt x="8" y="49"/>
                    <a:pt x="0" y="39"/>
                    <a:pt x="0" y="26"/>
                  </a:cubicBezTo>
                  <a:cubicBezTo>
                    <a:pt x="0" y="13"/>
                    <a:pt x="8" y="3"/>
                    <a:pt x="20" y="0"/>
                  </a:cubicBezTo>
                  <a:close/>
                </a:path>
              </a:pathLst>
            </a:custGeom>
            <a:solidFill>
              <a:srgbClr val="2E8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4" name="Freeform 77">
              <a:extLst>
                <a:ext uri="{FF2B5EF4-FFF2-40B4-BE49-F238E27FC236}">
                  <a16:creationId xmlns:a16="http://schemas.microsoft.com/office/drawing/2014/main" id="{EFB00559-BCA9-46C9-9AF9-175E68F13E8A}"/>
                </a:ext>
              </a:extLst>
            </p:cNvPr>
            <p:cNvSpPr>
              <a:spLocks/>
            </p:cNvSpPr>
            <p:nvPr/>
          </p:nvSpPr>
          <p:spPr bwMode="auto">
            <a:xfrm>
              <a:off x="2691" y="2373"/>
              <a:ext cx="472" cy="864"/>
            </a:xfrm>
            <a:custGeom>
              <a:avLst/>
              <a:gdLst>
                <a:gd name="T0" fmla="*/ 472 w 472"/>
                <a:gd name="T1" fmla="*/ 0 h 864"/>
                <a:gd name="T2" fmla="*/ 472 w 472"/>
                <a:gd name="T3" fmla="*/ 86 h 864"/>
                <a:gd name="T4" fmla="*/ 0 w 472"/>
                <a:gd name="T5" fmla="*/ 864 h 864"/>
                <a:gd name="T6" fmla="*/ 0 w 472"/>
                <a:gd name="T7" fmla="*/ 778 h 864"/>
                <a:gd name="T8" fmla="*/ 472 w 472"/>
                <a:gd name="T9" fmla="*/ 0 h 864"/>
              </a:gdLst>
              <a:ahLst/>
              <a:cxnLst>
                <a:cxn ang="0">
                  <a:pos x="T0" y="T1"/>
                </a:cxn>
                <a:cxn ang="0">
                  <a:pos x="T2" y="T3"/>
                </a:cxn>
                <a:cxn ang="0">
                  <a:pos x="T4" y="T5"/>
                </a:cxn>
                <a:cxn ang="0">
                  <a:pos x="T6" y="T7"/>
                </a:cxn>
                <a:cxn ang="0">
                  <a:pos x="T8" y="T9"/>
                </a:cxn>
              </a:cxnLst>
              <a:rect l="0" t="0" r="r" b="b"/>
              <a:pathLst>
                <a:path w="472" h="864">
                  <a:moveTo>
                    <a:pt x="472" y="0"/>
                  </a:moveTo>
                  <a:lnTo>
                    <a:pt x="472" y="86"/>
                  </a:lnTo>
                  <a:lnTo>
                    <a:pt x="0" y="864"/>
                  </a:lnTo>
                  <a:lnTo>
                    <a:pt x="0" y="778"/>
                  </a:lnTo>
                  <a:lnTo>
                    <a:pt x="472" y="0"/>
                  </a:ln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5" name="Freeform 78">
              <a:extLst>
                <a:ext uri="{FF2B5EF4-FFF2-40B4-BE49-F238E27FC236}">
                  <a16:creationId xmlns:a16="http://schemas.microsoft.com/office/drawing/2014/main" id="{D4385BAE-B211-41DD-A08B-DA072C6521E2}"/>
                </a:ext>
              </a:extLst>
            </p:cNvPr>
            <p:cNvSpPr>
              <a:spLocks/>
            </p:cNvSpPr>
            <p:nvPr/>
          </p:nvSpPr>
          <p:spPr bwMode="auto">
            <a:xfrm>
              <a:off x="2691" y="2210"/>
              <a:ext cx="72" cy="187"/>
            </a:xfrm>
            <a:custGeom>
              <a:avLst/>
              <a:gdLst>
                <a:gd name="T0" fmla="*/ 0 w 21"/>
                <a:gd name="T1" fmla="*/ 0 h 54"/>
                <a:gd name="T2" fmla="*/ 21 w 21"/>
                <a:gd name="T3" fmla="*/ 27 h 54"/>
                <a:gd name="T4" fmla="*/ 0 w 21"/>
                <a:gd name="T5" fmla="*/ 54 h 54"/>
                <a:gd name="T6" fmla="*/ 0 w 21"/>
                <a:gd name="T7" fmla="*/ 0 h 54"/>
              </a:gdLst>
              <a:ahLst/>
              <a:cxnLst>
                <a:cxn ang="0">
                  <a:pos x="T0" y="T1"/>
                </a:cxn>
                <a:cxn ang="0">
                  <a:pos x="T2" y="T3"/>
                </a:cxn>
                <a:cxn ang="0">
                  <a:pos x="T4" y="T5"/>
                </a:cxn>
                <a:cxn ang="0">
                  <a:pos x="T6" y="T7"/>
                </a:cxn>
              </a:cxnLst>
              <a:rect l="0" t="0" r="r" b="b"/>
              <a:pathLst>
                <a:path w="21" h="54">
                  <a:moveTo>
                    <a:pt x="0" y="0"/>
                  </a:moveTo>
                  <a:cubicBezTo>
                    <a:pt x="12" y="3"/>
                    <a:pt x="21" y="14"/>
                    <a:pt x="21" y="27"/>
                  </a:cubicBezTo>
                  <a:cubicBezTo>
                    <a:pt x="21" y="40"/>
                    <a:pt x="12" y="51"/>
                    <a:pt x="0" y="54"/>
                  </a:cubicBezTo>
                  <a:lnTo>
                    <a:pt x="0" y="0"/>
                  </a:ln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6" name="Freeform 79">
              <a:extLst>
                <a:ext uri="{FF2B5EF4-FFF2-40B4-BE49-F238E27FC236}">
                  <a16:creationId xmlns:a16="http://schemas.microsoft.com/office/drawing/2014/main" id="{BFA298C8-4E63-4D24-B98B-9B40966BD4E4}"/>
                </a:ext>
              </a:extLst>
            </p:cNvPr>
            <p:cNvSpPr>
              <a:spLocks/>
            </p:cNvSpPr>
            <p:nvPr/>
          </p:nvSpPr>
          <p:spPr bwMode="auto">
            <a:xfrm>
              <a:off x="1231" y="1712"/>
              <a:ext cx="1460" cy="2186"/>
            </a:xfrm>
            <a:custGeom>
              <a:avLst/>
              <a:gdLst>
                <a:gd name="T0" fmla="*/ 423 w 423"/>
                <a:gd name="T1" fmla="*/ 441 h 632"/>
                <a:gd name="T2" fmla="*/ 423 w 423"/>
                <a:gd name="T3" fmla="*/ 570 h 632"/>
                <a:gd name="T4" fmla="*/ 361 w 423"/>
                <a:gd name="T5" fmla="*/ 632 h 632"/>
                <a:gd name="T6" fmla="*/ 62 w 423"/>
                <a:gd name="T7" fmla="*/ 632 h 632"/>
                <a:gd name="T8" fmla="*/ 0 w 423"/>
                <a:gd name="T9" fmla="*/ 570 h 632"/>
                <a:gd name="T10" fmla="*/ 0 w 423"/>
                <a:gd name="T11" fmla="*/ 63 h 632"/>
                <a:gd name="T12" fmla="*/ 62 w 423"/>
                <a:gd name="T13" fmla="*/ 0 h 632"/>
                <a:gd name="T14" fmla="*/ 347 w 423"/>
                <a:gd name="T15" fmla="*/ 0 h 632"/>
                <a:gd name="T16" fmla="*/ 347 w 423"/>
                <a:gd name="T17" fmla="*/ 10 h 632"/>
                <a:gd name="T18" fmla="*/ 76 w 423"/>
                <a:gd name="T19" fmla="*/ 10 h 632"/>
                <a:gd name="T20" fmla="*/ 13 w 423"/>
                <a:gd name="T21" fmla="*/ 73 h 632"/>
                <a:gd name="T22" fmla="*/ 13 w 423"/>
                <a:gd name="T23" fmla="*/ 556 h 632"/>
                <a:gd name="T24" fmla="*/ 76 w 423"/>
                <a:gd name="T25" fmla="*/ 619 h 632"/>
                <a:gd name="T26" fmla="*/ 347 w 423"/>
                <a:gd name="T27" fmla="*/ 619 h 632"/>
                <a:gd name="T28" fmla="*/ 410 w 423"/>
                <a:gd name="T29" fmla="*/ 556 h 632"/>
                <a:gd name="T30" fmla="*/ 410 w 423"/>
                <a:gd name="T31" fmla="*/ 437 h 632"/>
                <a:gd name="T32" fmla="*/ 423 w 423"/>
                <a:gd name="T33" fmla="*/ 416 h 632"/>
                <a:gd name="T34" fmla="*/ 423 w 423"/>
                <a:gd name="T35" fmla="*/ 441 h 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23" h="632">
                  <a:moveTo>
                    <a:pt x="423" y="441"/>
                  </a:moveTo>
                  <a:cubicBezTo>
                    <a:pt x="423" y="570"/>
                    <a:pt x="423" y="570"/>
                    <a:pt x="423" y="570"/>
                  </a:cubicBezTo>
                  <a:cubicBezTo>
                    <a:pt x="423" y="604"/>
                    <a:pt x="395" y="632"/>
                    <a:pt x="361" y="632"/>
                  </a:cubicBezTo>
                  <a:cubicBezTo>
                    <a:pt x="62" y="632"/>
                    <a:pt x="62" y="632"/>
                    <a:pt x="62" y="632"/>
                  </a:cubicBezTo>
                  <a:cubicBezTo>
                    <a:pt x="28" y="632"/>
                    <a:pt x="0" y="604"/>
                    <a:pt x="0" y="570"/>
                  </a:cubicBezTo>
                  <a:cubicBezTo>
                    <a:pt x="0" y="63"/>
                    <a:pt x="0" y="63"/>
                    <a:pt x="0" y="63"/>
                  </a:cubicBezTo>
                  <a:cubicBezTo>
                    <a:pt x="0" y="28"/>
                    <a:pt x="28" y="0"/>
                    <a:pt x="62" y="0"/>
                  </a:cubicBezTo>
                  <a:cubicBezTo>
                    <a:pt x="347" y="0"/>
                    <a:pt x="347" y="0"/>
                    <a:pt x="347" y="0"/>
                  </a:cubicBezTo>
                  <a:cubicBezTo>
                    <a:pt x="347" y="10"/>
                    <a:pt x="347" y="10"/>
                    <a:pt x="347" y="10"/>
                  </a:cubicBezTo>
                  <a:cubicBezTo>
                    <a:pt x="76" y="10"/>
                    <a:pt x="76" y="10"/>
                    <a:pt x="76" y="10"/>
                  </a:cubicBezTo>
                  <a:cubicBezTo>
                    <a:pt x="41" y="10"/>
                    <a:pt x="13" y="38"/>
                    <a:pt x="13" y="73"/>
                  </a:cubicBezTo>
                  <a:cubicBezTo>
                    <a:pt x="13" y="556"/>
                    <a:pt x="13" y="556"/>
                    <a:pt x="13" y="556"/>
                  </a:cubicBezTo>
                  <a:cubicBezTo>
                    <a:pt x="13" y="591"/>
                    <a:pt x="41" y="619"/>
                    <a:pt x="76" y="619"/>
                  </a:cubicBezTo>
                  <a:cubicBezTo>
                    <a:pt x="347" y="619"/>
                    <a:pt x="347" y="619"/>
                    <a:pt x="347" y="619"/>
                  </a:cubicBezTo>
                  <a:cubicBezTo>
                    <a:pt x="382" y="619"/>
                    <a:pt x="410" y="591"/>
                    <a:pt x="410" y="556"/>
                  </a:cubicBezTo>
                  <a:cubicBezTo>
                    <a:pt x="410" y="437"/>
                    <a:pt x="410" y="437"/>
                    <a:pt x="410" y="437"/>
                  </a:cubicBezTo>
                  <a:cubicBezTo>
                    <a:pt x="423" y="416"/>
                    <a:pt x="423" y="416"/>
                    <a:pt x="423" y="416"/>
                  </a:cubicBezTo>
                  <a:lnTo>
                    <a:pt x="423" y="441"/>
                  </a:ln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7" name="Freeform 80">
              <a:extLst>
                <a:ext uri="{FF2B5EF4-FFF2-40B4-BE49-F238E27FC236}">
                  <a16:creationId xmlns:a16="http://schemas.microsoft.com/office/drawing/2014/main" id="{2C36DB0C-6B3D-4CD9-A12F-C30B3F379FC7}"/>
                </a:ext>
              </a:extLst>
            </p:cNvPr>
            <p:cNvSpPr>
              <a:spLocks/>
            </p:cNvSpPr>
            <p:nvPr/>
          </p:nvSpPr>
          <p:spPr bwMode="auto">
            <a:xfrm>
              <a:off x="2646" y="2207"/>
              <a:ext cx="45" cy="190"/>
            </a:xfrm>
            <a:custGeom>
              <a:avLst/>
              <a:gdLst>
                <a:gd name="T0" fmla="*/ 13 w 13"/>
                <a:gd name="T1" fmla="*/ 1 h 55"/>
                <a:gd name="T2" fmla="*/ 13 w 13"/>
                <a:gd name="T3" fmla="*/ 55 h 55"/>
                <a:gd name="T4" fmla="*/ 7 w 13"/>
                <a:gd name="T5" fmla="*/ 55 h 55"/>
                <a:gd name="T6" fmla="*/ 0 w 13"/>
                <a:gd name="T7" fmla="*/ 55 h 55"/>
                <a:gd name="T8" fmla="*/ 0 w 13"/>
                <a:gd name="T9" fmla="*/ 1 h 55"/>
                <a:gd name="T10" fmla="*/ 7 w 13"/>
                <a:gd name="T11" fmla="*/ 0 h 55"/>
                <a:gd name="T12" fmla="*/ 13 w 13"/>
                <a:gd name="T13" fmla="*/ 1 h 55"/>
              </a:gdLst>
              <a:ahLst/>
              <a:cxnLst>
                <a:cxn ang="0">
                  <a:pos x="T0" y="T1"/>
                </a:cxn>
                <a:cxn ang="0">
                  <a:pos x="T2" y="T3"/>
                </a:cxn>
                <a:cxn ang="0">
                  <a:pos x="T4" y="T5"/>
                </a:cxn>
                <a:cxn ang="0">
                  <a:pos x="T6" y="T7"/>
                </a:cxn>
                <a:cxn ang="0">
                  <a:pos x="T8" y="T9"/>
                </a:cxn>
                <a:cxn ang="0">
                  <a:pos x="T10" y="T11"/>
                </a:cxn>
                <a:cxn ang="0">
                  <a:pos x="T12" y="T13"/>
                </a:cxn>
              </a:cxnLst>
              <a:rect l="0" t="0" r="r" b="b"/>
              <a:pathLst>
                <a:path w="13" h="55">
                  <a:moveTo>
                    <a:pt x="13" y="1"/>
                  </a:moveTo>
                  <a:cubicBezTo>
                    <a:pt x="13" y="55"/>
                    <a:pt x="13" y="55"/>
                    <a:pt x="13" y="55"/>
                  </a:cubicBezTo>
                  <a:cubicBezTo>
                    <a:pt x="11" y="55"/>
                    <a:pt x="9" y="55"/>
                    <a:pt x="7" y="55"/>
                  </a:cubicBezTo>
                  <a:cubicBezTo>
                    <a:pt x="4" y="55"/>
                    <a:pt x="2" y="55"/>
                    <a:pt x="0" y="55"/>
                  </a:cubicBezTo>
                  <a:cubicBezTo>
                    <a:pt x="0" y="1"/>
                    <a:pt x="0" y="1"/>
                    <a:pt x="0" y="1"/>
                  </a:cubicBezTo>
                  <a:cubicBezTo>
                    <a:pt x="2" y="1"/>
                    <a:pt x="4" y="0"/>
                    <a:pt x="7" y="0"/>
                  </a:cubicBezTo>
                  <a:cubicBezTo>
                    <a:pt x="9" y="0"/>
                    <a:pt x="11" y="1"/>
                    <a:pt x="13" y="1"/>
                  </a:cubicBez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8" name="Freeform 81">
              <a:extLst>
                <a:ext uri="{FF2B5EF4-FFF2-40B4-BE49-F238E27FC236}">
                  <a16:creationId xmlns:a16="http://schemas.microsoft.com/office/drawing/2014/main" id="{672857CD-694C-4D1A-B45A-BF9F8EC136EB}"/>
                </a:ext>
              </a:extLst>
            </p:cNvPr>
            <p:cNvSpPr>
              <a:spLocks/>
            </p:cNvSpPr>
            <p:nvPr/>
          </p:nvSpPr>
          <p:spPr bwMode="auto">
            <a:xfrm>
              <a:off x="2428" y="1712"/>
              <a:ext cx="263" cy="498"/>
            </a:xfrm>
            <a:custGeom>
              <a:avLst/>
              <a:gdLst>
                <a:gd name="T0" fmla="*/ 76 w 76"/>
                <a:gd name="T1" fmla="*/ 63 h 144"/>
                <a:gd name="T2" fmla="*/ 76 w 76"/>
                <a:gd name="T3" fmla="*/ 144 h 144"/>
                <a:gd name="T4" fmla="*/ 70 w 76"/>
                <a:gd name="T5" fmla="*/ 143 h 144"/>
                <a:gd name="T6" fmla="*/ 63 w 76"/>
                <a:gd name="T7" fmla="*/ 144 h 144"/>
                <a:gd name="T8" fmla="*/ 63 w 76"/>
                <a:gd name="T9" fmla="*/ 73 h 144"/>
                <a:gd name="T10" fmla="*/ 0 w 76"/>
                <a:gd name="T11" fmla="*/ 10 h 144"/>
                <a:gd name="T12" fmla="*/ 0 w 76"/>
                <a:gd name="T13" fmla="*/ 0 h 144"/>
                <a:gd name="T14" fmla="*/ 14 w 76"/>
                <a:gd name="T15" fmla="*/ 0 h 144"/>
                <a:gd name="T16" fmla="*/ 76 w 76"/>
                <a:gd name="T17" fmla="*/ 63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144">
                  <a:moveTo>
                    <a:pt x="76" y="63"/>
                  </a:moveTo>
                  <a:cubicBezTo>
                    <a:pt x="76" y="144"/>
                    <a:pt x="76" y="144"/>
                    <a:pt x="76" y="144"/>
                  </a:cubicBezTo>
                  <a:cubicBezTo>
                    <a:pt x="74" y="144"/>
                    <a:pt x="72" y="143"/>
                    <a:pt x="70" y="143"/>
                  </a:cubicBezTo>
                  <a:cubicBezTo>
                    <a:pt x="67" y="143"/>
                    <a:pt x="65" y="144"/>
                    <a:pt x="63" y="144"/>
                  </a:cubicBezTo>
                  <a:cubicBezTo>
                    <a:pt x="63" y="73"/>
                    <a:pt x="63" y="73"/>
                    <a:pt x="63" y="73"/>
                  </a:cubicBezTo>
                  <a:cubicBezTo>
                    <a:pt x="63" y="38"/>
                    <a:pt x="35" y="10"/>
                    <a:pt x="0" y="10"/>
                  </a:cubicBezTo>
                  <a:cubicBezTo>
                    <a:pt x="0" y="0"/>
                    <a:pt x="0" y="0"/>
                    <a:pt x="0" y="0"/>
                  </a:cubicBezTo>
                  <a:cubicBezTo>
                    <a:pt x="14" y="0"/>
                    <a:pt x="14" y="0"/>
                    <a:pt x="14" y="0"/>
                  </a:cubicBezTo>
                  <a:cubicBezTo>
                    <a:pt x="48" y="0"/>
                    <a:pt x="76" y="28"/>
                    <a:pt x="76" y="63"/>
                  </a:cubicBez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9" name="Freeform 82">
              <a:extLst>
                <a:ext uri="{FF2B5EF4-FFF2-40B4-BE49-F238E27FC236}">
                  <a16:creationId xmlns:a16="http://schemas.microsoft.com/office/drawing/2014/main" id="{03144EAD-BE8F-4D49-8934-C02A738842B7}"/>
                </a:ext>
              </a:extLst>
            </p:cNvPr>
            <p:cNvSpPr>
              <a:spLocks/>
            </p:cNvSpPr>
            <p:nvPr/>
          </p:nvSpPr>
          <p:spPr bwMode="auto">
            <a:xfrm>
              <a:off x="2573" y="2210"/>
              <a:ext cx="73" cy="187"/>
            </a:xfrm>
            <a:custGeom>
              <a:avLst/>
              <a:gdLst>
                <a:gd name="T0" fmla="*/ 21 w 21"/>
                <a:gd name="T1" fmla="*/ 0 h 54"/>
                <a:gd name="T2" fmla="*/ 21 w 21"/>
                <a:gd name="T3" fmla="*/ 54 h 54"/>
                <a:gd name="T4" fmla="*/ 0 w 21"/>
                <a:gd name="T5" fmla="*/ 27 h 54"/>
                <a:gd name="T6" fmla="*/ 21 w 21"/>
                <a:gd name="T7" fmla="*/ 0 h 54"/>
              </a:gdLst>
              <a:ahLst/>
              <a:cxnLst>
                <a:cxn ang="0">
                  <a:pos x="T0" y="T1"/>
                </a:cxn>
                <a:cxn ang="0">
                  <a:pos x="T2" y="T3"/>
                </a:cxn>
                <a:cxn ang="0">
                  <a:pos x="T4" y="T5"/>
                </a:cxn>
                <a:cxn ang="0">
                  <a:pos x="T6" y="T7"/>
                </a:cxn>
              </a:cxnLst>
              <a:rect l="0" t="0" r="r" b="b"/>
              <a:pathLst>
                <a:path w="21" h="54">
                  <a:moveTo>
                    <a:pt x="21" y="0"/>
                  </a:moveTo>
                  <a:cubicBezTo>
                    <a:pt x="21" y="54"/>
                    <a:pt x="21" y="54"/>
                    <a:pt x="21" y="54"/>
                  </a:cubicBezTo>
                  <a:cubicBezTo>
                    <a:pt x="9" y="51"/>
                    <a:pt x="0" y="40"/>
                    <a:pt x="0" y="27"/>
                  </a:cubicBezTo>
                  <a:cubicBezTo>
                    <a:pt x="0" y="14"/>
                    <a:pt x="9" y="3"/>
                    <a:pt x="21" y="0"/>
                  </a:cubicBezTo>
                  <a:close/>
                </a:path>
              </a:pathLst>
            </a:custGeom>
            <a:solidFill>
              <a:srgbClr val="00DB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111" name="Picture Placeholder 3110">
            <a:extLst>
              <a:ext uri="{FF2B5EF4-FFF2-40B4-BE49-F238E27FC236}">
                <a16:creationId xmlns:a16="http://schemas.microsoft.com/office/drawing/2014/main" id="{35ACE6CE-9773-4AB8-8933-1F985A3747B3}"/>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4">
            <a:extLst>
              <a:ext uri="{FF2B5EF4-FFF2-40B4-BE49-F238E27FC236}">
                <a16:creationId xmlns:a16="http://schemas.microsoft.com/office/drawing/2014/main" id="{66C090D5-91A5-421F-9855-B76A1A626EE2}"/>
              </a:ext>
            </a:extLst>
          </p:cNvPr>
          <p:cNvGrpSpPr>
            <a:grpSpLocks noChangeAspect="1"/>
          </p:cNvGrpSpPr>
          <p:nvPr/>
        </p:nvGrpSpPr>
        <p:grpSpPr bwMode="auto">
          <a:xfrm>
            <a:off x="3282144" y="1620838"/>
            <a:ext cx="3168649" cy="2215342"/>
            <a:chOff x="824" y="733"/>
            <a:chExt cx="2453" cy="1715"/>
          </a:xfrm>
          <a:solidFill>
            <a:srgbClr val="1DA2DD"/>
          </a:solidFill>
        </p:grpSpPr>
        <p:sp>
          <p:nvSpPr>
            <p:cNvPr id="16" name="Freeform 6">
              <a:extLst>
                <a:ext uri="{FF2B5EF4-FFF2-40B4-BE49-F238E27FC236}">
                  <a16:creationId xmlns:a16="http://schemas.microsoft.com/office/drawing/2014/main" id="{E45C3B9B-BF8F-427E-9970-A93705A66EDE}"/>
                </a:ext>
              </a:extLst>
            </p:cNvPr>
            <p:cNvSpPr>
              <a:spLocks/>
            </p:cNvSpPr>
            <p:nvPr/>
          </p:nvSpPr>
          <p:spPr bwMode="auto">
            <a:xfrm>
              <a:off x="2335" y="1185"/>
              <a:ext cx="942" cy="812"/>
            </a:xfrm>
            <a:custGeom>
              <a:avLst/>
              <a:gdLst>
                <a:gd name="T0" fmla="*/ 128 w 197"/>
                <a:gd name="T1" fmla="*/ 0 h 169"/>
                <a:gd name="T2" fmla="*/ 0 w 197"/>
                <a:gd name="T3" fmla="*/ 0 h 169"/>
                <a:gd name="T4" fmla="*/ 0 w 197"/>
                <a:gd name="T5" fmla="*/ 85 h 169"/>
                <a:gd name="T6" fmla="*/ 0 w 197"/>
                <a:gd name="T7" fmla="*/ 169 h 169"/>
                <a:gd name="T8" fmla="*/ 128 w 197"/>
                <a:gd name="T9" fmla="*/ 169 h 169"/>
                <a:gd name="T10" fmla="*/ 146 w 197"/>
                <a:gd name="T11" fmla="*/ 160 h 169"/>
                <a:gd name="T12" fmla="*/ 191 w 197"/>
                <a:gd name="T13" fmla="*/ 98 h 169"/>
                <a:gd name="T14" fmla="*/ 191 w 197"/>
                <a:gd name="T15" fmla="*/ 72 h 169"/>
                <a:gd name="T16" fmla="*/ 146 w 197"/>
                <a:gd name="T17" fmla="*/ 9 h 169"/>
                <a:gd name="T18" fmla="*/ 128 w 197"/>
                <a:gd name="T19" fmla="*/ 0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7" h="169">
                  <a:moveTo>
                    <a:pt x="128" y="0"/>
                  </a:moveTo>
                  <a:cubicBezTo>
                    <a:pt x="0" y="0"/>
                    <a:pt x="0" y="0"/>
                    <a:pt x="0" y="0"/>
                  </a:cubicBezTo>
                  <a:cubicBezTo>
                    <a:pt x="0" y="85"/>
                    <a:pt x="0" y="85"/>
                    <a:pt x="0" y="85"/>
                  </a:cubicBezTo>
                  <a:cubicBezTo>
                    <a:pt x="0" y="169"/>
                    <a:pt x="0" y="169"/>
                    <a:pt x="0" y="169"/>
                  </a:cubicBezTo>
                  <a:cubicBezTo>
                    <a:pt x="128" y="169"/>
                    <a:pt x="128" y="169"/>
                    <a:pt x="128" y="169"/>
                  </a:cubicBezTo>
                  <a:cubicBezTo>
                    <a:pt x="135" y="169"/>
                    <a:pt x="142" y="166"/>
                    <a:pt x="146" y="160"/>
                  </a:cubicBezTo>
                  <a:cubicBezTo>
                    <a:pt x="191" y="98"/>
                    <a:pt x="191" y="98"/>
                    <a:pt x="191" y="98"/>
                  </a:cubicBezTo>
                  <a:cubicBezTo>
                    <a:pt x="197" y="90"/>
                    <a:pt x="197" y="79"/>
                    <a:pt x="191" y="72"/>
                  </a:cubicBezTo>
                  <a:cubicBezTo>
                    <a:pt x="146" y="9"/>
                    <a:pt x="146" y="9"/>
                    <a:pt x="146" y="9"/>
                  </a:cubicBezTo>
                  <a:cubicBezTo>
                    <a:pt x="142" y="3"/>
                    <a:pt x="135" y="0"/>
                    <a:pt x="12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Oval 7">
              <a:extLst>
                <a:ext uri="{FF2B5EF4-FFF2-40B4-BE49-F238E27FC236}">
                  <a16:creationId xmlns:a16="http://schemas.microsoft.com/office/drawing/2014/main" id="{8B14C46B-BB66-4BA4-B5D1-514D983376EF}"/>
                </a:ext>
              </a:extLst>
            </p:cNvPr>
            <p:cNvSpPr>
              <a:spLocks noChangeArrowheads="1"/>
            </p:cNvSpPr>
            <p:nvPr/>
          </p:nvSpPr>
          <p:spPr bwMode="auto">
            <a:xfrm>
              <a:off x="824" y="733"/>
              <a:ext cx="1707" cy="17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9" name="Oval 18">
            <a:extLst>
              <a:ext uri="{FF2B5EF4-FFF2-40B4-BE49-F238E27FC236}">
                <a16:creationId xmlns:a16="http://schemas.microsoft.com/office/drawing/2014/main" id="{06546BD1-AFCF-4C4F-8057-72B0119FE56A}"/>
              </a:ext>
            </a:extLst>
          </p:cNvPr>
          <p:cNvSpPr/>
          <p:nvPr/>
        </p:nvSpPr>
        <p:spPr>
          <a:xfrm>
            <a:off x="3602497" y="1912772"/>
            <a:ext cx="1631473" cy="163147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9">
            <a:extLst>
              <a:ext uri="{FF2B5EF4-FFF2-40B4-BE49-F238E27FC236}">
                <a16:creationId xmlns:a16="http://schemas.microsoft.com/office/drawing/2014/main" id="{D985D28A-3438-40EC-B553-5CE86A4CBACA}"/>
              </a:ext>
            </a:extLst>
          </p:cNvPr>
          <p:cNvSpPr>
            <a:spLocks noChangeArrowheads="1"/>
          </p:cNvSpPr>
          <p:nvPr/>
        </p:nvSpPr>
        <p:spPr bwMode="auto">
          <a:xfrm>
            <a:off x="3847282" y="2173705"/>
            <a:ext cx="1074731" cy="1079899"/>
          </a:xfrm>
          <a:prstGeom prst="ellipse">
            <a:avLst/>
          </a:prstGeom>
          <a:solidFill>
            <a:srgbClr val="1DA2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4000" dirty="0">
                <a:solidFill>
                  <a:schemeClr val="bg1"/>
                </a:solidFill>
              </a:rPr>
              <a:t>01</a:t>
            </a:r>
          </a:p>
        </p:txBody>
      </p:sp>
      <p:sp>
        <p:nvSpPr>
          <p:cNvPr id="21" name="TextBox 157">
            <a:extLst>
              <a:ext uri="{FF2B5EF4-FFF2-40B4-BE49-F238E27FC236}">
                <a16:creationId xmlns:a16="http://schemas.microsoft.com/office/drawing/2014/main" id="{46C61B12-691E-4C9E-8C20-C38238971824}"/>
              </a:ext>
            </a:extLst>
          </p:cNvPr>
          <p:cNvSpPr txBox="1">
            <a:spLocks noChangeArrowheads="1"/>
          </p:cNvSpPr>
          <p:nvPr/>
        </p:nvSpPr>
        <p:spPr bwMode="auto">
          <a:xfrm>
            <a:off x="6762750" y="2143377"/>
            <a:ext cx="5259388" cy="1258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400" b="1" dirty="0">
                <a:latin typeface="+mn-lt"/>
              </a:rPr>
              <a:t>Lorem ipsum dolor </a:t>
            </a:r>
            <a:r>
              <a:rPr lang="pt-BR" altLang="es-MX" sz="14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400" dirty="0">
              <a:latin typeface="+mn-lt"/>
              <a:cs typeface="Calibri Light" panose="020F0302020204030204" pitchFamily="34" charset="0"/>
            </a:endParaRPr>
          </a:p>
        </p:txBody>
      </p:sp>
      <p:grpSp>
        <p:nvGrpSpPr>
          <p:cNvPr id="77" name="Group 4">
            <a:extLst>
              <a:ext uri="{FF2B5EF4-FFF2-40B4-BE49-F238E27FC236}">
                <a16:creationId xmlns:a16="http://schemas.microsoft.com/office/drawing/2014/main" id="{A88534F8-6913-4785-9A2E-FC711C1C36DE}"/>
              </a:ext>
            </a:extLst>
          </p:cNvPr>
          <p:cNvGrpSpPr>
            <a:grpSpLocks noChangeAspect="1"/>
          </p:cNvGrpSpPr>
          <p:nvPr/>
        </p:nvGrpSpPr>
        <p:grpSpPr bwMode="auto">
          <a:xfrm>
            <a:off x="3282144" y="4132472"/>
            <a:ext cx="3168649" cy="2215342"/>
            <a:chOff x="824" y="733"/>
            <a:chExt cx="2453" cy="1715"/>
          </a:xfrm>
          <a:solidFill>
            <a:srgbClr val="1DA2DD"/>
          </a:solidFill>
        </p:grpSpPr>
        <p:sp>
          <p:nvSpPr>
            <p:cNvPr id="78" name="Freeform 6">
              <a:extLst>
                <a:ext uri="{FF2B5EF4-FFF2-40B4-BE49-F238E27FC236}">
                  <a16:creationId xmlns:a16="http://schemas.microsoft.com/office/drawing/2014/main" id="{0535E80B-CF68-48A8-8D99-CD02391B9EEB}"/>
                </a:ext>
              </a:extLst>
            </p:cNvPr>
            <p:cNvSpPr>
              <a:spLocks/>
            </p:cNvSpPr>
            <p:nvPr/>
          </p:nvSpPr>
          <p:spPr bwMode="auto">
            <a:xfrm>
              <a:off x="2335" y="1185"/>
              <a:ext cx="942" cy="812"/>
            </a:xfrm>
            <a:custGeom>
              <a:avLst/>
              <a:gdLst>
                <a:gd name="T0" fmla="*/ 128 w 197"/>
                <a:gd name="T1" fmla="*/ 0 h 169"/>
                <a:gd name="T2" fmla="*/ 0 w 197"/>
                <a:gd name="T3" fmla="*/ 0 h 169"/>
                <a:gd name="T4" fmla="*/ 0 w 197"/>
                <a:gd name="T5" fmla="*/ 85 h 169"/>
                <a:gd name="T6" fmla="*/ 0 w 197"/>
                <a:gd name="T7" fmla="*/ 169 h 169"/>
                <a:gd name="T8" fmla="*/ 128 w 197"/>
                <a:gd name="T9" fmla="*/ 169 h 169"/>
                <a:gd name="T10" fmla="*/ 146 w 197"/>
                <a:gd name="T11" fmla="*/ 160 h 169"/>
                <a:gd name="T12" fmla="*/ 191 w 197"/>
                <a:gd name="T13" fmla="*/ 98 h 169"/>
                <a:gd name="T14" fmla="*/ 191 w 197"/>
                <a:gd name="T15" fmla="*/ 72 h 169"/>
                <a:gd name="T16" fmla="*/ 146 w 197"/>
                <a:gd name="T17" fmla="*/ 9 h 169"/>
                <a:gd name="T18" fmla="*/ 128 w 197"/>
                <a:gd name="T19" fmla="*/ 0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7" h="169">
                  <a:moveTo>
                    <a:pt x="128" y="0"/>
                  </a:moveTo>
                  <a:cubicBezTo>
                    <a:pt x="0" y="0"/>
                    <a:pt x="0" y="0"/>
                    <a:pt x="0" y="0"/>
                  </a:cubicBezTo>
                  <a:cubicBezTo>
                    <a:pt x="0" y="85"/>
                    <a:pt x="0" y="85"/>
                    <a:pt x="0" y="85"/>
                  </a:cubicBezTo>
                  <a:cubicBezTo>
                    <a:pt x="0" y="169"/>
                    <a:pt x="0" y="169"/>
                    <a:pt x="0" y="169"/>
                  </a:cubicBezTo>
                  <a:cubicBezTo>
                    <a:pt x="128" y="169"/>
                    <a:pt x="128" y="169"/>
                    <a:pt x="128" y="169"/>
                  </a:cubicBezTo>
                  <a:cubicBezTo>
                    <a:pt x="135" y="169"/>
                    <a:pt x="142" y="166"/>
                    <a:pt x="146" y="160"/>
                  </a:cubicBezTo>
                  <a:cubicBezTo>
                    <a:pt x="191" y="98"/>
                    <a:pt x="191" y="98"/>
                    <a:pt x="191" y="98"/>
                  </a:cubicBezTo>
                  <a:cubicBezTo>
                    <a:pt x="197" y="90"/>
                    <a:pt x="197" y="79"/>
                    <a:pt x="191" y="72"/>
                  </a:cubicBezTo>
                  <a:cubicBezTo>
                    <a:pt x="146" y="9"/>
                    <a:pt x="146" y="9"/>
                    <a:pt x="146" y="9"/>
                  </a:cubicBezTo>
                  <a:cubicBezTo>
                    <a:pt x="142" y="3"/>
                    <a:pt x="135" y="0"/>
                    <a:pt x="12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Oval 7">
              <a:extLst>
                <a:ext uri="{FF2B5EF4-FFF2-40B4-BE49-F238E27FC236}">
                  <a16:creationId xmlns:a16="http://schemas.microsoft.com/office/drawing/2014/main" id="{CEF59D64-ED56-4F1D-86BC-693AEFC6160F}"/>
                </a:ext>
              </a:extLst>
            </p:cNvPr>
            <p:cNvSpPr>
              <a:spLocks noChangeArrowheads="1"/>
            </p:cNvSpPr>
            <p:nvPr/>
          </p:nvSpPr>
          <p:spPr bwMode="auto">
            <a:xfrm>
              <a:off x="824" y="733"/>
              <a:ext cx="1707" cy="17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0" name="Oval 79">
            <a:extLst>
              <a:ext uri="{FF2B5EF4-FFF2-40B4-BE49-F238E27FC236}">
                <a16:creationId xmlns:a16="http://schemas.microsoft.com/office/drawing/2014/main" id="{F561649D-3DC1-4E23-92B8-09909FFBD1F5}"/>
              </a:ext>
            </a:extLst>
          </p:cNvPr>
          <p:cNvSpPr/>
          <p:nvPr/>
        </p:nvSpPr>
        <p:spPr>
          <a:xfrm>
            <a:off x="3602497" y="4424406"/>
            <a:ext cx="1631473" cy="163147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9">
            <a:extLst>
              <a:ext uri="{FF2B5EF4-FFF2-40B4-BE49-F238E27FC236}">
                <a16:creationId xmlns:a16="http://schemas.microsoft.com/office/drawing/2014/main" id="{4A2581B1-B2DC-4DEE-958A-8472BA1352BD}"/>
              </a:ext>
            </a:extLst>
          </p:cNvPr>
          <p:cNvSpPr>
            <a:spLocks noChangeArrowheads="1"/>
          </p:cNvSpPr>
          <p:nvPr/>
        </p:nvSpPr>
        <p:spPr bwMode="auto">
          <a:xfrm>
            <a:off x="3847282" y="4685339"/>
            <a:ext cx="1074731" cy="1079899"/>
          </a:xfrm>
          <a:prstGeom prst="ellipse">
            <a:avLst/>
          </a:prstGeom>
          <a:solidFill>
            <a:srgbClr val="1DA2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4000" dirty="0">
                <a:solidFill>
                  <a:schemeClr val="bg1"/>
                </a:solidFill>
              </a:rPr>
              <a:t>02</a:t>
            </a:r>
          </a:p>
        </p:txBody>
      </p:sp>
      <p:sp>
        <p:nvSpPr>
          <p:cNvPr id="22" name="TextBox 157">
            <a:extLst>
              <a:ext uri="{FF2B5EF4-FFF2-40B4-BE49-F238E27FC236}">
                <a16:creationId xmlns:a16="http://schemas.microsoft.com/office/drawing/2014/main" id="{58C0B4F6-5CAC-4709-A08F-556E23D14179}"/>
              </a:ext>
            </a:extLst>
          </p:cNvPr>
          <p:cNvSpPr txBox="1">
            <a:spLocks noChangeArrowheads="1"/>
          </p:cNvSpPr>
          <p:nvPr/>
        </p:nvSpPr>
        <p:spPr bwMode="auto">
          <a:xfrm>
            <a:off x="6762750" y="4637816"/>
            <a:ext cx="5259388" cy="1258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400" b="1" dirty="0">
                <a:latin typeface="+mn-lt"/>
              </a:rPr>
              <a:t>Lorem ipsum dolor </a:t>
            </a:r>
            <a:r>
              <a:rPr lang="pt-BR" altLang="es-MX" sz="14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400" dirty="0">
              <a:latin typeface="+mn-lt"/>
              <a:cs typeface="Calibri Light" panose="020F0302020204030204" pitchFamily="34" charset="0"/>
            </a:endParaRPr>
          </a:p>
        </p:txBody>
      </p:sp>
      <p:sp>
        <p:nvSpPr>
          <p:cNvPr id="23" name="TextBox 156">
            <a:extLst>
              <a:ext uri="{FF2B5EF4-FFF2-40B4-BE49-F238E27FC236}">
                <a16:creationId xmlns:a16="http://schemas.microsoft.com/office/drawing/2014/main" id="{76BFF97B-25D3-4B37-8FBE-8C72831D71A8}"/>
              </a:ext>
            </a:extLst>
          </p:cNvPr>
          <p:cNvSpPr txBox="1">
            <a:spLocks noChangeArrowheads="1"/>
          </p:cNvSpPr>
          <p:nvPr/>
        </p:nvSpPr>
        <p:spPr bwMode="auto">
          <a:xfrm>
            <a:off x="6704850" y="1074027"/>
            <a:ext cx="4451310"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dirty="0">
                <a:latin typeface="+mn-lt"/>
              </a:rPr>
              <a:t>Your Title Goes Here</a:t>
            </a:r>
          </a:p>
        </p:txBody>
      </p:sp>
      <p:sp>
        <p:nvSpPr>
          <p:cNvPr id="2" name="Rectangle 1">
            <a:extLst>
              <a:ext uri="{FF2B5EF4-FFF2-40B4-BE49-F238E27FC236}">
                <a16:creationId xmlns:a16="http://schemas.microsoft.com/office/drawing/2014/main" id="{8AE6FFD7-1B73-4675-BF15-4BDBD42229E4}"/>
              </a:ext>
            </a:extLst>
          </p:cNvPr>
          <p:cNvSpPr/>
          <p:nvPr/>
        </p:nvSpPr>
        <p:spPr>
          <a:xfrm rot="5400000">
            <a:off x="-355600" y="3365500"/>
            <a:ext cx="6858000" cy="127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a:extLst>
              <a:ext uri="{FF2B5EF4-FFF2-40B4-BE49-F238E27FC236}">
                <a16:creationId xmlns:a16="http://schemas.microsoft.com/office/drawing/2014/main" id="{CF5B88C0-F205-4A88-A37B-F476C6B2E4E6}"/>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72D41D-4B60-48BD-933D-96206A1EF2B4}"/>
              </a:ext>
            </a:extLst>
          </p:cNvPr>
          <p:cNvSpPr/>
          <p:nvPr/>
        </p:nvSpPr>
        <p:spPr>
          <a:xfrm>
            <a:off x="-2382" y="4556988"/>
            <a:ext cx="12192000" cy="14483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4">
            <a:extLst>
              <a:ext uri="{FF2B5EF4-FFF2-40B4-BE49-F238E27FC236}">
                <a16:creationId xmlns:a16="http://schemas.microsoft.com/office/drawing/2014/main" id="{9F531DE4-09F4-4193-8D3B-673178EF2013}"/>
              </a:ext>
            </a:extLst>
          </p:cNvPr>
          <p:cNvGrpSpPr>
            <a:grpSpLocks noChangeAspect="1"/>
          </p:cNvGrpSpPr>
          <p:nvPr/>
        </p:nvGrpSpPr>
        <p:grpSpPr bwMode="auto">
          <a:xfrm>
            <a:off x="1074738" y="4076700"/>
            <a:ext cx="10042525" cy="2571749"/>
            <a:chOff x="677" y="2568"/>
            <a:chExt cx="6326" cy="1620"/>
          </a:xfrm>
        </p:grpSpPr>
        <p:sp>
          <p:nvSpPr>
            <p:cNvPr id="21" name="Freeform 5">
              <a:extLst>
                <a:ext uri="{FF2B5EF4-FFF2-40B4-BE49-F238E27FC236}">
                  <a16:creationId xmlns:a16="http://schemas.microsoft.com/office/drawing/2014/main" id="{C246E30A-48BF-4F89-AEE7-B4A8B390A618}"/>
                </a:ext>
              </a:extLst>
            </p:cNvPr>
            <p:cNvSpPr>
              <a:spLocks/>
            </p:cNvSpPr>
            <p:nvPr/>
          </p:nvSpPr>
          <p:spPr bwMode="auto">
            <a:xfrm>
              <a:off x="805" y="2568"/>
              <a:ext cx="1551" cy="671"/>
            </a:xfrm>
            <a:custGeom>
              <a:avLst/>
              <a:gdLst>
                <a:gd name="T0" fmla="*/ 468 w 509"/>
                <a:gd name="T1" fmla="*/ 164 h 164"/>
                <a:gd name="T2" fmla="*/ 40 w 509"/>
                <a:gd name="T3" fmla="*/ 164 h 164"/>
                <a:gd name="T4" fmla="*/ 0 w 509"/>
                <a:gd name="T5" fmla="*/ 123 h 164"/>
                <a:gd name="T6" fmla="*/ 0 w 509"/>
                <a:gd name="T7" fmla="*/ 40 h 164"/>
                <a:gd name="T8" fmla="*/ 40 w 509"/>
                <a:gd name="T9" fmla="*/ 0 h 164"/>
                <a:gd name="T10" fmla="*/ 468 w 509"/>
                <a:gd name="T11" fmla="*/ 0 h 164"/>
                <a:gd name="T12" fmla="*/ 509 w 509"/>
                <a:gd name="T13" fmla="*/ 40 h 164"/>
                <a:gd name="T14" fmla="*/ 509 w 509"/>
                <a:gd name="T15" fmla="*/ 123 h 164"/>
                <a:gd name="T16" fmla="*/ 468 w 509"/>
                <a:gd name="T17" fmla="*/ 164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9" h="164">
                  <a:moveTo>
                    <a:pt x="468" y="164"/>
                  </a:moveTo>
                  <a:cubicBezTo>
                    <a:pt x="40" y="164"/>
                    <a:pt x="40" y="164"/>
                    <a:pt x="40" y="164"/>
                  </a:cubicBezTo>
                  <a:cubicBezTo>
                    <a:pt x="18" y="164"/>
                    <a:pt x="0" y="145"/>
                    <a:pt x="0" y="123"/>
                  </a:cubicBezTo>
                  <a:cubicBezTo>
                    <a:pt x="0" y="40"/>
                    <a:pt x="0" y="40"/>
                    <a:pt x="0" y="40"/>
                  </a:cubicBezTo>
                  <a:cubicBezTo>
                    <a:pt x="0" y="18"/>
                    <a:pt x="18" y="0"/>
                    <a:pt x="40" y="0"/>
                  </a:cubicBezTo>
                  <a:cubicBezTo>
                    <a:pt x="468" y="0"/>
                    <a:pt x="468" y="0"/>
                    <a:pt x="468" y="0"/>
                  </a:cubicBezTo>
                  <a:cubicBezTo>
                    <a:pt x="491" y="0"/>
                    <a:pt x="509" y="18"/>
                    <a:pt x="509" y="40"/>
                  </a:cubicBezTo>
                  <a:cubicBezTo>
                    <a:pt x="509" y="123"/>
                    <a:pt x="509" y="123"/>
                    <a:pt x="509" y="123"/>
                  </a:cubicBezTo>
                  <a:cubicBezTo>
                    <a:pt x="509" y="145"/>
                    <a:pt x="491" y="164"/>
                    <a:pt x="468" y="164"/>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6">
              <a:extLst>
                <a:ext uri="{FF2B5EF4-FFF2-40B4-BE49-F238E27FC236}">
                  <a16:creationId xmlns:a16="http://schemas.microsoft.com/office/drawing/2014/main" id="{74211FB1-EF20-4E0F-A31F-F36737034298}"/>
                </a:ext>
              </a:extLst>
            </p:cNvPr>
            <p:cNvSpPr>
              <a:spLocks/>
            </p:cNvSpPr>
            <p:nvPr/>
          </p:nvSpPr>
          <p:spPr bwMode="auto">
            <a:xfrm>
              <a:off x="677" y="2982"/>
              <a:ext cx="1807" cy="1206"/>
            </a:xfrm>
            <a:custGeom>
              <a:avLst/>
              <a:gdLst>
                <a:gd name="T0" fmla="*/ 545 w 593"/>
                <a:gd name="T1" fmla="*/ 394 h 394"/>
                <a:gd name="T2" fmla="*/ 48 w 593"/>
                <a:gd name="T3" fmla="*/ 394 h 394"/>
                <a:gd name="T4" fmla="*/ 0 w 593"/>
                <a:gd name="T5" fmla="*/ 346 h 394"/>
                <a:gd name="T6" fmla="*/ 0 w 593"/>
                <a:gd name="T7" fmla="*/ 47 h 394"/>
                <a:gd name="T8" fmla="*/ 48 w 593"/>
                <a:gd name="T9" fmla="*/ 0 h 394"/>
                <a:gd name="T10" fmla="*/ 545 w 593"/>
                <a:gd name="T11" fmla="*/ 0 h 394"/>
                <a:gd name="T12" fmla="*/ 593 w 593"/>
                <a:gd name="T13" fmla="*/ 47 h 394"/>
                <a:gd name="T14" fmla="*/ 593 w 593"/>
                <a:gd name="T15" fmla="*/ 346 h 394"/>
                <a:gd name="T16" fmla="*/ 545 w 593"/>
                <a:gd name="T17" fmla="*/ 394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3" h="394">
                  <a:moveTo>
                    <a:pt x="545" y="394"/>
                  </a:moveTo>
                  <a:cubicBezTo>
                    <a:pt x="48" y="394"/>
                    <a:pt x="48" y="394"/>
                    <a:pt x="48" y="394"/>
                  </a:cubicBezTo>
                  <a:cubicBezTo>
                    <a:pt x="22" y="394"/>
                    <a:pt x="0" y="372"/>
                    <a:pt x="0" y="346"/>
                  </a:cubicBezTo>
                  <a:cubicBezTo>
                    <a:pt x="0" y="47"/>
                    <a:pt x="0" y="47"/>
                    <a:pt x="0" y="47"/>
                  </a:cubicBezTo>
                  <a:cubicBezTo>
                    <a:pt x="0" y="21"/>
                    <a:pt x="22" y="0"/>
                    <a:pt x="48" y="0"/>
                  </a:cubicBezTo>
                  <a:cubicBezTo>
                    <a:pt x="545" y="0"/>
                    <a:pt x="545" y="0"/>
                    <a:pt x="545" y="0"/>
                  </a:cubicBezTo>
                  <a:cubicBezTo>
                    <a:pt x="571" y="0"/>
                    <a:pt x="593" y="21"/>
                    <a:pt x="593" y="47"/>
                  </a:cubicBezTo>
                  <a:cubicBezTo>
                    <a:pt x="593" y="346"/>
                    <a:pt x="593" y="346"/>
                    <a:pt x="593" y="346"/>
                  </a:cubicBezTo>
                  <a:cubicBezTo>
                    <a:pt x="593" y="372"/>
                    <a:pt x="571" y="394"/>
                    <a:pt x="545" y="394"/>
                  </a:cubicBezTo>
                  <a:close/>
                </a:path>
              </a:pathLst>
            </a:custGeom>
            <a:solidFill>
              <a:srgbClr val="1DA2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7">
              <a:extLst>
                <a:ext uri="{FF2B5EF4-FFF2-40B4-BE49-F238E27FC236}">
                  <a16:creationId xmlns:a16="http://schemas.microsoft.com/office/drawing/2014/main" id="{F2332ABF-EA8A-47A9-895C-8CF4D4F8FA19}"/>
                </a:ext>
              </a:extLst>
            </p:cNvPr>
            <p:cNvSpPr>
              <a:spLocks/>
            </p:cNvSpPr>
            <p:nvPr/>
          </p:nvSpPr>
          <p:spPr bwMode="auto">
            <a:xfrm>
              <a:off x="3066" y="2568"/>
              <a:ext cx="1548" cy="671"/>
            </a:xfrm>
            <a:custGeom>
              <a:avLst/>
              <a:gdLst>
                <a:gd name="T0" fmla="*/ 468 w 508"/>
                <a:gd name="T1" fmla="*/ 164 h 164"/>
                <a:gd name="T2" fmla="*/ 40 w 508"/>
                <a:gd name="T3" fmla="*/ 164 h 164"/>
                <a:gd name="T4" fmla="*/ 0 w 508"/>
                <a:gd name="T5" fmla="*/ 123 h 164"/>
                <a:gd name="T6" fmla="*/ 0 w 508"/>
                <a:gd name="T7" fmla="*/ 40 h 164"/>
                <a:gd name="T8" fmla="*/ 40 w 508"/>
                <a:gd name="T9" fmla="*/ 0 h 164"/>
                <a:gd name="T10" fmla="*/ 468 w 508"/>
                <a:gd name="T11" fmla="*/ 0 h 164"/>
                <a:gd name="T12" fmla="*/ 508 w 508"/>
                <a:gd name="T13" fmla="*/ 40 h 164"/>
                <a:gd name="T14" fmla="*/ 508 w 508"/>
                <a:gd name="T15" fmla="*/ 123 h 164"/>
                <a:gd name="T16" fmla="*/ 468 w 508"/>
                <a:gd name="T17" fmla="*/ 164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8" h="164">
                  <a:moveTo>
                    <a:pt x="468" y="164"/>
                  </a:moveTo>
                  <a:cubicBezTo>
                    <a:pt x="40" y="164"/>
                    <a:pt x="40" y="164"/>
                    <a:pt x="40" y="164"/>
                  </a:cubicBezTo>
                  <a:cubicBezTo>
                    <a:pt x="18" y="164"/>
                    <a:pt x="0" y="145"/>
                    <a:pt x="0" y="123"/>
                  </a:cubicBezTo>
                  <a:cubicBezTo>
                    <a:pt x="0" y="40"/>
                    <a:pt x="0" y="40"/>
                    <a:pt x="0" y="40"/>
                  </a:cubicBezTo>
                  <a:cubicBezTo>
                    <a:pt x="0" y="18"/>
                    <a:pt x="18" y="0"/>
                    <a:pt x="40" y="0"/>
                  </a:cubicBezTo>
                  <a:cubicBezTo>
                    <a:pt x="468" y="0"/>
                    <a:pt x="468" y="0"/>
                    <a:pt x="468" y="0"/>
                  </a:cubicBezTo>
                  <a:cubicBezTo>
                    <a:pt x="490" y="0"/>
                    <a:pt x="508" y="18"/>
                    <a:pt x="508" y="40"/>
                  </a:cubicBezTo>
                  <a:cubicBezTo>
                    <a:pt x="508" y="123"/>
                    <a:pt x="508" y="123"/>
                    <a:pt x="508" y="123"/>
                  </a:cubicBezTo>
                  <a:cubicBezTo>
                    <a:pt x="508" y="145"/>
                    <a:pt x="490" y="164"/>
                    <a:pt x="468" y="164"/>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8">
              <a:extLst>
                <a:ext uri="{FF2B5EF4-FFF2-40B4-BE49-F238E27FC236}">
                  <a16:creationId xmlns:a16="http://schemas.microsoft.com/office/drawing/2014/main" id="{4FE20700-91CC-448C-9EEE-AE7F8CC44C9E}"/>
                </a:ext>
              </a:extLst>
            </p:cNvPr>
            <p:cNvSpPr>
              <a:spLocks/>
            </p:cNvSpPr>
            <p:nvPr/>
          </p:nvSpPr>
          <p:spPr bwMode="auto">
            <a:xfrm>
              <a:off x="2938" y="2982"/>
              <a:ext cx="1804" cy="1206"/>
            </a:xfrm>
            <a:custGeom>
              <a:avLst/>
              <a:gdLst>
                <a:gd name="T0" fmla="*/ 545 w 592"/>
                <a:gd name="T1" fmla="*/ 394 h 394"/>
                <a:gd name="T2" fmla="*/ 47 w 592"/>
                <a:gd name="T3" fmla="*/ 394 h 394"/>
                <a:gd name="T4" fmla="*/ 0 w 592"/>
                <a:gd name="T5" fmla="*/ 346 h 394"/>
                <a:gd name="T6" fmla="*/ 0 w 592"/>
                <a:gd name="T7" fmla="*/ 47 h 394"/>
                <a:gd name="T8" fmla="*/ 47 w 592"/>
                <a:gd name="T9" fmla="*/ 0 h 394"/>
                <a:gd name="T10" fmla="*/ 545 w 592"/>
                <a:gd name="T11" fmla="*/ 0 h 394"/>
                <a:gd name="T12" fmla="*/ 592 w 592"/>
                <a:gd name="T13" fmla="*/ 47 h 394"/>
                <a:gd name="T14" fmla="*/ 592 w 592"/>
                <a:gd name="T15" fmla="*/ 346 h 394"/>
                <a:gd name="T16" fmla="*/ 545 w 592"/>
                <a:gd name="T17" fmla="*/ 394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2" h="394">
                  <a:moveTo>
                    <a:pt x="545" y="394"/>
                  </a:moveTo>
                  <a:cubicBezTo>
                    <a:pt x="47" y="394"/>
                    <a:pt x="47" y="394"/>
                    <a:pt x="47" y="394"/>
                  </a:cubicBezTo>
                  <a:cubicBezTo>
                    <a:pt x="21" y="394"/>
                    <a:pt x="0" y="372"/>
                    <a:pt x="0" y="346"/>
                  </a:cubicBezTo>
                  <a:cubicBezTo>
                    <a:pt x="0" y="47"/>
                    <a:pt x="0" y="47"/>
                    <a:pt x="0" y="47"/>
                  </a:cubicBezTo>
                  <a:cubicBezTo>
                    <a:pt x="0" y="21"/>
                    <a:pt x="21" y="0"/>
                    <a:pt x="47" y="0"/>
                  </a:cubicBezTo>
                  <a:cubicBezTo>
                    <a:pt x="545" y="0"/>
                    <a:pt x="545" y="0"/>
                    <a:pt x="545" y="0"/>
                  </a:cubicBezTo>
                  <a:cubicBezTo>
                    <a:pt x="571" y="0"/>
                    <a:pt x="592" y="21"/>
                    <a:pt x="592" y="47"/>
                  </a:cubicBezTo>
                  <a:cubicBezTo>
                    <a:pt x="592" y="346"/>
                    <a:pt x="592" y="346"/>
                    <a:pt x="592" y="346"/>
                  </a:cubicBezTo>
                  <a:cubicBezTo>
                    <a:pt x="592" y="372"/>
                    <a:pt x="571" y="394"/>
                    <a:pt x="545" y="394"/>
                  </a:cubicBezTo>
                  <a:close/>
                </a:path>
              </a:pathLst>
            </a:custGeom>
            <a:solidFill>
              <a:srgbClr val="0B6F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9">
              <a:extLst>
                <a:ext uri="{FF2B5EF4-FFF2-40B4-BE49-F238E27FC236}">
                  <a16:creationId xmlns:a16="http://schemas.microsoft.com/office/drawing/2014/main" id="{AE1413B1-2385-42E6-8410-C281593E0783}"/>
                </a:ext>
              </a:extLst>
            </p:cNvPr>
            <p:cNvSpPr>
              <a:spLocks/>
            </p:cNvSpPr>
            <p:nvPr/>
          </p:nvSpPr>
          <p:spPr bwMode="auto">
            <a:xfrm>
              <a:off x="5324" y="2568"/>
              <a:ext cx="1551" cy="671"/>
            </a:xfrm>
            <a:custGeom>
              <a:avLst/>
              <a:gdLst>
                <a:gd name="T0" fmla="*/ 469 w 509"/>
                <a:gd name="T1" fmla="*/ 164 h 164"/>
                <a:gd name="T2" fmla="*/ 41 w 509"/>
                <a:gd name="T3" fmla="*/ 164 h 164"/>
                <a:gd name="T4" fmla="*/ 0 w 509"/>
                <a:gd name="T5" fmla="*/ 123 h 164"/>
                <a:gd name="T6" fmla="*/ 0 w 509"/>
                <a:gd name="T7" fmla="*/ 40 h 164"/>
                <a:gd name="T8" fmla="*/ 41 w 509"/>
                <a:gd name="T9" fmla="*/ 0 h 164"/>
                <a:gd name="T10" fmla="*/ 469 w 509"/>
                <a:gd name="T11" fmla="*/ 0 h 164"/>
                <a:gd name="T12" fmla="*/ 509 w 509"/>
                <a:gd name="T13" fmla="*/ 40 h 164"/>
                <a:gd name="T14" fmla="*/ 509 w 509"/>
                <a:gd name="T15" fmla="*/ 123 h 164"/>
                <a:gd name="T16" fmla="*/ 469 w 509"/>
                <a:gd name="T17" fmla="*/ 164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9" h="164">
                  <a:moveTo>
                    <a:pt x="469" y="164"/>
                  </a:moveTo>
                  <a:cubicBezTo>
                    <a:pt x="41" y="164"/>
                    <a:pt x="41" y="164"/>
                    <a:pt x="41" y="164"/>
                  </a:cubicBezTo>
                  <a:cubicBezTo>
                    <a:pt x="18" y="164"/>
                    <a:pt x="0" y="145"/>
                    <a:pt x="0" y="123"/>
                  </a:cubicBezTo>
                  <a:cubicBezTo>
                    <a:pt x="0" y="40"/>
                    <a:pt x="0" y="40"/>
                    <a:pt x="0" y="40"/>
                  </a:cubicBezTo>
                  <a:cubicBezTo>
                    <a:pt x="0" y="18"/>
                    <a:pt x="18" y="0"/>
                    <a:pt x="41" y="0"/>
                  </a:cubicBezTo>
                  <a:cubicBezTo>
                    <a:pt x="469" y="0"/>
                    <a:pt x="469" y="0"/>
                    <a:pt x="469" y="0"/>
                  </a:cubicBezTo>
                  <a:cubicBezTo>
                    <a:pt x="491" y="0"/>
                    <a:pt x="509" y="18"/>
                    <a:pt x="509" y="40"/>
                  </a:cubicBezTo>
                  <a:cubicBezTo>
                    <a:pt x="509" y="123"/>
                    <a:pt x="509" y="123"/>
                    <a:pt x="509" y="123"/>
                  </a:cubicBezTo>
                  <a:cubicBezTo>
                    <a:pt x="509" y="145"/>
                    <a:pt x="491" y="164"/>
                    <a:pt x="469" y="164"/>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0">
              <a:extLst>
                <a:ext uri="{FF2B5EF4-FFF2-40B4-BE49-F238E27FC236}">
                  <a16:creationId xmlns:a16="http://schemas.microsoft.com/office/drawing/2014/main" id="{A6862DEC-8215-4B48-8BD5-97BC084C89DF}"/>
                </a:ext>
              </a:extLst>
            </p:cNvPr>
            <p:cNvSpPr>
              <a:spLocks/>
            </p:cNvSpPr>
            <p:nvPr/>
          </p:nvSpPr>
          <p:spPr bwMode="auto">
            <a:xfrm>
              <a:off x="5196" y="2982"/>
              <a:ext cx="1807" cy="1206"/>
            </a:xfrm>
            <a:custGeom>
              <a:avLst/>
              <a:gdLst>
                <a:gd name="T0" fmla="*/ 545 w 593"/>
                <a:gd name="T1" fmla="*/ 394 h 394"/>
                <a:gd name="T2" fmla="*/ 48 w 593"/>
                <a:gd name="T3" fmla="*/ 394 h 394"/>
                <a:gd name="T4" fmla="*/ 0 w 593"/>
                <a:gd name="T5" fmla="*/ 346 h 394"/>
                <a:gd name="T6" fmla="*/ 0 w 593"/>
                <a:gd name="T7" fmla="*/ 47 h 394"/>
                <a:gd name="T8" fmla="*/ 48 w 593"/>
                <a:gd name="T9" fmla="*/ 0 h 394"/>
                <a:gd name="T10" fmla="*/ 545 w 593"/>
                <a:gd name="T11" fmla="*/ 0 h 394"/>
                <a:gd name="T12" fmla="*/ 593 w 593"/>
                <a:gd name="T13" fmla="*/ 47 h 394"/>
                <a:gd name="T14" fmla="*/ 593 w 593"/>
                <a:gd name="T15" fmla="*/ 346 h 394"/>
                <a:gd name="T16" fmla="*/ 545 w 593"/>
                <a:gd name="T17" fmla="*/ 394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3" h="394">
                  <a:moveTo>
                    <a:pt x="545" y="394"/>
                  </a:moveTo>
                  <a:cubicBezTo>
                    <a:pt x="48" y="394"/>
                    <a:pt x="48" y="394"/>
                    <a:pt x="48" y="394"/>
                  </a:cubicBezTo>
                  <a:cubicBezTo>
                    <a:pt x="22" y="394"/>
                    <a:pt x="0" y="372"/>
                    <a:pt x="0" y="346"/>
                  </a:cubicBezTo>
                  <a:cubicBezTo>
                    <a:pt x="0" y="47"/>
                    <a:pt x="0" y="47"/>
                    <a:pt x="0" y="47"/>
                  </a:cubicBezTo>
                  <a:cubicBezTo>
                    <a:pt x="0" y="21"/>
                    <a:pt x="22" y="0"/>
                    <a:pt x="48" y="0"/>
                  </a:cubicBezTo>
                  <a:cubicBezTo>
                    <a:pt x="545" y="0"/>
                    <a:pt x="545" y="0"/>
                    <a:pt x="545" y="0"/>
                  </a:cubicBezTo>
                  <a:cubicBezTo>
                    <a:pt x="571" y="0"/>
                    <a:pt x="593" y="21"/>
                    <a:pt x="593" y="47"/>
                  </a:cubicBezTo>
                  <a:cubicBezTo>
                    <a:pt x="593" y="346"/>
                    <a:pt x="593" y="346"/>
                    <a:pt x="593" y="346"/>
                  </a:cubicBezTo>
                  <a:cubicBezTo>
                    <a:pt x="593" y="372"/>
                    <a:pt x="571" y="394"/>
                    <a:pt x="545" y="394"/>
                  </a:cubicBezTo>
                  <a:close/>
                </a:path>
              </a:pathLst>
            </a:custGeom>
            <a:solidFill>
              <a:srgbClr val="0B73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28" name="Picture 27">
            <a:extLst>
              <a:ext uri="{FF2B5EF4-FFF2-40B4-BE49-F238E27FC236}">
                <a16:creationId xmlns:a16="http://schemas.microsoft.com/office/drawing/2014/main" id="{C93A3FFA-4D0F-4A11-AED3-52189662FCAA}"/>
              </a:ext>
            </a:extLst>
          </p:cNvPr>
          <p:cNvPicPr>
            <a:picLocks noChangeAspect="1"/>
          </p:cNvPicPr>
          <p:nvPr/>
        </p:nvPicPr>
        <p:blipFill>
          <a:blip r:embed="rId2"/>
          <a:stretch>
            <a:fillRect/>
          </a:stretch>
        </p:blipFill>
        <p:spPr>
          <a:xfrm>
            <a:off x="5813778" y="4882267"/>
            <a:ext cx="282222" cy="519289"/>
          </a:xfrm>
          <a:prstGeom prst="rect">
            <a:avLst/>
          </a:prstGeom>
        </p:spPr>
      </p:pic>
      <p:pic>
        <p:nvPicPr>
          <p:cNvPr id="29" name="Picture 28">
            <a:extLst>
              <a:ext uri="{FF2B5EF4-FFF2-40B4-BE49-F238E27FC236}">
                <a16:creationId xmlns:a16="http://schemas.microsoft.com/office/drawing/2014/main" id="{E4B5971D-6388-428A-AC54-305B0427A0DA}"/>
              </a:ext>
            </a:extLst>
          </p:cNvPr>
          <p:cNvPicPr>
            <a:picLocks noChangeAspect="1"/>
          </p:cNvPicPr>
          <p:nvPr/>
        </p:nvPicPr>
        <p:blipFill>
          <a:blip r:embed="rId3"/>
          <a:stretch>
            <a:fillRect/>
          </a:stretch>
        </p:blipFill>
        <p:spPr>
          <a:xfrm>
            <a:off x="9513623" y="4983867"/>
            <a:ext cx="406400" cy="417689"/>
          </a:xfrm>
          <a:prstGeom prst="rect">
            <a:avLst/>
          </a:prstGeom>
        </p:spPr>
      </p:pic>
      <p:grpSp>
        <p:nvGrpSpPr>
          <p:cNvPr id="30" name="Group 13">
            <a:extLst>
              <a:ext uri="{FF2B5EF4-FFF2-40B4-BE49-F238E27FC236}">
                <a16:creationId xmlns:a16="http://schemas.microsoft.com/office/drawing/2014/main" id="{D2F9BB34-23C3-4876-8C63-E72D94A44B93}"/>
              </a:ext>
            </a:extLst>
          </p:cNvPr>
          <p:cNvGrpSpPr>
            <a:grpSpLocks noChangeAspect="1"/>
          </p:cNvGrpSpPr>
          <p:nvPr/>
        </p:nvGrpSpPr>
        <p:grpSpPr bwMode="auto">
          <a:xfrm>
            <a:off x="2271713" y="4899025"/>
            <a:ext cx="474662" cy="485775"/>
            <a:chOff x="1431" y="3086"/>
            <a:chExt cx="299" cy="306"/>
          </a:xfrm>
        </p:grpSpPr>
        <p:sp>
          <p:nvSpPr>
            <p:cNvPr id="31" name="AutoShape 12">
              <a:extLst>
                <a:ext uri="{FF2B5EF4-FFF2-40B4-BE49-F238E27FC236}">
                  <a16:creationId xmlns:a16="http://schemas.microsoft.com/office/drawing/2014/main" id="{D7317453-0BA8-4FBF-AEF6-4201C7763EEC}"/>
                </a:ext>
              </a:extLst>
            </p:cNvPr>
            <p:cNvSpPr>
              <a:spLocks noChangeAspect="1" noChangeArrowheads="1" noTextEdit="1"/>
            </p:cNvSpPr>
            <p:nvPr/>
          </p:nvSpPr>
          <p:spPr bwMode="auto">
            <a:xfrm>
              <a:off x="1431" y="3086"/>
              <a:ext cx="299" cy="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14">
              <a:extLst>
                <a:ext uri="{FF2B5EF4-FFF2-40B4-BE49-F238E27FC236}">
                  <a16:creationId xmlns:a16="http://schemas.microsoft.com/office/drawing/2014/main" id="{D2522179-D75F-401A-A51C-82BA092F9555}"/>
                </a:ext>
              </a:extLst>
            </p:cNvPr>
            <p:cNvSpPr>
              <a:spLocks noEditPoints="1"/>
            </p:cNvSpPr>
            <p:nvPr/>
          </p:nvSpPr>
          <p:spPr bwMode="auto">
            <a:xfrm>
              <a:off x="1429" y="3088"/>
              <a:ext cx="184" cy="282"/>
            </a:xfrm>
            <a:custGeom>
              <a:avLst/>
              <a:gdLst>
                <a:gd name="T0" fmla="*/ 21 w 76"/>
                <a:gd name="T1" fmla="*/ 96 h 116"/>
                <a:gd name="T2" fmla="*/ 17 w 76"/>
                <a:gd name="T3" fmla="*/ 97 h 116"/>
                <a:gd name="T4" fmla="*/ 5 w 76"/>
                <a:gd name="T5" fmla="*/ 62 h 116"/>
                <a:gd name="T6" fmla="*/ 61 w 76"/>
                <a:gd name="T7" fmla="*/ 5 h 116"/>
                <a:gd name="T8" fmla="*/ 73 w 76"/>
                <a:gd name="T9" fmla="*/ 6 h 116"/>
                <a:gd name="T10" fmla="*/ 76 w 76"/>
                <a:gd name="T11" fmla="*/ 4 h 116"/>
                <a:gd name="T12" fmla="*/ 74 w 76"/>
                <a:gd name="T13" fmla="*/ 1 h 116"/>
                <a:gd name="T14" fmla="*/ 61 w 76"/>
                <a:gd name="T15" fmla="*/ 0 h 116"/>
                <a:gd name="T16" fmla="*/ 18 w 76"/>
                <a:gd name="T17" fmla="*/ 18 h 116"/>
                <a:gd name="T18" fmla="*/ 0 w 76"/>
                <a:gd name="T19" fmla="*/ 62 h 116"/>
                <a:gd name="T20" fmla="*/ 13 w 76"/>
                <a:gd name="T21" fmla="*/ 100 h 116"/>
                <a:gd name="T22" fmla="*/ 11 w 76"/>
                <a:gd name="T23" fmla="*/ 106 h 116"/>
                <a:gd name="T24" fmla="*/ 14 w 76"/>
                <a:gd name="T25" fmla="*/ 113 h 116"/>
                <a:gd name="T26" fmla="*/ 21 w 76"/>
                <a:gd name="T27" fmla="*/ 116 h 116"/>
                <a:gd name="T28" fmla="*/ 29 w 76"/>
                <a:gd name="T29" fmla="*/ 113 h 116"/>
                <a:gd name="T30" fmla="*/ 32 w 76"/>
                <a:gd name="T31" fmla="*/ 106 h 116"/>
                <a:gd name="T32" fmla="*/ 29 w 76"/>
                <a:gd name="T33" fmla="*/ 98 h 116"/>
                <a:gd name="T34" fmla="*/ 21 w 76"/>
                <a:gd name="T35" fmla="*/ 96 h 116"/>
                <a:gd name="T36" fmla="*/ 25 w 76"/>
                <a:gd name="T37" fmla="*/ 109 h 116"/>
                <a:gd name="T38" fmla="*/ 21 w 76"/>
                <a:gd name="T39" fmla="*/ 111 h 116"/>
                <a:gd name="T40" fmla="*/ 18 w 76"/>
                <a:gd name="T41" fmla="*/ 109 h 116"/>
                <a:gd name="T42" fmla="*/ 16 w 76"/>
                <a:gd name="T43" fmla="*/ 106 h 116"/>
                <a:gd name="T44" fmla="*/ 18 w 76"/>
                <a:gd name="T45" fmla="*/ 102 h 116"/>
                <a:gd name="T46" fmla="*/ 21 w 76"/>
                <a:gd name="T47" fmla="*/ 100 h 116"/>
                <a:gd name="T48" fmla="*/ 25 w 76"/>
                <a:gd name="T49" fmla="*/ 102 h 116"/>
                <a:gd name="T50" fmla="*/ 27 w 76"/>
                <a:gd name="T51" fmla="*/ 106 h 116"/>
                <a:gd name="T52" fmla="*/ 25 w 76"/>
                <a:gd name="T53" fmla="*/ 109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6" h="116">
                  <a:moveTo>
                    <a:pt x="21" y="96"/>
                  </a:moveTo>
                  <a:cubicBezTo>
                    <a:pt x="20" y="96"/>
                    <a:pt x="18" y="96"/>
                    <a:pt x="17" y="97"/>
                  </a:cubicBezTo>
                  <a:cubicBezTo>
                    <a:pt x="9" y="87"/>
                    <a:pt x="5" y="74"/>
                    <a:pt x="5" y="62"/>
                  </a:cubicBezTo>
                  <a:cubicBezTo>
                    <a:pt x="5" y="30"/>
                    <a:pt x="30" y="5"/>
                    <a:pt x="61" y="5"/>
                  </a:cubicBezTo>
                  <a:cubicBezTo>
                    <a:pt x="65" y="5"/>
                    <a:pt x="69" y="5"/>
                    <a:pt x="73" y="6"/>
                  </a:cubicBezTo>
                  <a:cubicBezTo>
                    <a:pt x="74" y="6"/>
                    <a:pt x="75" y="5"/>
                    <a:pt x="76" y="4"/>
                  </a:cubicBezTo>
                  <a:cubicBezTo>
                    <a:pt x="76" y="3"/>
                    <a:pt x="75" y="2"/>
                    <a:pt x="74" y="1"/>
                  </a:cubicBezTo>
                  <a:cubicBezTo>
                    <a:pt x="70" y="0"/>
                    <a:pt x="66" y="0"/>
                    <a:pt x="61" y="0"/>
                  </a:cubicBezTo>
                  <a:cubicBezTo>
                    <a:pt x="45" y="0"/>
                    <a:pt x="29" y="6"/>
                    <a:pt x="18" y="18"/>
                  </a:cubicBezTo>
                  <a:cubicBezTo>
                    <a:pt x="6" y="30"/>
                    <a:pt x="0" y="45"/>
                    <a:pt x="0" y="62"/>
                  </a:cubicBezTo>
                  <a:cubicBezTo>
                    <a:pt x="0" y="76"/>
                    <a:pt x="4" y="89"/>
                    <a:pt x="13" y="100"/>
                  </a:cubicBezTo>
                  <a:cubicBezTo>
                    <a:pt x="12" y="102"/>
                    <a:pt x="11" y="104"/>
                    <a:pt x="11" y="106"/>
                  </a:cubicBezTo>
                  <a:cubicBezTo>
                    <a:pt x="11" y="108"/>
                    <a:pt x="12" y="111"/>
                    <a:pt x="14" y="113"/>
                  </a:cubicBezTo>
                  <a:cubicBezTo>
                    <a:pt x="16" y="115"/>
                    <a:pt x="19" y="116"/>
                    <a:pt x="21" y="116"/>
                  </a:cubicBezTo>
                  <a:cubicBezTo>
                    <a:pt x="24" y="116"/>
                    <a:pt x="27" y="115"/>
                    <a:pt x="29" y="113"/>
                  </a:cubicBezTo>
                  <a:cubicBezTo>
                    <a:pt x="31" y="111"/>
                    <a:pt x="32" y="108"/>
                    <a:pt x="32" y="106"/>
                  </a:cubicBezTo>
                  <a:cubicBezTo>
                    <a:pt x="32" y="103"/>
                    <a:pt x="31" y="100"/>
                    <a:pt x="29" y="98"/>
                  </a:cubicBezTo>
                  <a:cubicBezTo>
                    <a:pt x="27" y="97"/>
                    <a:pt x="24" y="96"/>
                    <a:pt x="21" y="96"/>
                  </a:cubicBezTo>
                  <a:close/>
                  <a:moveTo>
                    <a:pt x="25" y="109"/>
                  </a:moveTo>
                  <a:cubicBezTo>
                    <a:pt x="24" y="110"/>
                    <a:pt x="23" y="111"/>
                    <a:pt x="21" y="111"/>
                  </a:cubicBezTo>
                  <a:cubicBezTo>
                    <a:pt x="20" y="111"/>
                    <a:pt x="19" y="110"/>
                    <a:pt x="18" y="109"/>
                  </a:cubicBezTo>
                  <a:cubicBezTo>
                    <a:pt x="17" y="108"/>
                    <a:pt x="16" y="107"/>
                    <a:pt x="16" y="106"/>
                  </a:cubicBezTo>
                  <a:cubicBezTo>
                    <a:pt x="16" y="104"/>
                    <a:pt x="17" y="103"/>
                    <a:pt x="18" y="102"/>
                  </a:cubicBezTo>
                  <a:cubicBezTo>
                    <a:pt x="19" y="101"/>
                    <a:pt x="20" y="100"/>
                    <a:pt x="21" y="100"/>
                  </a:cubicBezTo>
                  <a:cubicBezTo>
                    <a:pt x="23" y="100"/>
                    <a:pt x="24" y="101"/>
                    <a:pt x="25" y="102"/>
                  </a:cubicBezTo>
                  <a:cubicBezTo>
                    <a:pt x="26" y="103"/>
                    <a:pt x="27" y="104"/>
                    <a:pt x="27" y="106"/>
                  </a:cubicBezTo>
                  <a:cubicBezTo>
                    <a:pt x="27" y="107"/>
                    <a:pt x="26" y="108"/>
                    <a:pt x="25" y="10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5">
              <a:extLst>
                <a:ext uri="{FF2B5EF4-FFF2-40B4-BE49-F238E27FC236}">
                  <a16:creationId xmlns:a16="http://schemas.microsoft.com/office/drawing/2014/main" id="{99B65084-A7B4-427B-BCE3-8A2DD4BA5FC3}"/>
                </a:ext>
              </a:extLst>
            </p:cNvPr>
            <p:cNvSpPr>
              <a:spLocks noEditPoints="1"/>
            </p:cNvSpPr>
            <p:nvPr/>
          </p:nvSpPr>
          <p:spPr bwMode="auto">
            <a:xfrm>
              <a:off x="1543" y="3108"/>
              <a:ext cx="185" cy="281"/>
            </a:xfrm>
            <a:custGeom>
              <a:avLst/>
              <a:gdLst>
                <a:gd name="T0" fmla="*/ 63 w 76"/>
                <a:gd name="T1" fmla="*/ 15 h 116"/>
                <a:gd name="T2" fmla="*/ 62 w 76"/>
                <a:gd name="T3" fmla="*/ 3 h 116"/>
                <a:gd name="T4" fmla="*/ 55 w 76"/>
                <a:gd name="T5" fmla="*/ 0 h 116"/>
                <a:gd name="T6" fmla="*/ 47 w 76"/>
                <a:gd name="T7" fmla="*/ 3 h 116"/>
                <a:gd name="T8" fmla="*/ 44 w 76"/>
                <a:gd name="T9" fmla="*/ 10 h 116"/>
                <a:gd name="T10" fmla="*/ 47 w 76"/>
                <a:gd name="T11" fmla="*/ 17 h 116"/>
                <a:gd name="T12" fmla="*/ 55 w 76"/>
                <a:gd name="T13" fmla="*/ 20 h 116"/>
                <a:gd name="T14" fmla="*/ 59 w 76"/>
                <a:gd name="T15" fmla="*/ 19 h 116"/>
                <a:gd name="T16" fmla="*/ 71 w 76"/>
                <a:gd name="T17" fmla="*/ 54 h 116"/>
                <a:gd name="T18" fmla="*/ 14 w 76"/>
                <a:gd name="T19" fmla="*/ 111 h 116"/>
                <a:gd name="T20" fmla="*/ 3 w 76"/>
                <a:gd name="T21" fmla="*/ 110 h 116"/>
                <a:gd name="T22" fmla="*/ 0 w 76"/>
                <a:gd name="T23" fmla="*/ 111 h 116"/>
                <a:gd name="T24" fmla="*/ 2 w 76"/>
                <a:gd name="T25" fmla="*/ 114 h 116"/>
                <a:gd name="T26" fmla="*/ 14 w 76"/>
                <a:gd name="T27" fmla="*/ 116 h 116"/>
                <a:gd name="T28" fmla="*/ 58 w 76"/>
                <a:gd name="T29" fmla="*/ 97 h 116"/>
                <a:gd name="T30" fmla="*/ 76 w 76"/>
                <a:gd name="T31" fmla="*/ 54 h 116"/>
                <a:gd name="T32" fmla="*/ 63 w 76"/>
                <a:gd name="T33" fmla="*/ 15 h 116"/>
                <a:gd name="T34" fmla="*/ 51 w 76"/>
                <a:gd name="T35" fmla="*/ 14 h 116"/>
                <a:gd name="T36" fmla="*/ 49 w 76"/>
                <a:gd name="T37" fmla="*/ 10 h 116"/>
                <a:gd name="T38" fmla="*/ 51 w 76"/>
                <a:gd name="T39" fmla="*/ 6 h 116"/>
                <a:gd name="T40" fmla="*/ 55 w 76"/>
                <a:gd name="T41" fmla="*/ 5 h 116"/>
                <a:gd name="T42" fmla="*/ 58 w 76"/>
                <a:gd name="T43" fmla="*/ 6 h 116"/>
                <a:gd name="T44" fmla="*/ 58 w 76"/>
                <a:gd name="T45" fmla="*/ 14 h 116"/>
                <a:gd name="T46" fmla="*/ 55 w 76"/>
                <a:gd name="T47" fmla="*/ 15 h 116"/>
                <a:gd name="T48" fmla="*/ 51 w 76"/>
                <a:gd name="T49" fmla="*/ 1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6" h="116">
                  <a:moveTo>
                    <a:pt x="63" y="15"/>
                  </a:moveTo>
                  <a:cubicBezTo>
                    <a:pt x="66" y="12"/>
                    <a:pt x="65" y="6"/>
                    <a:pt x="62" y="3"/>
                  </a:cubicBezTo>
                  <a:cubicBezTo>
                    <a:pt x="60" y="1"/>
                    <a:pt x="57" y="0"/>
                    <a:pt x="55" y="0"/>
                  </a:cubicBezTo>
                  <a:cubicBezTo>
                    <a:pt x="52" y="0"/>
                    <a:pt x="49" y="1"/>
                    <a:pt x="47" y="3"/>
                  </a:cubicBezTo>
                  <a:cubicBezTo>
                    <a:pt x="45" y="5"/>
                    <a:pt x="44" y="7"/>
                    <a:pt x="44" y="10"/>
                  </a:cubicBezTo>
                  <a:cubicBezTo>
                    <a:pt x="44" y="13"/>
                    <a:pt x="45" y="15"/>
                    <a:pt x="47" y="17"/>
                  </a:cubicBezTo>
                  <a:cubicBezTo>
                    <a:pt x="49" y="19"/>
                    <a:pt x="52" y="20"/>
                    <a:pt x="55" y="20"/>
                  </a:cubicBezTo>
                  <a:cubicBezTo>
                    <a:pt x="56" y="20"/>
                    <a:pt x="58" y="20"/>
                    <a:pt x="59" y="19"/>
                  </a:cubicBezTo>
                  <a:cubicBezTo>
                    <a:pt x="67" y="29"/>
                    <a:pt x="71" y="41"/>
                    <a:pt x="71" y="54"/>
                  </a:cubicBezTo>
                  <a:cubicBezTo>
                    <a:pt x="71" y="85"/>
                    <a:pt x="46" y="111"/>
                    <a:pt x="14" y="111"/>
                  </a:cubicBezTo>
                  <a:cubicBezTo>
                    <a:pt x="11" y="111"/>
                    <a:pt x="7" y="110"/>
                    <a:pt x="3" y="110"/>
                  </a:cubicBezTo>
                  <a:cubicBezTo>
                    <a:pt x="2" y="109"/>
                    <a:pt x="1" y="110"/>
                    <a:pt x="0" y="111"/>
                  </a:cubicBezTo>
                  <a:cubicBezTo>
                    <a:pt x="0" y="113"/>
                    <a:pt x="1" y="114"/>
                    <a:pt x="2" y="114"/>
                  </a:cubicBezTo>
                  <a:cubicBezTo>
                    <a:pt x="6" y="115"/>
                    <a:pt x="10" y="116"/>
                    <a:pt x="14" y="116"/>
                  </a:cubicBezTo>
                  <a:cubicBezTo>
                    <a:pt x="31" y="116"/>
                    <a:pt x="46" y="109"/>
                    <a:pt x="58" y="97"/>
                  </a:cubicBezTo>
                  <a:cubicBezTo>
                    <a:pt x="70" y="86"/>
                    <a:pt x="76" y="70"/>
                    <a:pt x="76" y="54"/>
                  </a:cubicBezTo>
                  <a:cubicBezTo>
                    <a:pt x="76" y="40"/>
                    <a:pt x="72" y="26"/>
                    <a:pt x="63" y="15"/>
                  </a:cubicBezTo>
                  <a:close/>
                  <a:moveTo>
                    <a:pt x="51" y="14"/>
                  </a:moveTo>
                  <a:cubicBezTo>
                    <a:pt x="50" y="13"/>
                    <a:pt x="49" y="11"/>
                    <a:pt x="49" y="10"/>
                  </a:cubicBezTo>
                  <a:cubicBezTo>
                    <a:pt x="49" y="8"/>
                    <a:pt x="50" y="7"/>
                    <a:pt x="51" y="6"/>
                  </a:cubicBezTo>
                  <a:cubicBezTo>
                    <a:pt x="52" y="5"/>
                    <a:pt x="53" y="5"/>
                    <a:pt x="55" y="5"/>
                  </a:cubicBezTo>
                  <a:cubicBezTo>
                    <a:pt x="56" y="5"/>
                    <a:pt x="57" y="5"/>
                    <a:pt x="58" y="6"/>
                  </a:cubicBezTo>
                  <a:cubicBezTo>
                    <a:pt x="60" y="8"/>
                    <a:pt x="60" y="12"/>
                    <a:pt x="58" y="14"/>
                  </a:cubicBezTo>
                  <a:cubicBezTo>
                    <a:pt x="57" y="15"/>
                    <a:pt x="56" y="15"/>
                    <a:pt x="55" y="15"/>
                  </a:cubicBezTo>
                  <a:cubicBezTo>
                    <a:pt x="53" y="15"/>
                    <a:pt x="52" y="15"/>
                    <a:pt x="51"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6">
              <a:extLst>
                <a:ext uri="{FF2B5EF4-FFF2-40B4-BE49-F238E27FC236}">
                  <a16:creationId xmlns:a16="http://schemas.microsoft.com/office/drawing/2014/main" id="{01353CE1-68E5-40B5-8E4E-A8E6B7B340A1}"/>
                </a:ext>
              </a:extLst>
            </p:cNvPr>
            <p:cNvSpPr>
              <a:spLocks noEditPoints="1"/>
            </p:cNvSpPr>
            <p:nvPr/>
          </p:nvSpPr>
          <p:spPr bwMode="auto">
            <a:xfrm>
              <a:off x="1472" y="3132"/>
              <a:ext cx="212" cy="214"/>
            </a:xfrm>
            <a:custGeom>
              <a:avLst/>
              <a:gdLst>
                <a:gd name="T0" fmla="*/ 36 w 87"/>
                <a:gd name="T1" fmla="*/ 88 h 88"/>
                <a:gd name="T2" fmla="*/ 53 w 87"/>
                <a:gd name="T3" fmla="*/ 85 h 88"/>
                <a:gd name="T4" fmla="*/ 62 w 87"/>
                <a:gd name="T5" fmla="*/ 77 h 88"/>
                <a:gd name="T6" fmla="*/ 67 w 87"/>
                <a:gd name="T7" fmla="*/ 81 h 88"/>
                <a:gd name="T8" fmla="*/ 80 w 87"/>
                <a:gd name="T9" fmla="*/ 69 h 88"/>
                <a:gd name="T10" fmla="*/ 77 w 87"/>
                <a:gd name="T11" fmla="*/ 63 h 88"/>
                <a:gd name="T12" fmla="*/ 85 w 87"/>
                <a:gd name="T13" fmla="*/ 54 h 88"/>
                <a:gd name="T14" fmla="*/ 87 w 87"/>
                <a:gd name="T15" fmla="*/ 36 h 88"/>
                <a:gd name="T16" fmla="*/ 80 w 87"/>
                <a:gd name="T17" fmla="*/ 34 h 88"/>
                <a:gd name="T18" fmla="*/ 80 w 87"/>
                <a:gd name="T19" fmla="*/ 21 h 88"/>
                <a:gd name="T20" fmla="*/ 80 w 87"/>
                <a:gd name="T21" fmla="*/ 18 h 88"/>
                <a:gd name="T22" fmla="*/ 66 w 87"/>
                <a:gd name="T23" fmla="*/ 7 h 88"/>
                <a:gd name="T24" fmla="*/ 53 w 87"/>
                <a:gd name="T25" fmla="*/ 7 h 88"/>
                <a:gd name="T26" fmla="*/ 51 w 87"/>
                <a:gd name="T27" fmla="*/ 0 h 88"/>
                <a:gd name="T28" fmla="*/ 34 w 87"/>
                <a:gd name="T29" fmla="*/ 2 h 88"/>
                <a:gd name="T30" fmla="*/ 24 w 87"/>
                <a:gd name="T31" fmla="*/ 11 h 88"/>
                <a:gd name="T32" fmla="*/ 18 w 87"/>
                <a:gd name="T33" fmla="*/ 7 h 88"/>
                <a:gd name="T34" fmla="*/ 6 w 87"/>
                <a:gd name="T35" fmla="*/ 20 h 88"/>
                <a:gd name="T36" fmla="*/ 10 w 87"/>
                <a:gd name="T37" fmla="*/ 25 h 88"/>
                <a:gd name="T38" fmla="*/ 2 w 87"/>
                <a:gd name="T39" fmla="*/ 34 h 88"/>
                <a:gd name="T40" fmla="*/ 0 w 87"/>
                <a:gd name="T41" fmla="*/ 51 h 88"/>
                <a:gd name="T42" fmla="*/ 2 w 87"/>
                <a:gd name="T43" fmla="*/ 54 h 88"/>
                <a:gd name="T44" fmla="*/ 10 w 87"/>
                <a:gd name="T45" fmla="*/ 63 h 88"/>
                <a:gd name="T46" fmla="*/ 7 w 87"/>
                <a:gd name="T47" fmla="*/ 69 h 88"/>
                <a:gd name="T48" fmla="*/ 19 w 87"/>
                <a:gd name="T49" fmla="*/ 81 h 88"/>
                <a:gd name="T50" fmla="*/ 21 w 87"/>
                <a:gd name="T51" fmla="*/ 80 h 88"/>
                <a:gd name="T52" fmla="*/ 34 w 87"/>
                <a:gd name="T53" fmla="*/ 81 h 88"/>
                <a:gd name="T54" fmla="*/ 25 w 87"/>
                <a:gd name="T55" fmla="*/ 72 h 88"/>
                <a:gd name="T56" fmla="*/ 19 w 87"/>
                <a:gd name="T57" fmla="*/ 75 h 88"/>
                <a:gd name="T58" fmla="*/ 15 w 87"/>
                <a:gd name="T59" fmla="*/ 65 h 88"/>
                <a:gd name="T60" fmla="*/ 11 w 87"/>
                <a:gd name="T61" fmla="*/ 51 h 88"/>
                <a:gd name="T62" fmla="*/ 4 w 87"/>
                <a:gd name="T63" fmla="*/ 49 h 88"/>
                <a:gd name="T64" fmla="*/ 9 w 87"/>
                <a:gd name="T65" fmla="*/ 39 h 88"/>
                <a:gd name="T66" fmla="*/ 15 w 87"/>
                <a:gd name="T67" fmla="*/ 26 h 88"/>
                <a:gd name="T68" fmla="*/ 12 w 87"/>
                <a:gd name="T69" fmla="*/ 20 h 88"/>
                <a:gd name="T70" fmla="*/ 22 w 87"/>
                <a:gd name="T71" fmla="*/ 15 h 88"/>
                <a:gd name="T72" fmla="*/ 36 w 87"/>
                <a:gd name="T73" fmla="*/ 11 h 88"/>
                <a:gd name="T74" fmla="*/ 38 w 87"/>
                <a:gd name="T75" fmla="*/ 5 h 88"/>
                <a:gd name="T76" fmla="*/ 49 w 87"/>
                <a:gd name="T77" fmla="*/ 9 h 88"/>
                <a:gd name="T78" fmla="*/ 62 w 87"/>
                <a:gd name="T79" fmla="*/ 16 h 88"/>
                <a:gd name="T80" fmla="*/ 67 w 87"/>
                <a:gd name="T81" fmla="*/ 13 h 88"/>
                <a:gd name="T82" fmla="*/ 72 w 87"/>
                <a:gd name="T83" fmla="*/ 23 h 88"/>
                <a:gd name="T84" fmla="*/ 76 w 87"/>
                <a:gd name="T85" fmla="*/ 37 h 88"/>
                <a:gd name="T86" fmla="*/ 83 w 87"/>
                <a:gd name="T87" fmla="*/ 39 h 88"/>
                <a:gd name="T88" fmla="*/ 78 w 87"/>
                <a:gd name="T89" fmla="*/ 49 h 88"/>
                <a:gd name="T90" fmla="*/ 71 w 87"/>
                <a:gd name="T91" fmla="*/ 62 h 88"/>
                <a:gd name="T92" fmla="*/ 75 w 87"/>
                <a:gd name="T93" fmla="*/ 68 h 88"/>
                <a:gd name="T94" fmla="*/ 65 w 87"/>
                <a:gd name="T95" fmla="*/ 72 h 88"/>
                <a:gd name="T96" fmla="*/ 51 w 87"/>
                <a:gd name="T97" fmla="*/ 76 h 88"/>
                <a:gd name="T98" fmla="*/ 49 w 87"/>
                <a:gd name="T99" fmla="*/ 83 h 88"/>
                <a:gd name="T100" fmla="*/ 38 w 87"/>
                <a:gd name="T101" fmla="*/ 79 h 88"/>
                <a:gd name="T102" fmla="*/ 25 w 87"/>
                <a:gd name="T103" fmla="*/ 72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7" h="88">
                  <a:moveTo>
                    <a:pt x="34" y="85"/>
                  </a:moveTo>
                  <a:cubicBezTo>
                    <a:pt x="34" y="87"/>
                    <a:pt x="35" y="88"/>
                    <a:pt x="36" y="88"/>
                  </a:cubicBezTo>
                  <a:cubicBezTo>
                    <a:pt x="51" y="88"/>
                    <a:pt x="51" y="88"/>
                    <a:pt x="51" y="88"/>
                  </a:cubicBezTo>
                  <a:cubicBezTo>
                    <a:pt x="52" y="88"/>
                    <a:pt x="53" y="87"/>
                    <a:pt x="53" y="85"/>
                  </a:cubicBezTo>
                  <a:cubicBezTo>
                    <a:pt x="53" y="81"/>
                    <a:pt x="53" y="81"/>
                    <a:pt x="53" y="81"/>
                  </a:cubicBezTo>
                  <a:cubicBezTo>
                    <a:pt x="57" y="80"/>
                    <a:pt x="60" y="78"/>
                    <a:pt x="62" y="77"/>
                  </a:cubicBezTo>
                  <a:cubicBezTo>
                    <a:pt x="66" y="80"/>
                    <a:pt x="66" y="80"/>
                    <a:pt x="66" y="80"/>
                  </a:cubicBezTo>
                  <a:cubicBezTo>
                    <a:pt x="66" y="81"/>
                    <a:pt x="67" y="81"/>
                    <a:pt x="67" y="81"/>
                  </a:cubicBezTo>
                  <a:cubicBezTo>
                    <a:pt x="68" y="81"/>
                    <a:pt x="69" y="81"/>
                    <a:pt x="69" y="80"/>
                  </a:cubicBezTo>
                  <a:cubicBezTo>
                    <a:pt x="80" y="69"/>
                    <a:pt x="80" y="69"/>
                    <a:pt x="80" y="69"/>
                  </a:cubicBezTo>
                  <a:cubicBezTo>
                    <a:pt x="81" y="69"/>
                    <a:pt x="81" y="67"/>
                    <a:pt x="80" y="66"/>
                  </a:cubicBezTo>
                  <a:cubicBezTo>
                    <a:pt x="77" y="63"/>
                    <a:pt x="77" y="63"/>
                    <a:pt x="77" y="63"/>
                  </a:cubicBezTo>
                  <a:cubicBezTo>
                    <a:pt x="78" y="60"/>
                    <a:pt x="79" y="57"/>
                    <a:pt x="80" y="54"/>
                  </a:cubicBezTo>
                  <a:cubicBezTo>
                    <a:pt x="85" y="54"/>
                    <a:pt x="85" y="54"/>
                    <a:pt x="85" y="54"/>
                  </a:cubicBezTo>
                  <a:cubicBezTo>
                    <a:pt x="86" y="54"/>
                    <a:pt x="87" y="53"/>
                    <a:pt x="87" y="51"/>
                  </a:cubicBezTo>
                  <a:cubicBezTo>
                    <a:pt x="87" y="36"/>
                    <a:pt x="87" y="36"/>
                    <a:pt x="87" y="36"/>
                  </a:cubicBezTo>
                  <a:cubicBezTo>
                    <a:pt x="87" y="35"/>
                    <a:pt x="86" y="34"/>
                    <a:pt x="85" y="34"/>
                  </a:cubicBezTo>
                  <a:cubicBezTo>
                    <a:pt x="80" y="34"/>
                    <a:pt x="80" y="34"/>
                    <a:pt x="80" y="34"/>
                  </a:cubicBezTo>
                  <a:cubicBezTo>
                    <a:pt x="79" y="31"/>
                    <a:pt x="78" y="28"/>
                    <a:pt x="77" y="25"/>
                  </a:cubicBezTo>
                  <a:cubicBezTo>
                    <a:pt x="80" y="21"/>
                    <a:pt x="80" y="21"/>
                    <a:pt x="80" y="21"/>
                  </a:cubicBezTo>
                  <a:cubicBezTo>
                    <a:pt x="80" y="21"/>
                    <a:pt x="81" y="20"/>
                    <a:pt x="81" y="20"/>
                  </a:cubicBezTo>
                  <a:cubicBezTo>
                    <a:pt x="81" y="19"/>
                    <a:pt x="80" y="19"/>
                    <a:pt x="80" y="18"/>
                  </a:cubicBezTo>
                  <a:cubicBezTo>
                    <a:pt x="69" y="7"/>
                    <a:pt x="69" y="7"/>
                    <a:pt x="69" y="7"/>
                  </a:cubicBezTo>
                  <a:cubicBezTo>
                    <a:pt x="68" y="6"/>
                    <a:pt x="67" y="6"/>
                    <a:pt x="66" y="7"/>
                  </a:cubicBezTo>
                  <a:cubicBezTo>
                    <a:pt x="62" y="11"/>
                    <a:pt x="62" y="11"/>
                    <a:pt x="62" y="11"/>
                  </a:cubicBezTo>
                  <a:cubicBezTo>
                    <a:pt x="60" y="9"/>
                    <a:pt x="57" y="8"/>
                    <a:pt x="53" y="7"/>
                  </a:cubicBezTo>
                  <a:cubicBezTo>
                    <a:pt x="53" y="2"/>
                    <a:pt x="53" y="2"/>
                    <a:pt x="53" y="2"/>
                  </a:cubicBezTo>
                  <a:cubicBezTo>
                    <a:pt x="53" y="1"/>
                    <a:pt x="52" y="0"/>
                    <a:pt x="51" y="0"/>
                  </a:cubicBezTo>
                  <a:cubicBezTo>
                    <a:pt x="36" y="0"/>
                    <a:pt x="36" y="0"/>
                    <a:pt x="36" y="0"/>
                  </a:cubicBezTo>
                  <a:cubicBezTo>
                    <a:pt x="35" y="0"/>
                    <a:pt x="34" y="1"/>
                    <a:pt x="34" y="2"/>
                  </a:cubicBezTo>
                  <a:cubicBezTo>
                    <a:pt x="34" y="7"/>
                    <a:pt x="34" y="7"/>
                    <a:pt x="34" y="7"/>
                  </a:cubicBezTo>
                  <a:cubicBezTo>
                    <a:pt x="30" y="8"/>
                    <a:pt x="27" y="9"/>
                    <a:pt x="24" y="11"/>
                  </a:cubicBezTo>
                  <a:cubicBezTo>
                    <a:pt x="21" y="7"/>
                    <a:pt x="21" y="7"/>
                    <a:pt x="21" y="7"/>
                  </a:cubicBezTo>
                  <a:cubicBezTo>
                    <a:pt x="20" y="6"/>
                    <a:pt x="19" y="6"/>
                    <a:pt x="18" y="7"/>
                  </a:cubicBezTo>
                  <a:cubicBezTo>
                    <a:pt x="7" y="18"/>
                    <a:pt x="7" y="18"/>
                    <a:pt x="7" y="18"/>
                  </a:cubicBezTo>
                  <a:cubicBezTo>
                    <a:pt x="7" y="19"/>
                    <a:pt x="6" y="19"/>
                    <a:pt x="6" y="20"/>
                  </a:cubicBezTo>
                  <a:cubicBezTo>
                    <a:pt x="6" y="20"/>
                    <a:pt x="7" y="21"/>
                    <a:pt x="7" y="21"/>
                  </a:cubicBezTo>
                  <a:cubicBezTo>
                    <a:pt x="10" y="25"/>
                    <a:pt x="10" y="25"/>
                    <a:pt x="10" y="25"/>
                  </a:cubicBezTo>
                  <a:cubicBezTo>
                    <a:pt x="9" y="28"/>
                    <a:pt x="8" y="31"/>
                    <a:pt x="7" y="34"/>
                  </a:cubicBezTo>
                  <a:cubicBezTo>
                    <a:pt x="2" y="34"/>
                    <a:pt x="2" y="34"/>
                    <a:pt x="2" y="34"/>
                  </a:cubicBezTo>
                  <a:cubicBezTo>
                    <a:pt x="1" y="34"/>
                    <a:pt x="0" y="35"/>
                    <a:pt x="0" y="36"/>
                  </a:cubicBezTo>
                  <a:cubicBezTo>
                    <a:pt x="0" y="51"/>
                    <a:pt x="0" y="51"/>
                    <a:pt x="0" y="51"/>
                  </a:cubicBezTo>
                  <a:cubicBezTo>
                    <a:pt x="0" y="52"/>
                    <a:pt x="0" y="53"/>
                    <a:pt x="0" y="53"/>
                  </a:cubicBezTo>
                  <a:cubicBezTo>
                    <a:pt x="1" y="53"/>
                    <a:pt x="1" y="54"/>
                    <a:pt x="2" y="54"/>
                  </a:cubicBezTo>
                  <a:cubicBezTo>
                    <a:pt x="7" y="54"/>
                    <a:pt x="7" y="54"/>
                    <a:pt x="7" y="54"/>
                  </a:cubicBezTo>
                  <a:cubicBezTo>
                    <a:pt x="8" y="57"/>
                    <a:pt x="9" y="60"/>
                    <a:pt x="10" y="63"/>
                  </a:cubicBezTo>
                  <a:cubicBezTo>
                    <a:pt x="7" y="66"/>
                    <a:pt x="7" y="66"/>
                    <a:pt x="7" y="66"/>
                  </a:cubicBezTo>
                  <a:cubicBezTo>
                    <a:pt x="6" y="67"/>
                    <a:pt x="6" y="69"/>
                    <a:pt x="7" y="69"/>
                  </a:cubicBezTo>
                  <a:cubicBezTo>
                    <a:pt x="18" y="80"/>
                    <a:pt x="18" y="80"/>
                    <a:pt x="18" y="80"/>
                  </a:cubicBezTo>
                  <a:cubicBezTo>
                    <a:pt x="18" y="81"/>
                    <a:pt x="19" y="81"/>
                    <a:pt x="19" y="81"/>
                  </a:cubicBezTo>
                  <a:cubicBezTo>
                    <a:pt x="19" y="81"/>
                    <a:pt x="19" y="81"/>
                    <a:pt x="19" y="81"/>
                  </a:cubicBezTo>
                  <a:cubicBezTo>
                    <a:pt x="20" y="81"/>
                    <a:pt x="21" y="81"/>
                    <a:pt x="21" y="80"/>
                  </a:cubicBezTo>
                  <a:cubicBezTo>
                    <a:pt x="24" y="77"/>
                    <a:pt x="24" y="77"/>
                    <a:pt x="24" y="77"/>
                  </a:cubicBezTo>
                  <a:cubicBezTo>
                    <a:pt x="27" y="78"/>
                    <a:pt x="30" y="80"/>
                    <a:pt x="34" y="81"/>
                  </a:cubicBezTo>
                  <a:lnTo>
                    <a:pt x="34" y="85"/>
                  </a:lnTo>
                  <a:close/>
                  <a:moveTo>
                    <a:pt x="25" y="72"/>
                  </a:moveTo>
                  <a:cubicBezTo>
                    <a:pt x="24" y="71"/>
                    <a:pt x="23" y="71"/>
                    <a:pt x="22" y="72"/>
                  </a:cubicBezTo>
                  <a:cubicBezTo>
                    <a:pt x="19" y="75"/>
                    <a:pt x="19" y="75"/>
                    <a:pt x="19" y="75"/>
                  </a:cubicBezTo>
                  <a:cubicBezTo>
                    <a:pt x="12" y="68"/>
                    <a:pt x="12" y="68"/>
                    <a:pt x="12" y="68"/>
                  </a:cubicBezTo>
                  <a:cubicBezTo>
                    <a:pt x="15" y="65"/>
                    <a:pt x="15" y="65"/>
                    <a:pt x="15" y="65"/>
                  </a:cubicBezTo>
                  <a:cubicBezTo>
                    <a:pt x="16" y="64"/>
                    <a:pt x="16" y="63"/>
                    <a:pt x="15" y="62"/>
                  </a:cubicBezTo>
                  <a:cubicBezTo>
                    <a:pt x="13" y="58"/>
                    <a:pt x="12" y="55"/>
                    <a:pt x="11" y="51"/>
                  </a:cubicBezTo>
                  <a:cubicBezTo>
                    <a:pt x="11" y="50"/>
                    <a:pt x="10" y="49"/>
                    <a:pt x="9" y="49"/>
                  </a:cubicBezTo>
                  <a:cubicBezTo>
                    <a:pt x="4" y="49"/>
                    <a:pt x="4" y="49"/>
                    <a:pt x="4" y="49"/>
                  </a:cubicBezTo>
                  <a:cubicBezTo>
                    <a:pt x="4" y="39"/>
                    <a:pt x="4" y="39"/>
                    <a:pt x="4" y="39"/>
                  </a:cubicBezTo>
                  <a:cubicBezTo>
                    <a:pt x="9" y="39"/>
                    <a:pt x="9" y="39"/>
                    <a:pt x="9" y="39"/>
                  </a:cubicBezTo>
                  <a:cubicBezTo>
                    <a:pt x="10" y="39"/>
                    <a:pt x="11" y="38"/>
                    <a:pt x="11" y="37"/>
                  </a:cubicBezTo>
                  <a:cubicBezTo>
                    <a:pt x="12" y="33"/>
                    <a:pt x="13" y="29"/>
                    <a:pt x="15" y="26"/>
                  </a:cubicBezTo>
                  <a:cubicBezTo>
                    <a:pt x="16" y="25"/>
                    <a:pt x="16" y="23"/>
                    <a:pt x="15" y="23"/>
                  </a:cubicBezTo>
                  <a:cubicBezTo>
                    <a:pt x="12" y="20"/>
                    <a:pt x="12" y="20"/>
                    <a:pt x="12" y="20"/>
                  </a:cubicBezTo>
                  <a:cubicBezTo>
                    <a:pt x="19" y="13"/>
                    <a:pt x="19" y="13"/>
                    <a:pt x="19" y="13"/>
                  </a:cubicBezTo>
                  <a:cubicBezTo>
                    <a:pt x="22" y="15"/>
                    <a:pt x="22" y="15"/>
                    <a:pt x="22" y="15"/>
                  </a:cubicBezTo>
                  <a:cubicBezTo>
                    <a:pt x="23" y="16"/>
                    <a:pt x="24" y="16"/>
                    <a:pt x="25" y="16"/>
                  </a:cubicBezTo>
                  <a:cubicBezTo>
                    <a:pt x="29" y="14"/>
                    <a:pt x="33" y="12"/>
                    <a:pt x="36" y="11"/>
                  </a:cubicBezTo>
                  <a:cubicBezTo>
                    <a:pt x="38" y="11"/>
                    <a:pt x="38" y="10"/>
                    <a:pt x="38" y="9"/>
                  </a:cubicBezTo>
                  <a:cubicBezTo>
                    <a:pt x="38" y="5"/>
                    <a:pt x="38" y="5"/>
                    <a:pt x="38" y="5"/>
                  </a:cubicBezTo>
                  <a:cubicBezTo>
                    <a:pt x="49" y="5"/>
                    <a:pt x="49" y="5"/>
                    <a:pt x="49" y="5"/>
                  </a:cubicBezTo>
                  <a:cubicBezTo>
                    <a:pt x="49" y="9"/>
                    <a:pt x="49" y="9"/>
                    <a:pt x="49" y="9"/>
                  </a:cubicBezTo>
                  <a:cubicBezTo>
                    <a:pt x="49" y="10"/>
                    <a:pt x="49" y="11"/>
                    <a:pt x="51" y="11"/>
                  </a:cubicBezTo>
                  <a:cubicBezTo>
                    <a:pt x="54" y="12"/>
                    <a:pt x="58" y="14"/>
                    <a:pt x="62" y="16"/>
                  </a:cubicBezTo>
                  <a:cubicBezTo>
                    <a:pt x="62" y="16"/>
                    <a:pt x="64" y="16"/>
                    <a:pt x="65" y="15"/>
                  </a:cubicBezTo>
                  <a:cubicBezTo>
                    <a:pt x="67" y="13"/>
                    <a:pt x="67" y="13"/>
                    <a:pt x="67" y="13"/>
                  </a:cubicBezTo>
                  <a:cubicBezTo>
                    <a:pt x="75" y="20"/>
                    <a:pt x="75" y="20"/>
                    <a:pt x="75" y="20"/>
                  </a:cubicBezTo>
                  <a:cubicBezTo>
                    <a:pt x="72" y="23"/>
                    <a:pt x="72" y="23"/>
                    <a:pt x="72" y="23"/>
                  </a:cubicBezTo>
                  <a:cubicBezTo>
                    <a:pt x="71" y="23"/>
                    <a:pt x="71" y="25"/>
                    <a:pt x="71" y="26"/>
                  </a:cubicBezTo>
                  <a:cubicBezTo>
                    <a:pt x="74" y="29"/>
                    <a:pt x="75" y="33"/>
                    <a:pt x="76" y="37"/>
                  </a:cubicBezTo>
                  <a:cubicBezTo>
                    <a:pt x="76" y="38"/>
                    <a:pt x="77" y="39"/>
                    <a:pt x="78" y="39"/>
                  </a:cubicBezTo>
                  <a:cubicBezTo>
                    <a:pt x="83" y="39"/>
                    <a:pt x="83" y="39"/>
                    <a:pt x="83" y="39"/>
                  </a:cubicBezTo>
                  <a:cubicBezTo>
                    <a:pt x="83" y="49"/>
                    <a:pt x="83" y="49"/>
                    <a:pt x="83" y="49"/>
                  </a:cubicBezTo>
                  <a:cubicBezTo>
                    <a:pt x="78" y="49"/>
                    <a:pt x="78" y="49"/>
                    <a:pt x="78" y="49"/>
                  </a:cubicBezTo>
                  <a:cubicBezTo>
                    <a:pt x="77" y="49"/>
                    <a:pt x="76" y="50"/>
                    <a:pt x="76" y="51"/>
                  </a:cubicBezTo>
                  <a:cubicBezTo>
                    <a:pt x="75" y="55"/>
                    <a:pt x="74" y="58"/>
                    <a:pt x="71" y="62"/>
                  </a:cubicBezTo>
                  <a:cubicBezTo>
                    <a:pt x="71" y="63"/>
                    <a:pt x="71" y="64"/>
                    <a:pt x="72" y="65"/>
                  </a:cubicBezTo>
                  <a:cubicBezTo>
                    <a:pt x="75" y="68"/>
                    <a:pt x="75" y="68"/>
                    <a:pt x="75" y="68"/>
                  </a:cubicBezTo>
                  <a:cubicBezTo>
                    <a:pt x="67" y="75"/>
                    <a:pt x="67" y="75"/>
                    <a:pt x="67" y="75"/>
                  </a:cubicBezTo>
                  <a:cubicBezTo>
                    <a:pt x="65" y="72"/>
                    <a:pt x="65" y="72"/>
                    <a:pt x="65" y="72"/>
                  </a:cubicBezTo>
                  <a:cubicBezTo>
                    <a:pt x="64" y="71"/>
                    <a:pt x="62" y="71"/>
                    <a:pt x="62" y="72"/>
                  </a:cubicBezTo>
                  <a:cubicBezTo>
                    <a:pt x="58" y="74"/>
                    <a:pt x="54" y="75"/>
                    <a:pt x="51" y="76"/>
                  </a:cubicBezTo>
                  <a:cubicBezTo>
                    <a:pt x="49" y="77"/>
                    <a:pt x="49" y="78"/>
                    <a:pt x="49" y="79"/>
                  </a:cubicBezTo>
                  <a:cubicBezTo>
                    <a:pt x="49" y="83"/>
                    <a:pt x="49" y="83"/>
                    <a:pt x="49" y="83"/>
                  </a:cubicBezTo>
                  <a:cubicBezTo>
                    <a:pt x="38" y="83"/>
                    <a:pt x="38" y="83"/>
                    <a:pt x="38" y="83"/>
                  </a:cubicBezTo>
                  <a:cubicBezTo>
                    <a:pt x="38" y="79"/>
                    <a:pt x="38" y="79"/>
                    <a:pt x="38" y="79"/>
                  </a:cubicBezTo>
                  <a:cubicBezTo>
                    <a:pt x="38" y="78"/>
                    <a:pt x="38" y="77"/>
                    <a:pt x="36" y="76"/>
                  </a:cubicBezTo>
                  <a:cubicBezTo>
                    <a:pt x="33" y="75"/>
                    <a:pt x="29" y="74"/>
                    <a:pt x="25" y="7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7">
              <a:extLst>
                <a:ext uri="{FF2B5EF4-FFF2-40B4-BE49-F238E27FC236}">
                  <a16:creationId xmlns:a16="http://schemas.microsoft.com/office/drawing/2014/main" id="{961158E9-8AF8-405E-BD3E-260A414EC21C}"/>
                </a:ext>
              </a:extLst>
            </p:cNvPr>
            <p:cNvSpPr>
              <a:spLocks noEditPoints="1"/>
            </p:cNvSpPr>
            <p:nvPr/>
          </p:nvSpPr>
          <p:spPr bwMode="auto">
            <a:xfrm>
              <a:off x="1531" y="3190"/>
              <a:ext cx="94" cy="98"/>
            </a:xfrm>
            <a:custGeom>
              <a:avLst/>
              <a:gdLst>
                <a:gd name="T0" fmla="*/ 39 w 39"/>
                <a:gd name="T1" fmla="*/ 20 h 40"/>
                <a:gd name="T2" fmla="*/ 19 w 39"/>
                <a:gd name="T3" fmla="*/ 0 h 40"/>
                <a:gd name="T4" fmla="*/ 0 w 39"/>
                <a:gd name="T5" fmla="*/ 20 h 40"/>
                <a:gd name="T6" fmla="*/ 19 w 39"/>
                <a:gd name="T7" fmla="*/ 40 h 40"/>
                <a:gd name="T8" fmla="*/ 39 w 39"/>
                <a:gd name="T9" fmla="*/ 20 h 40"/>
                <a:gd name="T10" fmla="*/ 4 w 39"/>
                <a:gd name="T11" fmla="*/ 20 h 40"/>
                <a:gd name="T12" fmla="*/ 19 w 39"/>
                <a:gd name="T13" fmla="*/ 5 h 40"/>
                <a:gd name="T14" fmla="*/ 35 w 39"/>
                <a:gd name="T15" fmla="*/ 20 h 40"/>
                <a:gd name="T16" fmla="*/ 19 w 39"/>
                <a:gd name="T17" fmla="*/ 35 h 40"/>
                <a:gd name="T18" fmla="*/ 4 w 39"/>
                <a:gd name="T19"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40">
                  <a:moveTo>
                    <a:pt x="39" y="20"/>
                  </a:moveTo>
                  <a:cubicBezTo>
                    <a:pt x="39" y="9"/>
                    <a:pt x="30" y="0"/>
                    <a:pt x="19" y="0"/>
                  </a:cubicBezTo>
                  <a:cubicBezTo>
                    <a:pt x="8" y="0"/>
                    <a:pt x="0" y="9"/>
                    <a:pt x="0" y="20"/>
                  </a:cubicBezTo>
                  <a:cubicBezTo>
                    <a:pt x="0" y="31"/>
                    <a:pt x="8" y="40"/>
                    <a:pt x="19" y="40"/>
                  </a:cubicBezTo>
                  <a:cubicBezTo>
                    <a:pt x="30" y="40"/>
                    <a:pt x="39" y="31"/>
                    <a:pt x="39" y="20"/>
                  </a:cubicBezTo>
                  <a:close/>
                  <a:moveTo>
                    <a:pt x="4" y="20"/>
                  </a:moveTo>
                  <a:cubicBezTo>
                    <a:pt x="4" y="11"/>
                    <a:pt x="11" y="5"/>
                    <a:pt x="19" y="5"/>
                  </a:cubicBezTo>
                  <a:cubicBezTo>
                    <a:pt x="28" y="5"/>
                    <a:pt x="35" y="11"/>
                    <a:pt x="35" y="20"/>
                  </a:cubicBezTo>
                  <a:cubicBezTo>
                    <a:pt x="35" y="28"/>
                    <a:pt x="28" y="35"/>
                    <a:pt x="19" y="35"/>
                  </a:cubicBezTo>
                  <a:cubicBezTo>
                    <a:pt x="11" y="35"/>
                    <a:pt x="4" y="28"/>
                    <a:pt x="4"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8">
              <a:extLst>
                <a:ext uri="{FF2B5EF4-FFF2-40B4-BE49-F238E27FC236}">
                  <a16:creationId xmlns:a16="http://schemas.microsoft.com/office/drawing/2014/main" id="{ECA48ED2-5E90-43F0-8A68-8AAE8B794869}"/>
                </a:ext>
              </a:extLst>
            </p:cNvPr>
            <p:cNvSpPr>
              <a:spLocks/>
            </p:cNvSpPr>
            <p:nvPr/>
          </p:nvSpPr>
          <p:spPr bwMode="auto">
            <a:xfrm>
              <a:off x="1625" y="3098"/>
              <a:ext cx="13" cy="12"/>
            </a:xfrm>
            <a:custGeom>
              <a:avLst/>
              <a:gdLst>
                <a:gd name="T0" fmla="*/ 3 w 5"/>
                <a:gd name="T1" fmla="*/ 5 h 5"/>
                <a:gd name="T2" fmla="*/ 4 w 5"/>
                <a:gd name="T3" fmla="*/ 4 h 5"/>
                <a:gd name="T4" fmla="*/ 5 w 5"/>
                <a:gd name="T5" fmla="*/ 3 h 5"/>
                <a:gd name="T6" fmla="*/ 4 w 5"/>
                <a:gd name="T7" fmla="*/ 1 h 5"/>
                <a:gd name="T8" fmla="*/ 3 w 5"/>
                <a:gd name="T9" fmla="*/ 0 h 5"/>
                <a:gd name="T10" fmla="*/ 1 w 5"/>
                <a:gd name="T11" fmla="*/ 1 h 5"/>
                <a:gd name="T12" fmla="*/ 0 w 5"/>
                <a:gd name="T13" fmla="*/ 3 h 5"/>
                <a:gd name="T14" fmla="*/ 1 w 5"/>
                <a:gd name="T15" fmla="*/ 4 h 5"/>
                <a:gd name="T16" fmla="*/ 3 w 5"/>
                <a:gd name="T1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5">
                  <a:moveTo>
                    <a:pt x="3" y="5"/>
                  </a:moveTo>
                  <a:cubicBezTo>
                    <a:pt x="3" y="5"/>
                    <a:pt x="4" y="5"/>
                    <a:pt x="4" y="4"/>
                  </a:cubicBezTo>
                  <a:cubicBezTo>
                    <a:pt x="5" y="4"/>
                    <a:pt x="5" y="3"/>
                    <a:pt x="5" y="3"/>
                  </a:cubicBezTo>
                  <a:cubicBezTo>
                    <a:pt x="5" y="2"/>
                    <a:pt x="5" y="1"/>
                    <a:pt x="4" y="1"/>
                  </a:cubicBezTo>
                  <a:cubicBezTo>
                    <a:pt x="4" y="1"/>
                    <a:pt x="3" y="0"/>
                    <a:pt x="3" y="0"/>
                  </a:cubicBezTo>
                  <a:cubicBezTo>
                    <a:pt x="2" y="0"/>
                    <a:pt x="1" y="1"/>
                    <a:pt x="1" y="1"/>
                  </a:cubicBezTo>
                  <a:cubicBezTo>
                    <a:pt x="1" y="1"/>
                    <a:pt x="0" y="2"/>
                    <a:pt x="0" y="3"/>
                  </a:cubicBezTo>
                  <a:cubicBezTo>
                    <a:pt x="0" y="3"/>
                    <a:pt x="1" y="4"/>
                    <a:pt x="1" y="4"/>
                  </a:cubicBezTo>
                  <a:cubicBezTo>
                    <a:pt x="1" y="5"/>
                    <a:pt x="2" y="5"/>
                    <a:pt x="3"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9">
              <a:extLst>
                <a:ext uri="{FF2B5EF4-FFF2-40B4-BE49-F238E27FC236}">
                  <a16:creationId xmlns:a16="http://schemas.microsoft.com/office/drawing/2014/main" id="{0CA41B28-F0AE-43D9-91BA-789800F405A1}"/>
                </a:ext>
              </a:extLst>
            </p:cNvPr>
            <p:cNvSpPr>
              <a:spLocks/>
            </p:cNvSpPr>
            <p:nvPr/>
          </p:nvSpPr>
          <p:spPr bwMode="auto">
            <a:xfrm>
              <a:off x="1519" y="3365"/>
              <a:ext cx="12" cy="12"/>
            </a:xfrm>
            <a:custGeom>
              <a:avLst/>
              <a:gdLst>
                <a:gd name="T0" fmla="*/ 2 w 5"/>
                <a:gd name="T1" fmla="*/ 0 h 5"/>
                <a:gd name="T2" fmla="*/ 1 w 5"/>
                <a:gd name="T3" fmla="*/ 1 h 5"/>
                <a:gd name="T4" fmla="*/ 0 w 5"/>
                <a:gd name="T5" fmla="*/ 3 h 5"/>
                <a:gd name="T6" fmla="*/ 1 w 5"/>
                <a:gd name="T7" fmla="*/ 5 h 5"/>
                <a:gd name="T8" fmla="*/ 2 w 5"/>
                <a:gd name="T9" fmla="*/ 5 h 5"/>
                <a:gd name="T10" fmla="*/ 4 w 5"/>
                <a:gd name="T11" fmla="*/ 5 h 5"/>
                <a:gd name="T12" fmla="*/ 5 w 5"/>
                <a:gd name="T13" fmla="*/ 3 h 5"/>
                <a:gd name="T14" fmla="*/ 4 w 5"/>
                <a:gd name="T15" fmla="*/ 1 h 5"/>
                <a:gd name="T16" fmla="*/ 2 w 5"/>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5">
                  <a:moveTo>
                    <a:pt x="2" y="0"/>
                  </a:moveTo>
                  <a:cubicBezTo>
                    <a:pt x="2" y="0"/>
                    <a:pt x="1" y="1"/>
                    <a:pt x="1" y="1"/>
                  </a:cubicBezTo>
                  <a:cubicBezTo>
                    <a:pt x="0" y="2"/>
                    <a:pt x="0" y="2"/>
                    <a:pt x="0" y="3"/>
                  </a:cubicBezTo>
                  <a:cubicBezTo>
                    <a:pt x="0" y="3"/>
                    <a:pt x="0" y="4"/>
                    <a:pt x="1" y="5"/>
                  </a:cubicBezTo>
                  <a:cubicBezTo>
                    <a:pt x="1" y="5"/>
                    <a:pt x="2" y="5"/>
                    <a:pt x="2" y="5"/>
                  </a:cubicBezTo>
                  <a:cubicBezTo>
                    <a:pt x="3" y="5"/>
                    <a:pt x="4" y="5"/>
                    <a:pt x="4" y="5"/>
                  </a:cubicBezTo>
                  <a:cubicBezTo>
                    <a:pt x="5" y="4"/>
                    <a:pt x="5" y="3"/>
                    <a:pt x="5" y="3"/>
                  </a:cubicBezTo>
                  <a:cubicBezTo>
                    <a:pt x="5" y="2"/>
                    <a:pt x="5" y="2"/>
                    <a:pt x="4" y="1"/>
                  </a:cubicBezTo>
                  <a:cubicBezTo>
                    <a:pt x="4" y="1"/>
                    <a:pt x="3"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8" name="Rectangle 37">
            <a:extLst>
              <a:ext uri="{FF2B5EF4-FFF2-40B4-BE49-F238E27FC236}">
                <a16:creationId xmlns:a16="http://schemas.microsoft.com/office/drawing/2014/main" id="{8D923E98-4698-4857-95B5-922EA576775A}"/>
              </a:ext>
            </a:extLst>
          </p:cNvPr>
          <p:cNvSpPr/>
          <p:nvPr/>
        </p:nvSpPr>
        <p:spPr>
          <a:xfrm>
            <a:off x="1277938" y="5549900"/>
            <a:ext cx="2462213" cy="883832"/>
          </a:xfrm>
          <a:prstGeom prst="rect">
            <a:avLst/>
          </a:prstGeom>
        </p:spPr>
        <p:txBody>
          <a:bodyPr wrap="square">
            <a:spAutoFit/>
          </a:bodyPr>
          <a:lstStyle/>
          <a:p>
            <a:pPr algn="ctr">
              <a:lnSpc>
                <a:spcPct val="110000"/>
              </a:lnSpc>
            </a:pPr>
            <a:r>
              <a:rPr lang="en-US" altLang="es-MX" sz="1600" dirty="0">
                <a:solidFill>
                  <a:schemeClr val="bg1"/>
                </a:solidFill>
                <a:cs typeface="Calibri Light" panose="020F0302020204030204" pitchFamily="34" charset="0"/>
              </a:rPr>
              <a:t>Creativity is the key to success in the future, and primary education</a:t>
            </a:r>
          </a:p>
        </p:txBody>
      </p:sp>
      <p:sp>
        <p:nvSpPr>
          <p:cNvPr id="40" name="Rectangle 39">
            <a:extLst>
              <a:ext uri="{FF2B5EF4-FFF2-40B4-BE49-F238E27FC236}">
                <a16:creationId xmlns:a16="http://schemas.microsoft.com/office/drawing/2014/main" id="{55CCF347-6CDF-448B-81CE-E823E25DD872}"/>
              </a:ext>
            </a:extLst>
          </p:cNvPr>
          <p:cNvSpPr/>
          <p:nvPr/>
        </p:nvSpPr>
        <p:spPr>
          <a:xfrm>
            <a:off x="4862513" y="5549900"/>
            <a:ext cx="2462213" cy="883832"/>
          </a:xfrm>
          <a:prstGeom prst="rect">
            <a:avLst/>
          </a:prstGeom>
        </p:spPr>
        <p:txBody>
          <a:bodyPr wrap="square">
            <a:spAutoFit/>
          </a:bodyPr>
          <a:lstStyle/>
          <a:p>
            <a:pPr algn="ctr">
              <a:lnSpc>
                <a:spcPct val="110000"/>
              </a:lnSpc>
            </a:pPr>
            <a:r>
              <a:rPr lang="en-US" altLang="es-MX" sz="1600" dirty="0">
                <a:solidFill>
                  <a:schemeClr val="bg1"/>
                </a:solidFill>
                <a:cs typeface="Calibri Light" panose="020F0302020204030204" pitchFamily="34" charset="0"/>
              </a:rPr>
              <a:t>Creativity is the key to success in the future, and primary education</a:t>
            </a:r>
          </a:p>
        </p:txBody>
      </p:sp>
      <p:sp>
        <p:nvSpPr>
          <p:cNvPr id="42" name="Rectangle 41">
            <a:extLst>
              <a:ext uri="{FF2B5EF4-FFF2-40B4-BE49-F238E27FC236}">
                <a16:creationId xmlns:a16="http://schemas.microsoft.com/office/drawing/2014/main" id="{2AE103BB-9A90-4010-A656-D651ACEDBA44}"/>
              </a:ext>
            </a:extLst>
          </p:cNvPr>
          <p:cNvSpPr/>
          <p:nvPr/>
        </p:nvSpPr>
        <p:spPr>
          <a:xfrm>
            <a:off x="8485716" y="5549900"/>
            <a:ext cx="2462213" cy="883832"/>
          </a:xfrm>
          <a:prstGeom prst="rect">
            <a:avLst/>
          </a:prstGeom>
        </p:spPr>
        <p:txBody>
          <a:bodyPr wrap="square">
            <a:spAutoFit/>
          </a:bodyPr>
          <a:lstStyle/>
          <a:p>
            <a:pPr algn="ctr">
              <a:lnSpc>
                <a:spcPct val="110000"/>
              </a:lnSpc>
            </a:pPr>
            <a:r>
              <a:rPr lang="en-US" altLang="es-MX" sz="1600" dirty="0">
                <a:solidFill>
                  <a:schemeClr val="bg1"/>
                </a:solidFill>
                <a:cs typeface="Calibri Light" panose="020F0302020204030204" pitchFamily="34" charset="0"/>
              </a:rPr>
              <a:t>Creativity is the key to success in the future, and primary education</a:t>
            </a:r>
          </a:p>
        </p:txBody>
      </p:sp>
      <p:sp>
        <p:nvSpPr>
          <p:cNvPr id="43" name="TextBox 42">
            <a:extLst>
              <a:ext uri="{FF2B5EF4-FFF2-40B4-BE49-F238E27FC236}">
                <a16:creationId xmlns:a16="http://schemas.microsoft.com/office/drawing/2014/main" id="{1E59DE8A-3788-40DD-91A9-8C1E20A46829}"/>
              </a:ext>
            </a:extLst>
          </p:cNvPr>
          <p:cNvSpPr txBox="1"/>
          <p:nvPr/>
        </p:nvSpPr>
        <p:spPr>
          <a:xfrm>
            <a:off x="1452562" y="4148793"/>
            <a:ext cx="1993901" cy="523220"/>
          </a:xfrm>
          <a:prstGeom prst="rect">
            <a:avLst/>
          </a:prstGeom>
          <a:noFill/>
        </p:spPr>
        <p:txBody>
          <a:bodyPr wrap="square" rtlCol="0">
            <a:spAutoFit/>
          </a:bodyPr>
          <a:lstStyle/>
          <a:p>
            <a:pPr algn="ctr"/>
            <a:r>
              <a:rPr lang="en-US" sz="2800" b="1" dirty="0">
                <a:solidFill>
                  <a:srgbClr val="0B73C8"/>
                </a:solidFill>
              </a:rPr>
              <a:t>Title</a:t>
            </a:r>
          </a:p>
        </p:txBody>
      </p:sp>
      <p:sp>
        <p:nvSpPr>
          <p:cNvPr id="45" name="TextBox 44">
            <a:extLst>
              <a:ext uri="{FF2B5EF4-FFF2-40B4-BE49-F238E27FC236}">
                <a16:creationId xmlns:a16="http://schemas.microsoft.com/office/drawing/2014/main" id="{E709015F-5E90-47D5-868D-DC573DD2D2DF}"/>
              </a:ext>
            </a:extLst>
          </p:cNvPr>
          <p:cNvSpPr txBox="1"/>
          <p:nvPr/>
        </p:nvSpPr>
        <p:spPr>
          <a:xfrm>
            <a:off x="5096668" y="4195068"/>
            <a:ext cx="1993901" cy="523220"/>
          </a:xfrm>
          <a:prstGeom prst="rect">
            <a:avLst/>
          </a:prstGeom>
          <a:noFill/>
        </p:spPr>
        <p:txBody>
          <a:bodyPr wrap="square" rtlCol="0">
            <a:spAutoFit/>
          </a:bodyPr>
          <a:lstStyle/>
          <a:p>
            <a:pPr algn="ctr"/>
            <a:r>
              <a:rPr lang="en-US" sz="2800" b="1" dirty="0">
                <a:solidFill>
                  <a:srgbClr val="0B73C8"/>
                </a:solidFill>
              </a:rPr>
              <a:t>Title</a:t>
            </a:r>
          </a:p>
        </p:txBody>
      </p:sp>
      <p:sp>
        <p:nvSpPr>
          <p:cNvPr id="47" name="TextBox 46">
            <a:extLst>
              <a:ext uri="{FF2B5EF4-FFF2-40B4-BE49-F238E27FC236}">
                <a16:creationId xmlns:a16="http://schemas.microsoft.com/office/drawing/2014/main" id="{232A1206-C134-4BBF-B12D-10DC85091DDC}"/>
              </a:ext>
            </a:extLst>
          </p:cNvPr>
          <p:cNvSpPr txBox="1"/>
          <p:nvPr/>
        </p:nvSpPr>
        <p:spPr>
          <a:xfrm>
            <a:off x="8704264" y="4210705"/>
            <a:ext cx="1993901" cy="523220"/>
          </a:xfrm>
          <a:prstGeom prst="rect">
            <a:avLst/>
          </a:prstGeom>
          <a:noFill/>
        </p:spPr>
        <p:txBody>
          <a:bodyPr wrap="square" rtlCol="0">
            <a:spAutoFit/>
          </a:bodyPr>
          <a:lstStyle/>
          <a:p>
            <a:pPr algn="ctr"/>
            <a:r>
              <a:rPr lang="en-US" sz="2800" b="1" dirty="0">
                <a:solidFill>
                  <a:srgbClr val="0B73C8"/>
                </a:solidFill>
              </a:rPr>
              <a:t>Title</a:t>
            </a:r>
          </a:p>
        </p:txBody>
      </p:sp>
      <p:sp>
        <p:nvSpPr>
          <p:cNvPr id="4" name="Picture Placeholder 3">
            <a:extLst>
              <a:ext uri="{FF2B5EF4-FFF2-40B4-BE49-F238E27FC236}">
                <a16:creationId xmlns:a16="http://schemas.microsoft.com/office/drawing/2014/main" id="{D46CE144-0873-4006-B798-64AD7AC9CBEB}"/>
              </a:ext>
            </a:extLst>
          </p:cNvPr>
          <p:cNvSpPr>
            <a:spLocks noGrp="1"/>
          </p:cNvSpPr>
          <p:nvPr>
            <p:ph type="pic" sz="quarter" idx="11"/>
          </p:nvPr>
        </p:nvSpPr>
        <p:spPr/>
        <p:txBody>
          <a:bodyPr/>
          <a:lstStyle/>
          <a:p>
            <a:endParaRPr lang="es-CO"/>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Title 20"/>
          <p:cNvSpPr txBox="1">
            <a:spLocks/>
          </p:cNvSpPr>
          <p:nvPr/>
        </p:nvSpPr>
        <p:spPr bwMode="auto">
          <a:xfrm>
            <a:off x="667543" y="801639"/>
            <a:ext cx="6227763" cy="11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50000"/>
              </a:lnSpc>
            </a:pPr>
            <a:r>
              <a:rPr lang="fr-FR" altLang="es-MX" sz="12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 Pellentesque</a:t>
            </a:r>
            <a:endParaRPr lang="en-US" altLang="es-MX" sz="1200" dirty="0">
              <a:latin typeface="+mn-lt"/>
              <a:cs typeface="Calibri Light" panose="020F0302020204030204" pitchFamily="34" charset="0"/>
            </a:endParaRPr>
          </a:p>
        </p:txBody>
      </p:sp>
      <p:sp>
        <p:nvSpPr>
          <p:cNvPr id="43014" name="Title 20"/>
          <p:cNvSpPr txBox="1">
            <a:spLocks/>
          </p:cNvSpPr>
          <p:nvPr/>
        </p:nvSpPr>
        <p:spPr bwMode="auto">
          <a:xfrm>
            <a:off x="474663" y="2428896"/>
            <a:ext cx="86836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000" b="1" dirty="0">
                <a:solidFill>
                  <a:srgbClr val="24AFE4"/>
                </a:solidFill>
                <a:latin typeface="Calibri" panose="020F0502020204030204" pitchFamily="34" charset="0"/>
                <a:cs typeface="Calibri" panose="020F0502020204030204" pitchFamily="34" charset="0"/>
              </a:rPr>
              <a:t>01 </a:t>
            </a:r>
          </a:p>
        </p:txBody>
      </p:sp>
      <p:sp>
        <p:nvSpPr>
          <p:cNvPr id="43015" name="Title 20"/>
          <p:cNvSpPr txBox="1">
            <a:spLocks/>
          </p:cNvSpPr>
          <p:nvPr/>
        </p:nvSpPr>
        <p:spPr bwMode="auto">
          <a:xfrm>
            <a:off x="1253332" y="2540794"/>
            <a:ext cx="248681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rgbClr val="24AFE4"/>
                </a:solidFill>
                <a:latin typeface="Calibri" panose="020F0502020204030204" pitchFamily="34" charset="0"/>
                <a:cs typeface="Calibri" panose="020F0502020204030204" pitchFamily="34" charset="0"/>
              </a:rPr>
              <a:t>First Key</a:t>
            </a:r>
          </a:p>
        </p:txBody>
      </p:sp>
      <p:sp>
        <p:nvSpPr>
          <p:cNvPr id="43016" name="Title 20"/>
          <p:cNvSpPr txBox="1">
            <a:spLocks/>
          </p:cNvSpPr>
          <p:nvPr/>
        </p:nvSpPr>
        <p:spPr bwMode="auto">
          <a:xfrm>
            <a:off x="1262857" y="2783715"/>
            <a:ext cx="2194719" cy="695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r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1200" dirty="0">
                <a:latin typeface="+mn-lt"/>
                <a:cs typeface="Calibri Light" panose="020F0302020204030204" pitchFamily="34" charset="0"/>
              </a:rPr>
              <a:t>Lorem ipsum dolor sit amet, consectetur adipiscing elit. Aliquam tincidunt</a:t>
            </a:r>
            <a:endParaRPr lang="en-US" altLang="es-MX" sz="1200" dirty="0">
              <a:latin typeface="+mn-lt"/>
              <a:cs typeface="Calibri Light" panose="020F0302020204030204" pitchFamily="34" charset="0"/>
            </a:endParaRPr>
          </a:p>
        </p:txBody>
      </p:sp>
      <p:sp>
        <p:nvSpPr>
          <p:cNvPr id="43017" name="Title 20"/>
          <p:cNvSpPr txBox="1">
            <a:spLocks/>
          </p:cNvSpPr>
          <p:nvPr/>
        </p:nvSpPr>
        <p:spPr bwMode="auto">
          <a:xfrm>
            <a:off x="3781425" y="2435642"/>
            <a:ext cx="86756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000" b="1">
                <a:solidFill>
                  <a:srgbClr val="24AFE4"/>
                </a:solidFill>
                <a:latin typeface="Calibri" panose="020F0502020204030204" pitchFamily="34" charset="0"/>
                <a:cs typeface="Calibri" panose="020F0502020204030204" pitchFamily="34" charset="0"/>
              </a:rPr>
              <a:t>02 </a:t>
            </a:r>
          </a:p>
        </p:txBody>
      </p:sp>
      <p:sp>
        <p:nvSpPr>
          <p:cNvPr id="43018" name="Title 20"/>
          <p:cNvSpPr txBox="1">
            <a:spLocks/>
          </p:cNvSpPr>
          <p:nvPr/>
        </p:nvSpPr>
        <p:spPr bwMode="auto">
          <a:xfrm>
            <a:off x="4585494" y="2547938"/>
            <a:ext cx="24860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rgbClr val="24AFE4"/>
                </a:solidFill>
                <a:latin typeface="Calibri" panose="020F0502020204030204" pitchFamily="34" charset="0"/>
                <a:cs typeface="Calibri" panose="020F0502020204030204" pitchFamily="34" charset="0"/>
              </a:rPr>
              <a:t>Second Key</a:t>
            </a:r>
          </a:p>
        </p:txBody>
      </p:sp>
      <p:sp>
        <p:nvSpPr>
          <p:cNvPr id="43020" name="Title 20"/>
          <p:cNvSpPr txBox="1">
            <a:spLocks/>
          </p:cNvSpPr>
          <p:nvPr/>
        </p:nvSpPr>
        <p:spPr bwMode="auto">
          <a:xfrm>
            <a:off x="3744913" y="3623489"/>
            <a:ext cx="86836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000" b="1">
                <a:solidFill>
                  <a:srgbClr val="24AFE4"/>
                </a:solidFill>
                <a:latin typeface="Calibri" panose="020F0502020204030204" pitchFamily="34" charset="0"/>
                <a:cs typeface="Calibri" panose="020F0502020204030204" pitchFamily="34" charset="0"/>
              </a:rPr>
              <a:t>04 </a:t>
            </a:r>
          </a:p>
        </p:txBody>
      </p:sp>
      <p:sp>
        <p:nvSpPr>
          <p:cNvPr id="43021" name="Title 20"/>
          <p:cNvSpPr txBox="1">
            <a:spLocks/>
          </p:cNvSpPr>
          <p:nvPr/>
        </p:nvSpPr>
        <p:spPr bwMode="auto">
          <a:xfrm>
            <a:off x="4548982" y="3735388"/>
            <a:ext cx="24860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rgbClr val="24AFE4"/>
                </a:solidFill>
                <a:latin typeface="Calibri" panose="020F0502020204030204" pitchFamily="34" charset="0"/>
                <a:cs typeface="Calibri" panose="020F0502020204030204" pitchFamily="34" charset="0"/>
              </a:rPr>
              <a:t>Fourth Key</a:t>
            </a:r>
          </a:p>
        </p:txBody>
      </p:sp>
      <p:sp>
        <p:nvSpPr>
          <p:cNvPr id="43023" name="Title 20"/>
          <p:cNvSpPr txBox="1">
            <a:spLocks/>
          </p:cNvSpPr>
          <p:nvPr/>
        </p:nvSpPr>
        <p:spPr bwMode="auto">
          <a:xfrm>
            <a:off x="438944" y="4801414"/>
            <a:ext cx="86756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000" b="1">
                <a:solidFill>
                  <a:srgbClr val="24AFE4"/>
                </a:solidFill>
                <a:latin typeface="Calibri" panose="020F0502020204030204" pitchFamily="34" charset="0"/>
                <a:cs typeface="Calibri" panose="020F0502020204030204" pitchFamily="34" charset="0"/>
              </a:rPr>
              <a:t>05 </a:t>
            </a:r>
          </a:p>
        </p:txBody>
      </p:sp>
      <p:sp>
        <p:nvSpPr>
          <p:cNvPr id="43024" name="Title 20"/>
          <p:cNvSpPr txBox="1">
            <a:spLocks/>
          </p:cNvSpPr>
          <p:nvPr/>
        </p:nvSpPr>
        <p:spPr bwMode="auto">
          <a:xfrm>
            <a:off x="1202532" y="4913313"/>
            <a:ext cx="248681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rgbClr val="24AFE4"/>
                </a:solidFill>
                <a:latin typeface="Calibri" panose="020F0502020204030204" pitchFamily="34" charset="0"/>
                <a:cs typeface="Calibri" panose="020F0502020204030204" pitchFamily="34" charset="0"/>
              </a:rPr>
              <a:t>Fifth Key</a:t>
            </a:r>
          </a:p>
        </p:txBody>
      </p:sp>
      <p:cxnSp>
        <p:nvCxnSpPr>
          <p:cNvPr id="116" name="Straight Connector 115"/>
          <p:cNvCxnSpPr/>
          <p:nvPr/>
        </p:nvCxnSpPr>
        <p:spPr>
          <a:xfrm flipH="1" flipV="1">
            <a:off x="3662363" y="2559050"/>
            <a:ext cx="18257" cy="3081338"/>
          </a:xfrm>
          <a:prstGeom prst="line">
            <a:avLst/>
          </a:prstGeom>
          <a:ln w="12700" cmpd="sng">
            <a:solidFill>
              <a:schemeClr val="bg1">
                <a:lumMod val="75000"/>
              </a:schemeClr>
            </a:solidFill>
            <a:prstDash val="lgDash"/>
          </a:ln>
          <a:effectLst/>
        </p:spPr>
        <p:style>
          <a:lnRef idx="2">
            <a:schemeClr val="accent1"/>
          </a:lnRef>
          <a:fillRef idx="0">
            <a:schemeClr val="accent1"/>
          </a:fillRef>
          <a:effectRef idx="1">
            <a:schemeClr val="accent1"/>
          </a:effectRef>
          <a:fontRef idx="minor">
            <a:schemeClr val="tx1"/>
          </a:fontRef>
        </p:style>
      </p:cxnSp>
      <p:sp>
        <p:nvSpPr>
          <p:cNvPr id="43027" name="Title 20"/>
          <p:cNvSpPr txBox="1">
            <a:spLocks/>
          </p:cNvSpPr>
          <p:nvPr/>
        </p:nvSpPr>
        <p:spPr bwMode="auto">
          <a:xfrm>
            <a:off x="450850" y="3614361"/>
            <a:ext cx="86756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000" b="1">
                <a:solidFill>
                  <a:srgbClr val="24AFE4"/>
                </a:solidFill>
                <a:latin typeface="Calibri" panose="020F0502020204030204" pitchFamily="34" charset="0"/>
                <a:cs typeface="Calibri" panose="020F0502020204030204" pitchFamily="34" charset="0"/>
              </a:rPr>
              <a:t>03 </a:t>
            </a:r>
          </a:p>
        </p:txBody>
      </p:sp>
      <p:sp>
        <p:nvSpPr>
          <p:cNvPr id="43028" name="Title 20"/>
          <p:cNvSpPr txBox="1">
            <a:spLocks/>
          </p:cNvSpPr>
          <p:nvPr/>
        </p:nvSpPr>
        <p:spPr bwMode="auto">
          <a:xfrm>
            <a:off x="1228725" y="3726657"/>
            <a:ext cx="248681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rgbClr val="24AFE4"/>
                </a:solidFill>
                <a:latin typeface="Calibri" panose="020F0502020204030204" pitchFamily="34" charset="0"/>
                <a:cs typeface="Calibri" panose="020F0502020204030204" pitchFamily="34" charset="0"/>
              </a:rPr>
              <a:t>Third Key</a:t>
            </a:r>
          </a:p>
        </p:txBody>
      </p:sp>
      <p:sp>
        <p:nvSpPr>
          <p:cNvPr id="43030" name="Title 20"/>
          <p:cNvSpPr txBox="1">
            <a:spLocks/>
          </p:cNvSpPr>
          <p:nvPr/>
        </p:nvSpPr>
        <p:spPr bwMode="auto">
          <a:xfrm>
            <a:off x="3732213" y="4801414"/>
            <a:ext cx="86756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000" b="1">
                <a:solidFill>
                  <a:srgbClr val="24AFE4"/>
                </a:solidFill>
                <a:latin typeface="Calibri" panose="020F0502020204030204" pitchFamily="34" charset="0"/>
                <a:cs typeface="Calibri" panose="020F0502020204030204" pitchFamily="34" charset="0"/>
              </a:rPr>
              <a:t>06 </a:t>
            </a:r>
          </a:p>
        </p:txBody>
      </p:sp>
      <p:sp>
        <p:nvSpPr>
          <p:cNvPr id="43031" name="Title 20"/>
          <p:cNvSpPr txBox="1">
            <a:spLocks/>
          </p:cNvSpPr>
          <p:nvPr/>
        </p:nvSpPr>
        <p:spPr bwMode="auto">
          <a:xfrm>
            <a:off x="4535488" y="4913313"/>
            <a:ext cx="248681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rgbClr val="24AFE4"/>
                </a:solidFill>
                <a:latin typeface="Calibri" panose="020F0502020204030204" pitchFamily="34" charset="0"/>
                <a:cs typeface="Calibri" panose="020F0502020204030204" pitchFamily="34" charset="0"/>
              </a:rPr>
              <a:t>Sixth Key</a:t>
            </a:r>
          </a:p>
        </p:txBody>
      </p:sp>
      <p:sp>
        <p:nvSpPr>
          <p:cNvPr id="3" name="Rectangle 2">
            <a:extLst>
              <a:ext uri="{FF2B5EF4-FFF2-40B4-BE49-F238E27FC236}">
                <a16:creationId xmlns:a16="http://schemas.microsoft.com/office/drawing/2014/main" id="{FE0DE2A1-3402-42A2-8FD5-BC7785B3A436}"/>
              </a:ext>
            </a:extLst>
          </p:cNvPr>
          <p:cNvSpPr/>
          <p:nvPr/>
        </p:nvSpPr>
        <p:spPr>
          <a:xfrm rot="5400000">
            <a:off x="4252119" y="3365500"/>
            <a:ext cx="6858000" cy="127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20">
            <a:extLst>
              <a:ext uri="{FF2B5EF4-FFF2-40B4-BE49-F238E27FC236}">
                <a16:creationId xmlns:a16="http://schemas.microsoft.com/office/drawing/2014/main" id="{263D6E77-CEB3-4236-BE91-59042328FB8A}"/>
              </a:ext>
            </a:extLst>
          </p:cNvPr>
          <p:cNvSpPr txBox="1">
            <a:spLocks/>
          </p:cNvSpPr>
          <p:nvPr/>
        </p:nvSpPr>
        <p:spPr bwMode="auto">
          <a:xfrm>
            <a:off x="1262857" y="3987225"/>
            <a:ext cx="2194719" cy="695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r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1200" dirty="0">
                <a:latin typeface="+mn-lt"/>
                <a:cs typeface="Calibri Light" panose="020F0302020204030204" pitchFamily="34" charset="0"/>
              </a:rPr>
              <a:t>Lorem ipsum dolor sit amet, consectetur adipiscing elit. Aliquam tincidunt</a:t>
            </a:r>
            <a:endParaRPr lang="en-US" altLang="es-MX" sz="1200" dirty="0">
              <a:latin typeface="+mn-lt"/>
              <a:cs typeface="Calibri Light" panose="020F0302020204030204" pitchFamily="34" charset="0"/>
            </a:endParaRPr>
          </a:p>
        </p:txBody>
      </p:sp>
      <p:sp>
        <p:nvSpPr>
          <p:cNvPr id="7" name="Title 20">
            <a:extLst>
              <a:ext uri="{FF2B5EF4-FFF2-40B4-BE49-F238E27FC236}">
                <a16:creationId xmlns:a16="http://schemas.microsoft.com/office/drawing/2014/main" id="{777A056B-1136-4E7A-8518-4D7D5CA517B6}"/>
              </a:ext>
            </a:extLst>
          </p:cNvPr>
          <p:cNvSpPr txBox="1">
            <a:spLocks/>
          </p:cNvSpPr>
          <p:nvPr/>
        </p:nvSpPr>
        <p:spPr bwMode="auto">
          <a:xfrm>
            <a:off x="1237457" y="5236478"/>
            <a:ext cx="2194719" cy="695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r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1200" dirty="0">
                <a:latin typeface="+mn-lt"/>
                <a:cs typeface="Calibri Light" panose="020F0302020204030204" pitchFamily="34" charset="0"/>
              </a:rPr>
              <a:t>Lorem ipsum dolor sit amet, consectetur adipiscing elit. Aliquam tincidunt</a:t>
            </a:r>
            <a:endParaRPr lang="en-US" altLang="es-MX" sz="1200" dirty="0">
              <a:latin typeface="+mn-lt"/>
              <a:cs typeface="Calibri Light" panose="020F0302020204030204" pitchFamily="34" charset="0"/>
            </a:endParaRPr>
          </a:p>
        </p:txBody>
      </p:sp>
      <p:sp>
        <p:nvSpPr>
          <p:cNvPr id="8" name="Title 20">
            <a:extLst>
              <a:ext uri="{FF2B5EF4-FFF2-40B4-BE49-F238E27FC236}">
                <a16:creationId xmlns:a16="http://schemas.microsoft.com/office/drawing/2014/main" id="{E32BC575-A930-4500-9C1C-7E788DB8F6A2}"/>
              </a:ext>
            </a:extLst>
          </p:cNvPr>
          <p:cNvSpPr txBox="1">
            <a:spLocks/>
          </p:cNvSpPr>
          <p:nvPr/>
        </p:nvSpPr>
        <p:spPr bwMode="auto">
          <a:xfrm>
            <a:off x="4598591" y="2783715"/>
            <a:ext cx="2194719" cy="695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r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1200" dirty="0">
                <a:latin typeface="+mn-lt"/>
                <a:cs typeface="Calibri Light" panose="020F0302020204030204" pitchFamily="34" charset="0"/>
              </a:rPr>
              <a:t>Lorem ipsum dolor sit amet, consectetur adipiscing elit. Aliquam tincidunt</a:t>
            </a:r>
            <a:endParaRPr lang="en-US" altLang="es-MX" sz="1200" dirty="0">
              <a:latin typeface="+mn-lt"/>
              <a:cs typeface="Calibri Light" panose="020F0302020204030204" pitchFamily="34" charset="0"/>
            </a:endParaRPr>
          </a:p>
        </p:txBody>
      </p:sp>
      <p:sp>
        <p:nvSpPr>
          <p:cNvPr id="9" name="Title 20">
            <a:extLst>
              <a:ext uri="{FF2B5EF4-FFF2-40B4-BE49-F238E27FC236}">
                <a16:creationId xmlns:a16="http://schemas.microsoft.com/office/drawing/2014/main" id="{973A981F-802C-4C71-8BF0-A67BE8361BA7}"/>
              </a:ext>
            </a:extLst>
          </p:cNvPr>
          <p:cNvSpPr txBox="1">
            <a:spLocks/>
          </p:cNvSpPr>
          <p:nvPr/>
        </p:nvSpPr>
        <p:spPr bwMode="auto">
          <a:xfrm>
            <a:off x="4598591" y="3987225"/>
            <a:ext cx="2194719" cy="695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r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1200" dirty="0">
                <a:latin typeface="+mn-lt"/>
                <a:cs typeface="Calibri Light" panose="020F0302020204030204" pitchFamily="34" charset="0"/>
              </a:rPr>
              <a:t>Lorem ipsum dolor sit amet, consectetur adipiscing elit. Aliquam tincidunt</a:t>
            </a:r>
            <a:endParaRPr lang="en-US" altLang="es-MX" sz="1200" dirty="0">
              <a:latin typeface="+mn-lt"/>
              <a:cs typeface="Calibri Light" panose="020F0302020204030204" pitchFamily="34" charset="0"/>
            </a:endParaRPr>
          </a:p>
        </p:txBody>
      </p:sp>
      <p:sp>
        <p:nvSpPr>
          <p:cNvPr id="10" name="Title 20">
            <a:extLst>
              <a:ext uri="{FF2B5EF4-FFF2-40B4-BE49-F238E27FC236}">
                <a16:creationId xmlns:a16="http://schemas.microsoft.com/office/drawing/2014/main" id="{7A856078-CC6B-4FC7-A884-9F5644E86B1F}"/>
              </a:ext>
            </a:extLst>
          </p:cNvPr>
          <p:cNvSpPr txBox="1">
            <a:spLocks/>
          </p:cNvSpPr>
          <p:nvPr/>
        </p:nvSpPr>
        <p:spPr bwMode="auto">
          <a:xfrm>
            <a:off x="4573191" y="5189612"/>
            <a:ext cx="2194719" cy="695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r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1200" dirty="0">
                <a:latin typeface="+mn-lt"/>
                <a:cs typeface="Calibri Light" panose="020F0302020204030204" pitchFamily="34" charset="0"/>
              </a:rPr>
              <a:t>Lorem ipsum dolor sit amet, consectetur adipiscing elit. Aliquam tincidunt</a:t>
            </a:r>
            <a:endParaRPr lang="en-US" altLang="es-MX" sz="1200" dirty="0">
              <a:latin typeface="+mn-lt"/>
              <a:cs typeface="Calibri Light" panose="020F0302020204030204" pitchFamily="34" charset="0"/>
            </a:endParaRPr>
          </a:p>
        </p:txBody>
      </p:sp>
      <p:sp>
        <p:nvSpPr>
          <p:cNvPr id="12" name="Picture Placeholder 11">
            <a:extLst>
              <a:ext uri="{FF2B5EF4-FFF2-40B4-BE49-F238E27FC236}">
                <a16:creationId xmlns:a16="http://schemas.microsoft.com/office/drawing/2014/main" id="{0D596D7E-2605-417D-8F03-D491A27D493B}"/>
              </a:ext>
            </a:extLst>
          </p:cNvPr>
          <p:cNvSpPr>
            <a:spLocks noGrp="1"/>
          </p:cNvSpPr>
          <p:nvPr>
            <p:ph type="pic" sz="quarter" idx="10"/>
          </p:nvPr>
        </p:nvSpPr>
        <p:spPr/>
        <p:txBody>
          <a:bodyPr/>
          <a:lstStyle/>
          <a:p>
            <a:endParaRPr lang="es-CO"/>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a:extLst>
              <a:ext uri="{FF2B5EF4-FFF2-40B4-BE49-F238E27FC236}">
                <a16:creationId xmlns:a16="http://schemas.microsoft.com/office/drawing/2014/main" id="{CBF3791B-9670-4281-AB9B-C090631F8798}"/>
              </a:ext>
            </a:extLst>
          </p:cNvPr>
          <p:cNvSpPr>
            <a:spLocks noChangeArrowheads="1"/>
          </p:cNvSpPr>
          <p:nvPr/>
        </p:nvSpPr>
        <p:spPr bwMode="auto">
          <a:xfrm>
            <a:off x="1617452" y="486469"/>
            <a:ext cx="3476087" cy="1022813"/>
          </a:xfrm>
          <a:prstGeom prst="rect">
            <a:avLst/>
          </a:prstGeom>
          <a:solidFill>
            <a:srgbClr val="00A5C0"/>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Rectangle 6">
            <a:extLst>
              <a:ext uri="{FF2B5EF4-FFF2-40B4-BE49-F238E27FC236}">
                <a16:creationId xmlns:a16="http://schemas.microsoft.com/office/drawing/2014/main" id="{BF9DF3AC-735F-41C8-BFCD-3E99DA45211F}"/>
              </a:ext>
            </a:extLst>
          </p:cNvPr>
          <p:cNvSpPr>
            <a:spLocks noChangeArrowheads="1"/>
          </p:cNvSpPr>
          <p:nvPr/>
        </p:nvSpPr>
        <p:spPr bwMode="auto">
          <a:xfrm>
            <a:off x="1617452" y="1634414"/>
            <a:ext cx="3476087" cy="1023202"/>
          </a:xfrm>
          <a:prstGeom prst="rect">
            <a:avLst/>
          </a:prstGeom>
          <a:solidFill>
            <a:srgbClr val="41A1C7"/>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Rectangle 7">
            <a:extLst>
              <a:ext uri="{FF2B5EF4-FFF2-40B4-BE49-F238E27FC236}">
                <a16:creationId xmlns:a16="http://schemas.microsoft.com/office/drawing/2014/main" id="{74A0AE98-BA72-4858-A827-44669EDEA3B0}"/>
              </a:ext>
            </a:extLst>
          </p:cNvPr>
          <p:cNvSpPr>
            <a:spLocks noChangeArrowheads="1"/>
          </p:cNvSpPr>
          <p:nvPr/>
        </p:nvSpPr>
        <p:spPr bwMode="auto">
          <a:xfrm>
            <a:off x="1617452" y="2782746"/>
            <a:ext cx="3476087" cy="1023979"/>
          </a:xfrm>
          <a:prstGeom prst="rect">
            <a:avLst/>
          </a:prstGeom>
          <a:solidFill>
            <a:srgbClr val="00A5C0"/>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9A24C0C6-53DA-4C5D-87BB-C76C3EE8DE27}"/>
              </a:ext>
            </a:extLst>
          </p:cNvPr>
          <p:cNvSpPr>
            <a:spLocks noChangeArrowheads="1"/>
          </p:cNvSpPr>
          <p:nvPr/>
        </p:nvSpPr>
        <p:spPr bwMode="auto">
          <a:xfrm>
            <a:off x="1617452" y="3931079"/>
            <a:ext cx="3476087" cy="1023979"/>
          </a:xfrm>
          <a:prstGeom prst="rect">
            <a:avLst/>
          </a:prstGeom>
          <a:solidFill>
            <a:srgbClr val="0070C0"/>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Rectangle 9">
            <a:extLst>
              <a:ext uri="{FF2B5EF4-FFF2-40B4-BE49-F238E27FC236}">
                <a16:creationId xmlns:a16="http://schemas.microsoft.com/office/drawing/2014/main" id="{7C563EE4-3B0D-43DA-9A02-206C767C3568}"/>
              </a:ext>
            </a:extLst>
          </p:cNvPr>
          <p:cNvSpPr>
            <a:spLocks noChangeArrowheads="1"/>
          </p:cNvSpPr>
          <p:nvPr/>
        </p:nvSpPr>
        <p:spPr bwMode="auto">
          <a:xfrm>
            <a:off x="1617452" y="5080190"/>
            <a:ext cx="3476087" cy="1023202"/>
          </a:xfrm>
          <a:prstGeom prst="rect">
            <a:avLst/>
          </a:prstGeom>
          <a:solidFill>
            <a:srgbClr val="005485"/>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10">
            <a:extLst>
              <a:ext uri="{FF2B5EF4-FFF2-40B4-BE49-F238E27FC236}">
                <a16:creationId xmlns:a16="http://schemas.microsoft.com/office/drawing/2014/main" id="{BE0D2624-A14F-4833-80AA-6213DD76CAE6}"/>
              </a:ext>
            </a:extLst>
          </p:cNvPr>
          <p:cNvSpPr>
            <a:spLocks noChangeArrowheads="1"/>
          </p:cNvSpPr>
          <p:nvPr/>
        </p:nvSpPr>
        <p:spPr bwMode="auto">
          <a:xfrm>
            <a:off x="6671283" y="3379258"/>
            <a:ext cx="1653910" cy="546381"/>
          </a:xfrm>
          <a:prstGeom prst="rect">
            <a:avLst/>
          </a:prstGeom>
          <a:solidFill>
            <a:srgbClr val="00A5C0"/>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11">
            <a:extLst>
              <a:ext uri="{FF2B5EF4-FFF2-40B4-BE49-F238E27FC236}">
                <a16:creationId xmlns:a16="http://schemas.microsoft.com/office/drawing/2014/main" id="{19F5A5CC-BF12-42FD-8178-467EE1AFD937}"/>
              </a:ext>
            </a:extLst>
          </p:cNvPr>
          <p:cNvSpPr>
            <a:spLocks noChangeArrowheads="1"/>
          </p:cNvSpPr>
          <p:nvPr/>
        </p:nvSpPr>
        <p:spPr bwMode="auto">
          <a:xfrm>
            <a:off x="6671283" y="3992091"/>
            <a:ext cx="1653910" cy="545604"/>
          </a:xfrm>
          <a:prstGeom prst="rect">
            <a:avLst/>
          </a:prstGeom>
          <a:solidFill>
            <a:srgbClr val="41A1C7"/>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2">
            <a:extLst>
              <a:ext uri="{FF2B5EF4-FFF2-40B4-BE49-F238E27FC236}">
                <a16:creationId xmlns:a16="http://schemas.microsoft.com/office/drawing/2014/main" id="{317D0A23-752A-49C4-B139-ED5E4ECD8D95}"/>
              </a:ext>
            </a:extLst>
          </p:cNvPr>
          <p:cNvSpPr>
            <a:spLocks noChangeArrowheads="1"/>
          </p:cNvSpPr>
          <p:nvPr/>
        </p:nvSpPr>
        <p:spPr bwMode="auto">
          <a:xfrm>
            <a:off x="6671283" y="4604923"/>
            <a:ext cx="1653910" cy="545604"/>
          </a:xfrm>
          <a:prstGeom prst="rect">
            <a:avLst/>
          </a:prstGeom>
          <a:solidFill>
            <a:srgbClr val="00A5C0"/>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3">
            <a:extLst>
              <a:ext uri="{FF2B5EF4-FFF2-40B4-BE49-F238E27FC236}">
                <a16:creationId xmlns:a16="http://schemas.microsoft.com/office/drawing/2014/main" id="{4863A5DF-E3BF-4544-B7A6-183FF80585B5}"/>
              </a:ext>
            </a:extLst>
          </p:cNvPr>
          <p:cNvSpPr>
            <a:spLocks noChangeArrowheads="1"/>
          </p:cNvSpPr>
          <p:nvPr/>
        </p:nvSpPr>
        <p:spPr bwMode="auto">
          <a:xfrm>
            <a:off x="6671283" y="5217756"/>
            <a:ext cx="1653910" cy="545604"/>
          </a:xfrm>
          <a:prstGeom prst="rect">
            <a:avLst/>
          </a:prstGeom>
          <a:solidFill>
            <a:srgbClr val="0070C0"/>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Rectangle 14">
            <a:extLst>
              <a:ext uri="{FF2B5EF4-FFF2-40B4-BE49-F238E27FC236}">
                <a16:creationId xmlns:a16="http://schemas.microsoft.com/office/drawing/2014/main" id="{0F0A0A08-9DDF-4872-9821-05630A4DEB04}"/>
              </a:ext>
            </a:extLst>
          </p:cNvPr>
          <p:cNvSpPr>
            <a:spLocks noChangeArrowheads="1"/>
          </p:cNvSpPr>
          <p:nvPr/>
        </p:nvSpPr>
        <p:spPr bwMode="auto">
          <a:xfrm>
            <a:off x="6671283" y="5830589"/>
            <a:ext cx="1653910" cy="545604"/>
          </a:xfrm>
          <a:prstGeom prst="rect">
            <a:avLst/>
          </a:prstGeom>
          <a:solidFill>
            <a:srgbClr val="005485"/>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15">
            <a:extLst>
              <a:ext uri="{FF2B5EF4-FFF2-40B4-BE49-F238E27FC236}">
                <a16:creationId xmlns:a16="http://schemas.microsoft.com/office/drawing/2014/main" id="{E5738C07-390C-4799-B445-EA6DADCEA317}"/>
              </a:ext>
            </a:extLst>
          </p:cNvPr>
          <p:cNvSpPr>
            <a:spLocks/>
          </p:cNvSpPr>
          <p:nvPr/>
        </p:nvSpPr>
        <p:spPr bwMode="auto">
          <a:xfrm>
            <a:off x="5093539" y="486469"/>
            <a:ext cx="1577743" cy="3529326"/>
          </a:xfrm>
          <a:custGeom>
            <a:avLst/>
            <a:gdLst>
              <a:gd name="T0" fmla="*/ 0 w 1712"/>
              <a:gd name="T1" fmla="*/ 0 h 3830"/>
              <a:gd name="T2" fmla="*/ 1712 w 1712"/>
              <a:gd name="T3" fmla="*/ 3139 h 3830"/>
              <a:gd name="T4" fmla="*/ 1712 w 1712"/>
              <a:gd name="T5" fmla="*/ 3732 h 3830"/>
              <a:gd name="T6" fmla="*/ 0 w 1712"/>
              <a:gd name="T7" fmla="*/ 1110 h 3830"/>
              <a:gd name="T8" fmla="*/ 0 w 1712"/>
              <a:gd name="T9" fmla="*/ 0 h 3830"/>
            </a:gdLst>
            <a:ahLst/>
            <a:cxnLst>
              <a:cxn ang="0">
                <a:pos x="T0" y="T1"/>
              </a:cxn>
              <a:cxn ang="0">
                <a:pos x="T2" y="T3"/>
              </a:cxn>
              <a:cxn ang="0">
                <a:pos x="T4" y="T5"/>
              </a:cxn>
              <a:cxn ang="0">
                <a:pos x="T6" y="T7"/>
              </a:cxn>
              <a:cxn ang="0">
                <a:pos x="T8" y="T9"/>
              </a:cxn>
            </a:cxnLst>
            <a:rect l="0" t="0" r="r" b="b"/>
            <a:pathLst>
              <a:path w="1712" h="3830">
                <a:moveTo>
                  <a:pt x="0" y="0"/>
                </a:moveTo>
                <a:cubicBezTo>
                  <a:pt x="1712" y="3139"/>
                  <a:pt x="1712" y="3139"/>
                  <a:pt x="1712" y="3139"/>
                </a:cubicBezTo>
                <a:cubicBezTo>
                  <a:pt x="1712" y="3139"/>
                  <a:pt x="1712" y="3830"/>
                  <a:pt x="1712" y="3732"/>
                </a:cubicBezTo>
                <a:cubicBezTo>
                  <a:pt x="1712" y="3633"/>
                  <a:pt x="0" y="1110"/>
                  <a:pt x="0" y="1110"/>
                </a:cubicBezTo>
                <a:lnTo>
                  <a:pt x="0" y="0"/>
                </a:lnTo>
                <a:close/>
              </a:path>
            </a:pathLst>
          </a:custGeom>
          <a:solidFill>
            <a:srgbClr val="24AFE4"/>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16">
            <a:extLst>
              <a:ext uri="{FF2B5EF4-FFF2-40B4-BE49-F238E27FC236}">
                <a16:creationId xmlns:a16="http://schemas.microsoft.com/office/drawing/2014/main" id="{1D1FA531-B97B-49BC-9D03-C8ACFD2C5DC2}"/>
              </a:ext>
            </a:extLst>
          </p:cNvPr>
          <p:cNvSpPr>
            <a:spLocks/>
          </p:cNvSpPr>
          <p:nvPr/>
        </p:nvSpPr>
        <p:spPr bwMode="auto">
          <a:xfrm>
            <a:off x="5093539" y="1634414"/>
            <a:ext cx="1577743" cy="2903281"/>
          </a:xfrm>
          <a:custGeom>
            <a:avLst/>
            <a:gdLst>
              <a:gd name="T0" fmla="*/ 0 w 4060"/>
              <a:gd name="T1" fmla="*/ 0 h 7471"/>
              <a:gd name="T2" fmla="*/ 4060 w 4060"/>
              <a:gd name="T3" fmla="*/ 6067 h 7471"/>
              <a:gd name="T4" fmla="*/ 4060 w 4060"/>
              <a:gd name="T5" fmla="*/ 7471 h 7471"/>
              <a:gd name="T6" fmla="*/ 0 w 4060"/>
              <a:gd name="T7" fmla="*/ 2633 h 7471"/>
              <a:gd name="T8" fmla="*/ 0 w 4060"/>
              <a:gd name="T9" fmla="*/ 0 h 7471"/>
            </a:gdLst>
            <a:ahLst/>
            <a:cxnLst>
              <a:cxn ang="0">
                <a:pos x="T0" y="T1"/>
              </a:cxn>
              <a:cxn ang="0">
                <a:pos x="T2" y="T3"/>
              </a:cxn>
              <a:cxn ang="0">
                <a:pos x="T4" y="T5"/>
              </a:cxn>
              <a:cxn ang="0">
                <a:pos x="T6" y="T7"/>
              </a:cxn>
              <a:cxn ang="0">
                <a:pos x="T8" y="T9"/>
              </a:cxn>
            </a:cxnLst>
            <a:rect l="0" t="0" r="r" b="b"/>
            <a:pathLst>
              <a:path w="4060" h="7471">
                <a:moveTo>
                  <a:pt x="0" y="0"/>
                </a:moveTo>
                <a:lnTo>
                  <a:pt x="4060" y="6067"/>
                </a:lnTo>
                <a:lnTo>
                  <a:pt x="4060" y="7471"/>
                </a:lnTo>
                <a:lnTo>
                  <a:pt x="0" y="2633"/>
                </a:lnTo>
                <a:lnTo>
                  <a:pt x="0" y="0"/>
                </a:lnTo>
                <a:close/>
              </a:path>
            </a:pathLst>
          </a:custGeom>
          <a:solidFill>
            <a:srgbClr val="6EB7D4"/>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17">
            <a:extLst>
              <a:ext uri="{FF2B5EF4-FFF2-40B4-BE49-F238E27FC236}">
                <a16:creationId xmlns:a16="http://schemas.microsoft.com/office/drawing/2014/main" id="{278F8F92-DD5C-4C94-A27D-CE14FB1EE142}"/>
              </a:ext>
            </a:extLst>
          </p:cNvPr>
          <p:cNvSpPr>
            <a:spLocks/>
          </p:cNvSpPr>
          <p:nvPr/>
        </p:nvSpPr>
        <p:spPr bwMode="auto">
          <a:xfrm>
            <a:off x="5093539" y="2782746"/>
            <a:ext cx="1577743" cy="2367781"/>
          </a:xfrm>
          <a:custGeom>
            <a:avLst/>
            <a:gdLst>
              <a:gd name="T0" fmla="*/ 0 w 4060"/>
              <a:gd name="T1" fmla="*/ 0 h 6093"/>
              <a:gd name="T2" fmla="*/ 4060 w 4060"/>
              <a:gd name="T3" fmla="*/ 4689 h 6093"/>
              <a:gd name="T4" fmla="*/ 4060 w 4060"/>
              <a:gd name="T5" fmla="*/ 6093 h 6093"/>
              <a:gd name="T6" fmla="*/ 0 w 4060"/>
              <a:gd name="T7" fmla="*/ 2635 h 6093"/>
              <a:gd name="T8" fmla="*/ 0 w 4060"/>
              <a:gd name="T9" fmla="*/ 0 h 6093"/>
            </a:gdLst>
            <a:ahLst/>
            <a:cxnLst>
              <a:cxn ang="0">
                <a:pos x="T0" y="T1"/>
              </a:cxn>
              <a:cxn ang="0">
                <a:pos x="T2" y="T3"/>
              </a:cxn>
              <a:cxn ang="0">
                <a:pos x="T4" y="T5"/>
              </a:cxn>
              <a:cxn ang="0">
                <a:pos x="T6" y="T7"/>
              </a:cxn>
              <a:cxn ang="0">
                <a:pos x="T8" y="T9"/>
              </a:cxn>
            </a:cxnLst>
            <a:rect l="0" t="0" r="r" b="b"/>
            <a:pathLst>
              <a:path w="4060" h="6093">
                <a:moveTo>
                  <a:pt x="0" y="0"/>
                </a:moveTo>
                <a:lnTo>
                  <a:pt x="4060" y="4689"/>
                </a:lnTo>
                <a:lnTo>
                  <a:pt x="4060" y="6093"/>
                </a:lnTo>
                <a:lnTo>
                  <a:pt x="0" y="2635"/>
                </a:lnTo>
                <a:lnTo>
                  <a:pt x="0" y="0"/>
                </a:lnTo>
                <a:close/>
              </a:path>
            </a:pathLst>
          </a:custGeom>
          <a:solidFill>
            <a:srgbClr val="24AFE4"/>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18">
            <a:extLst>
              <a:ext uri="{FF2B5EF4-FFF2-40B4-BE49-F238E27FC236}">
                <a16:creationId xmlns:a16="http://schemas.microsoft.com/office/drawing/2014/main" id="{571F6265-CB84-4D6C-8376-29711080BA45}"/>
              </a:ext>
            </a:extLst>
          </p:cNvPr>
          <p:cNvSpPr>
            <a:spLocks/>
          </p:cNvSpPr>
          <p:nvPr/>
        </p:nvSpPr>
        <p:spPr bwMode="auto">
          <a:xfrm>
            <a:off x="5093539" y="3931079"/>
            <a:ext cx="1577743" cy="1832281"/>
          </a:xfrm>
          <a:custGeom>
            <a:avLst/>
            <a:gdLst>
              <a:gd name="T0" fmla="*/ 0 w 4060"/>
              <a:gd name="T1" fmla="*/ 0 h 4715"/>
              <a:gd name="T2" fmla="*/ 4060 w 4060"/>
              <a:gd name="T3" fmla="*/ 3311 h 4715"/>
              <a:gd name="T4" fmla="*/ 4060 w 4060"/>
              <a:gd name="T5" fmla="*/ 4715 h 4715"/>
              <a:gd name="T6" fmla="*/ 0 w 4060"/>
              <a:gd name="T7" fmla="*/ 2635 h 4715"/>
              <a:gd name="T8" fmla="*/ 0 w 4060"/>
              <a:gd name="T9" fmla="*/ 0 h 4715"/>
            </a:gdLst>
            <a:ahLst/>
            <a:cxnLst>
              <a:cxn ang="0">
                <a:pos x="T0" y="T1"/>
              </a:cxn>
              <a:cxn ang="0">
                <a:pos x="T2" y="T3"/>
              </a:cxn>
              <a:cxn ang="0">
                <a:pos x="T4" y="T5"/>
              </a:cxn>
              <a:cxn ang="0">
                <a:pos x="T6" y="T7"/>
              </a:cxn>
              <a:cxn ang="0">
                <a:pos x="T8" y="T9"/>
              </a:cxn>
            </a:cxnLst>
            <a:rect l="0" t="0" r="r" b="b"/>
            <a:pathLst>
              <a:path w="4060" h="4715">
                <a:moveTo>
                  <a:pt x="0" y="0"/>
                </a:moveTo>
                <a:lnTo>
                  <a:pt x="4060" y="3311"/>
                </a:lnTo>
                <a:lnTo>
                  <a:pt x="4060" y="4715"/>
                </a:lnTo>
                <a:lnTo>
                  <a:pt x="0" y="2635"/>
                </a:lnTo>
                <a:lnTo>
                  <a:pt x="0" y="0"/>
                </a:lnTo>
                <a:close/>
              </a:path>
            </a:pathLst>
          </a:custGeom>
          <a:solidFill>
            <a:srgbClr val="00A5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9">
            <a:extLst>
              <a:ext uri="{FF2B5EF4-FFF2-40B4-BE49-F238E27FC236}">
                <a16:creationId xmlns:a16="http://schemas.microsoft.com/office/drawing/2014/main" id="{076F87F1-7111-48C0-B870-996879A6DC79}"/>
              </a:ext>
            </a:extLst>
          </p:cNvPr>
          <p:cNvSpPr>
            <a:spLocks/>
          </p:cNvSpPr>
          <p:nvPr/>
        </p:nvSpPr>
        <p:spPr bwMode="auto">
          <a:xfrm>
            <a:off x="5093539" y="5080190"/>
            <a:ext cx="1577743" cy="1296003"/>
          </a:xfrm>
          <a:custGeom>
            <a:avLst/>
            <a:gdLst>
              <a:gd name="T0" fmla="*/ 0 w 4060"/>
              <a:gd name="T1" fmla="*/ 0 h 3335"/>
              <a:gd name="T2" fmla="*/ 4060 w 4060"/>
              <a:gd name="T3" fmla="*/ 1931 h 3335"/>
              <a:gd name="T4" fmla="*/ 4060 w 4060"/>
              <a:gd name="T5" fmla="*/ 3335 h 3335"/>
              <a:gd name="T6" fmla="*/ 0 w 4060"/>
              <a:gd name="T7" fmla="*/ 2633 h 3335"/>
              <a:gd name="T8" fmla="*/ 0 w 4060"/>
              <a:gd name="T9" fmla="*/ 0 h 3335"/>
            </a:gdLst>
            <a:ahLst/>
            <a:cxnLst>
              <a:cxn ang="0">
                <a:pos x="T0" y="T1"/>
              </a:cxn>
              <a:cxn ang="0">
                <a:pos x="T2" y="T3"/>
              </a:cxn>
              <a:cxn ang="0">
                <a:pos x="T4" y="T5"/>
              </a:cxn>
              <a:cxn ang="0">
                <a:pos x="T6" y="T7"/>
              </a:cxn>
              <a:cxn ang="0">
                <a:pos x="T8" y="T9"/>
              </a:cxn>
            </a:cxnLst>
            <a:rect l="0" t="0" r="r" b="b"/>
            <a:pathLst>
              <a:path w="4060" h="3335">
                <a:moveTo>
                  <a:pt x="0" y="0"/>
                </a:moveTo>
                <a:lnTo>
                  <a:pt x="4060" y="1931"/>
                </a:lnTo>
                <a:lnTo>
                  <a:pt x="4060" y="3335"/>
                </a:lnTo>
                <a:lnTo>
                  <a:pt x="0" y="2633"/>
                </a:lnTo>
                <a:lnTo>
                  <a:pt x="0" y="0"/>
                </a:lnTo>
                <a:close/>
              </a:path>
            </a:pathLst>
          </a:custGeom>
          <a:solidFill>
            <a:srgbClr val="096DB0"/>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Oval 20">
            <a:extLst>
              <a:ext uri="{FF2B5EF4-FFF2-40B4-BE49-F238E27FC236}">
                <a16:creationId xmlns:a16="http://schemas.microsoft.com/office/drawing/2014/main" id="{2D7CD7B3-8542-4440-B453-59DE6532A20A}"/>
              </a:ext>
            </a:extLst>
          </p:cNvPr>
          <p:cNvSpPr>
            <a:spLocks noChangeArrowheads="1"/>
          </p:cNvSpPr>
          <p:nvPr/>
        </p:nvSpPr>
        <p:spPr bwMode="auto">
          <a:xfrm>
            <a:off x="1101382" y="481806"/>
            <a:ext cx="1032140" cy="1032139"/>
          </a:xfrm>
          <a:prstGeom prst="ellipse">
            <a:avLst/>
          </a:prstGeom>
          <a:solidFill>
            <a:srgbClr val="24AFE4"/>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Oval 21">
            <a:extLst>
              <a:ext uri="{FF2B5EF4-FFF2-40B4-BE49-F238E27FC236}">
                <a16:creationId xmlns:a16="http://schemas.microsoft.com/office/drawing/2014/main" id="{95950AB3-9C51-47F0-9349-7DD93ED5CFE7}"/>
              </a:ext>
            </a:extLst>
          </p:cNvPr>
          <p:cNvSpPr>
            <a:spLocks noChangeArrowheads="1"/>
          </p:cNvSpPr>
          <p:nvPr/>
        </p:nvSpPr>
        <p:spPr bwMode="auto">
          <a:xfrm>
            <a:off x="1204751" y="584787"/>
            <a:ext cx="825789" cy="82578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Oval 22">
            <a:extLst>
              <a:ext uri="{FF2B5EF4-FFF2-40B4-BE49-F238E27FC236}">
                <a16:creationId xmlns:a16="http://schemas.microsoft.com/office/drawing/2014/main" id="{4F970502-9CA0-46B4-B275-396B01DBBE9E}"/>
              </a:ext>
            </a:extLst>
          </p:cNvPr>
          <p:cNvSpPr>
            <a:spLocks noChangeArrowheads="1"/>
          </p:cNvSpPr>
          <p:nvPr/>
        </p:nvSpPr>
        <p:spPr bwMode="auto">
          <a:xfrm>
            <a:off x="1101382" y="1630139"/>
            <a:ext cx="1032140" cy="1032139"/>
          </a:xfrm>
          <a:prstGeom prst="ellipse">
            <a:avLst/>
          </a:prstGeom>
          <a:solidFill>
            <a:srgbClr val="6EB7D4"/>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Oval 23">
            <a:extLst>
              <a:ext uri="{FF2B5EF4-FFF2-40B4-BE49-F238E27FC236}">
                <a16:creationId xmlns:a16="http://schemas.microsoft.com/office/drawing/2014/main" id="{9AD65830-5CBF-43A7-8A7C-A62C9FF5E2C9}"/>
              </a:ext>
            </a:extLst>
          </p:cNvPr>
          <p:cNvSpPr>
            <a:spLocks noChangeArrowheads="1"/>
          </p:cNvSpPr>
          <p:nvPr/>
        </p:nvSpPr>
        <p:spPr bwMode="auto">
          <a:xfrm>
            <a:off x="1204751" y="1733120"/>
            <a:ext cx="825789" cy="82578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Oval 24">
            <a:extLst>
              <a:ext uri="{FF2B5EF4-FFF2-40B4-BE49-F238E27FC236}">
                <a16:creationId xmlns:a16="http://schemas.microsoft.com/office/drawing/2014/main" id="{3EA3A16D-C6E9-4045-AEDB-031C42EFE4E3}"/>
              </a:ext>
            </a:extLst>
          </p:cNvPr>
          <p:cNvSpPr>
            <a:spLocks noChangeArrowheads="1"/>
          </p:cNvSpPr>
          <p:nvPr/>
        </p:nvSpPr>
        <p:spPr bwMode="auto">
          <a:xfrm>
            <a:off x="1101382" y="2778083"/>
            <a:ext cx="1032140" cy="1032139"/>
          </a:xfrm>
          <a:prstGeom prst="ellipse">
            <a:avLst/>
          </a:prstGeom>
          <a:solidFill>
            <a:srgbClr val="24AFE4"/>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Oval 25">
            <a:extLst>
              <a:ext uri="{FF2B5EF4-FFF2-40B4-BE49-F238E27FC236}">
                <a16:creationId xmlns:a16="http://schemas.microsoft.com/office/drawing/2014/main" id="{EAD556D3-5C39-43CC-B11E-3FB9D5E2368C}"/>
              </a:ext>
            </a:extLst>
          </p:cNvPr>
          <p:cNvSpPr>
            <a:spLocks noChangeArrowheads="1"/>
          </p:cNvSpPr>
          <p:nvPr/>
        </p:nvSpPr>
        <p:spPr bwMode="auto">
          <a:xfrm>
            <a:off x="1204751" y="2881453"/>
            <a:ext cx="825789" cy="82578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Oval 26">
            <a:extLst>
              <a:ext uri="{FF2B5EF4-FFF2-40B4-BE49-F238E27FC236}">
                <a16:creationId xmlns:a16="http://schemas.microsoft.com/office/drawing/2014/main" id="{9AC6B586-FF94-44F4-9DB8-5A60872E1186}"/>
              </a:ext>
            </a:extLst>
          </p:cNvPr>
          <p:cNvSpPr>
            <a:spLocks noChangeArrowheads="1"/>
          </p:cNvSpPr>
          <p:nvPr/>
        </p:nvSpPr>
        <p:spPr bwMode="auto">
          <a:xfrm>
            <a:off x="1101382" y="3927582"/>
            <a:ext cx="1032140" cy="1032139"/>
          </a:xfrm>
          <a:prstGeom prst="ellipse">
            <a:avLst/>
          </a:prstGeom>
          <a:solidFill>
            <a:srgbClr val="00A5C0"/>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Oval 27">
            <a:extLst>
              <a:ext uri="{FF2B5EF4-FFF2-40B4-BE49-F238E27FC236}">
                <a16:creationId xmlns:a16="http://schemas.microsoft.com/office/drawing/2014/main" id="{DBE82FF7-BFC6-491D-8929-5191A321ED66}"/>
              </a:ext>
            </a:extLst>
          </p:cNvPr>
          <p:cNvSpPr>
            <a:spLocks noChangeArrowheads="1"/>
          </p:cNvSpPr>
          <p:nvPr/>
        </p:nvSpPr>
        <p:spPr bwMode="auto">
          <a:xfrm>
            <a:off x="1204751" y="4030563"/>
            <a:ext cx="825789" cy="825012"/>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28">
            <a:extLst>
              <a:ext uri="{FF2B5EF4-FFF2-40B4-BE49-F238E27FC236}">
                <a16:creationId xmlns:a16="http://schemas.microsoft.com/office/drawing/2014/main" id="{BF1B48BC-1011-406B-8AFC-B1C9A839B022}"/>
              </a:ext>
            </a:extLst>
          </p:cNvPr>
          <p:cNvSpPr>
            <a:spLocks noChangeArrowheads="1"/>
          </p:cNvSpPr>
          <p:nvPr/>
        </p:nvSpPr>
        <p:spPr bwMode="auto">
          <a:xfrm>
            <a:off x="1101382" y="5075526"/>
            <a:ext cx="1032140" cy="1032528"/>
          </a:xfrm>
          <a:prstGeom prst="ellipse">
            <a:avLst/>
          </a:prstGeom>
          <a:solidFill>
            <a:srgbClr val="096DB0"/>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Oval 29">
            <a:extLst>
              <a:ext uri="{FF2B5EF4-FFF2-40B4-BE49-F238E27FC236}">
                <a16:creationId xmlns:a16="http://schemas.microsoft.com/office/drawing/2014/main" id="{02AD55BE-C8E7-4C31-B87A-3445A3E40519}"/>
              </a:ext>
            </a:extLst>
          </p:cNvPr>
          <p:cNvSpPr>
            <a:spLocks noChangeArrowheads="1"/>
          </p:cNvSpPr>
          <p:nvPr/>
        </p:nvSpPr>
        <p:spPr bwMode="auto">
          <a:xfrm>
            <a:off x="1204751" y="5178896"/>
            <a:ext cx="825789" cy="82578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3">
            <a:extLst>
              <a:ext uri="{FF2B5EF4-FFF2-40B4-BE49-F238E27FC236}">
                <a16:creationId xmlns:a16="http://schemas.microsoft.com/office/drawing/2014/main" id="{59FDEC70-AE93-447B-B9FD-0F3B4DE40700}"/>
              </a:ext>
            </a:extLst>
          </p:cNvPr>
          <p:cNvSpPr>
            <a:spLocks/>
          </p:cNvSpPr>
          <p:nvPr/>
        </p:nvSpPr>
        <p:spPr bwMode="auto">
          <a:xfrm>
            <a:off x="1366838" y="5251445"/>
            <a:ext cx="501650" cy="577850"/>
          </a:xfrm>
          <a:custGeom>
            <a:avLst/>
            <a:gdLst>
              <a:gd name="T0" fmla="*/ 178 w 223"/>
              <a:gd name="T1" fmla="*/ 147 h 258"/>
              <a:gd name="T2" fmla="*/ 163 w 223"/>
              <a:gd name="T3" fmla="*/ 143 h 258"/>
              <a:gd name="T4" fmla="*/ 144 w 223"/>
              <a:gd name="T5" fmla="*/ 125 h 258"/>
              <a:gd name="T6" fmla="*/ 176 w 223"/>
              <a:gd name="T7" fmla="*/ 61 h 258"/>
              <a:gd name="T8" fmla="*/ 119 w 223"/>
              <a:gd name="T9" fmla="*/ 5 h 258"/>
              <a:gd name="T10" fmla="*/ 46 w 223"/>
              <a:gd name="T11" fmla="*/ 69 h 258"/>
              <a:gd name="T12" fmla="*/ 79 w 223"/>
              <a:gd name="T13" fmla="*/ 125 h 258"/>
              <a:gd name="T14" fmla="*/ 60 w 223"/>
              <a:gd name="T15" fmla="*/ 143 h 258"/>
              <a:gd name="T16" fmla="*/ 45 w 223"/>
              <a:gd name="T17" fmla="*/ 147 h 258"/>
              <a:gd name="T18" fmla="*/ 0 w 223"/>
              <a:gd name="T19" fmla="*/ 205 h 258"/>
              <a:gd name="T20" fmla="*/ 0 w 223"/>
              <a:gd name="T21" fmla="*/ 226 h 258"/>
              <a:gd name="T22" fmla="*/ 31 w 223"/>
              <a:gd name="T23" fmla="*/ 258 h 258"/>
              <a:gd name="T24" fmla="*/ 112 w 223"/>
              <a:gd name="T25" fmla="*/ 258 h 258"/>
              <a:gd name="T26" fmla="*/ 192 w 223"/>
              <a:gd name="T27" fmla="*/ 258 h 258"/>
              <a:gd name="T28" fmla="*/ 223 w 223"/>
              <a:gd name="T29" fmla="*/ 226 h 258"/>
              <a:gd name="T30" fmla="*/ 223 w 223"/>
              <a:gd name="T31" fmla="*/ 205 h 258"/>
              <a:gd name="T32" fmla="*/ 178 w 223"/>
              <a:gd name="T33" fmla="*/ 147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3" h="258">
                <a:moveTo>
                  <a:pt x="178" y="147"/>
                </a:moveTo>
                <a:cubicBezTo>
                  <a:pt x="163" y="143"/>
                  <a:pt x="163" y="143"/>
                  <a:pt x="163" y="143"/>
                </a:cubicBezTo>
                <a:cubicBezTo>
                  <a:pt x="153" y="143"/>
                  <a:pt x="145" y="135"/>
                  <a:pt x="144" y="125"/>
                </a:cubicBezTo>
                <a:cubicBezTo>
                  <a:pt x="166" y="113"/>
                  <a:pt x="179" y="89"/>
                  <a:pt x="176" y="61"/>
                </a:cubicBezTo>
                <a:cubicBezTo>
                  <a:pt x="173" y="32"/>
                  <a:pt x="149" y="8"/>
                  <a:pt x="119" y="5"/>
                </a:cubicBezTo>
                <a:cubicBezTo>
                  <a:pt x="80" y="0"/>
                  <a:pt x="46" y="31"/>
                  <a:pt x="46" y="69"/>
                </a:cubicBezTo>
                <a:cubicBezTo>
                  <a:pt x="46" y="93"/>
                  <a:pt x="59" y="114"/>
                  <a:pt x="79" y="125"/>
                </a:cubicBezTo>
                <a:cubicBezTo>
                  <a:pt x="78" y="135"/>
                  <a:pt x="70" y="143"/>
                  <a:pt x="60" y="143"/>
                </a:cubicBezTo>
                <a:cubicBezTo>
                  <a:pt x="45" y="147"/>
                  <a:pt x="45" y="147"/>
                  <a:pt x="45" y="147"/>
                </a:cubicBezTo>
                <a:cubicBezTo>
                  <a:pt x="18" y="154"/>
                  <a:pt x="0" y="178"/>
                  <a:pt x="0" y="205"/>
                </a:cubicBezTo>
                <a:cubicBezTo>
                  <a:pt x="0" y="226"/>
                  <a:pt x="0" y="226"/>
                  <a:pt x="0" y="226"/>
                </a:cubicBezTo>
                <a:cubicBezTo>
                  <a:pt x="0" y="244"/>
                  <a:pt x="14" y="258"/>
                  <a:pt x="31" y="258"/>
                </a:cubicBezTo>
                <a:cubicBezTo>
                  <a:pt x="112" y="258"/>
                  <a:pt x="112" y="258"/>
                  <a:pt x="112" y="258"/>
                </a:cubicBezTo>
                <a:cubicBezTo>
                  <a:pt x="192" y="258"/>
                  <a:pt x="192" y="258"/>
                  <a:pt x="192" y="258"/>
                </a:cubicBezTo>
                <a:cubicBezTo>
                  <a:pt x="209" y="258"/>
                  <a:pt x="223" y="244"/>
                  <a:pt x="223" y="226"/>
                </a:cubicBezTo>
                <a:cubicBezTo>
                  <a:pt x="223" y="205"/>
                  <a:pt x="223" y="205"/>
                  <a:pt x="223" y="205"/>
                </a:cubicBezTo>
                <a:cubicBezTo>
                  <a:pt x="223" y="178"/>
                  <a:pt x="205" y="154"/>
                  <a:pt x="178" y="147"/>
                </a:cubicBezTo>
                <a:close/>
              </a:path>
            </a:pathLst>
          </a:custGeom>
          <a:solidFill>
            <a:srgbClr val="096DB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Freeform 37">
            <a:extLst>
              <a:ext uri="{FF2B5EF4-FFF2-40B4-BE49-F238E27FC236}">
                <a16:creationId xmlns:a16="http://schemas.microsoft.com/office/drawing/2014/main" id="{1B8C275E-A42F-4E1C-A208-79A266D86A89}"/>
              </a:ext>
            </a:extLst>
          </p:cNvPr>
          <p:cNvSpPr>
            <a:spLocks noEditPoints="1"/>
          </p:cNvSpPr>
          <p:nvPr/>
        </p:nvSpPr>
        <p:spPr bwMode="auto">
          <a:xfrm>
            <a:off x="1327150" y="3019426"/>
            <a:ext cx="582613" cy="582612"/>
          </a:xfrm>
          <a:custGeom>
            <a:avLst/>
            <a:gdLst>
              <a:gd name="T0" fmla="*/ 261 w 261"/>
              <a:gd name="T1" fmla="*/ 130 h 261"/>
              <a:gd name="T2" fmla="*/ 215 w 261"/>
              <a:gd name="T3" fmla="*/ 51 h 261"/>
              <a:gd name="T4" fmla="*/ 220 w 261"/>
              <a:gd name="T5" fmla="*/ 67 h 261"/>
              <a:gd name="T6" fmla="*/ 219 w 261"/>
              <a:gd name="T7" fmla="*/ 81 h 261"/>
              <a:gd name="T8" fmla="*/ 202 w 261"/>
              <a:gd name="T9" fmla="*/ 81 h 261"/>
              <a:gd name="T10" fmla="*/ 189 w 261"/>
              <a:gd name="T11" fmla="*/ 77 h 261"/>
              <a:gd name="T12" fmla="*/ 177 w 261"/>
              <a:gd name="T13" fmla="*/ 76 h 261"/>
              <a:gd name="T14" fmla="*/ 196 w 261"/>
              <a:gd name="T15" fmla="*/ 63 h 261"/>
              <a:gd name="T16" fmla="*/ 205 w 261"/>
              <a:gd name="T17" fmla="*/ 50 h 261"/>
              <a:gd name="T18" fmla="*/ 163 w 261"/>
              <a:gd name="T19" fmla="*/ 138 h 261"/>
              <a:gd name="T20" fmla="*/ 149 w 261"/>
              <a:gd name="T21" fmla="*/ 130 h 261"/>
              <a:gd name="T22" fmla="*/ 164 w 261"/>
              <a:gd name="T23" fmla="*/ 132 h 261"/>
              <a:gd name="T24" fmla="*/ 182 w 261"/>
              <a:gd name="T25" fmla="*/ 138 h 261"/>
              <a:gd name="T26" fmla="*/ 119 w 261"/>
              <a:gd name="T27" fmla="*/ 139 h 261"/>
              <a:gd name="T28" fmla="*/ 109 w 261"/>
              <a:gd name="T29" fmla="*/ 121 h 261"/>
              <a:gd name="T30" fmla="*/ 101 w 261"/>
              <a:gd name="T31" fmla="*/ 111 h 261"/>
              <a:gd name="T32" fmla="*/ 74 w 261"/>
              <a:gd name="T33" fmla="*/ 106 h 261"/>
              <a:gd name="T34" fmla="*/ 70 w 261"/>
              <a:gd name="T35" fmla="*/ 86 h 261"/>
              <a:gd name="T36" fmla="*/ 64 w 261"/>
              <a:gd name="T37" fmla="*/ 75 h 261"/>
              <a:gd name="T38" fmla="*/ 52 w 261"/>
              <a:gd name="T39" fmla="*/ 64 h 261"/>
              <a:gd name="T40" fmla="*/ 53 w 261"/>
              <a:gd name="T41" fmla="*/ 42 h 261"/>
              <a:gd name="T42" fmla="*/ 64 w 261"/>
              <a:gd name="T43" fmla="*/ 31 h 261"/>
              <a:gd name="T44" fmla="*/ 93 w 261"/>
              <a:gd name="T45" fmla="*/ 23 h 261"/>
              <a:gd name="T46" fmla="*/ 115 w 261"/>
              <a:gd name="T47" fmla="*/ 16 h 261"/>
              <a:gd name="T48" fmla="*/ 135 w 261"/>
              <a:gd name="T49" fmla="*/ 17 h 261"/>
              <a:gd name="T50" fmla="*/ 155 w 261"/>
              <a:gd name="T51" fmla="*/ 15 h 261"/>
              <a:gd name="T52" fmla="*/ 176 w 261"/>
              <a:gd name="T53" fmla="*/ 13 h 261"/>
              <a:gd name="T54" fmla="*/ 186 w 261"/>
              <a:gd name="T55" fmla="*/ 21 h 261"/>
              <a:gd name="T56" fmla="*/ 195 w 261"/>
              <a:gd name="T57" fmla="*/ 25 h 261"/>
              <a:gd name="T58" fmla="*/ 190 w 261"/>
              <a:gd name="T59" fmla="*/ 36 h 261"/>
              <a:gd name="T60" fmla="*/ 170 w 261"/>
              <a:gd name="T61" fmla="*/ 38 h 261"/>
              <a:gd name="T62" fmla="*/ 171 w 261"/>
              <a:gd name="T63" fmla="*/ 58 h 261"/>
              <a:gd name="T64" fmla="*/ 150 w 261"/>
              <a:gd name="T65" fmla="*/ 54 h 261"/>
              <a:gd name="T66" fmla="*/ 144 w 261"/>
              <a:gd name="T67" fmla="*/ 65 h 261"/>
              <a:gd name="T68" fmla="*/ 130 w 261"/>
              <a:gd name="T69" fmla="*/ 84 h 261"/>
              <a:gd name="T70" fmla="*/ 119 w 261"/>
              <a:gd name="T71" fmla="*/ 107 h 261"/>
              <a:gd name="T72" fmla="*/ 131 w 261"/>
              <a:gd name="T73" fmla="*/ 124 h 261"/>
              <a:gd name="T74" fmla="*/ 139 w 261"/>
              <a:gd name="T75" fmla="*/ 141 h 261"/>
              <a:gd name="T76" fmla="*/ 225 w 261"/>
              <a:gd name="T77" fmla="*/ 204 h 261"/>
              <a:gd name="T78" fmla="*/ 210 w 261"/>
              <a:gd name="T79" fmla="*/ 227 h 261"/>
              <a:gd name="T80" fmla="*/ 195 w 261"/>
              <a:gd name="T81" fmla="*/ 231 h 261"/>
              <a:gd name="T82" fmla="*/ 188 w 261"/>
              <a:gd name="T83" fmla="*/ 238 h 261"/>
              <a:gd name="T84" fmla="*/ 178 w 261"/>
              <a:gd name="T85" fmla="*/ 221 h 261"/>
              <a:gd name="T86" fmla="*/ 170 w 261"/>
              <a:gd name="T87" fmla="*/ 205 h 261"/>
              <a:gd name="T88" fmla="*/ 172 w 261"/>
              <a:gd name="T89" fmla="*/ 183 h 261"/>
              <a:gd name="T90" fmla="*/ 157 w 261"/>
              <a:gd name="T91" fmla="*/ 165 h 261"/>
              <a:gd name="T92" fmla="*/ 139 w 261"/>
              <a:gd name="T93" fmla="*/ 155 h 261"/>
              <a:gd name="T94" fmla="*/ 142 w 261"/>
              <a:gd name="T95" fmla="*/ 146 h 261"/>
              <a:gd name="T96" fmla="*/ 155 w 261"/>
              <a:gd name="T97" fmla="*/ 148 h 261"/>
              <a:gd name="T98" fmla="*/ 167 w 261"/>
              <a:gd name="T99" fmla="*/ 156 h 261"/>
              <a:gd name="T100" fmla="*/ 186 w 261"/>
              <a:gd name="T101" fmla="*/ 152 h 261"/>
              <a:gd name="T102" fmla="*/ 208 w 261"/>
              <a:gd name="T103" fmla="*/ 165 h 261"/>
              <a:gd name="T104" fmla="*/ 224 w 261"/>
              <a:gd name="T105" fmla="*/ 177 h 261"/>
              <a:gd name="T106" fmla="*/ 229 w 261"/>
              <a:gd name="T107" fmla="*/ 199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61" h="261">
                <a:moveTo>
                  <a:pt x="131" y="0"/>
                </a:moveTo>
                <a:cubicBezTo>
                  <a:pt x="59" y="0"/>
                  <a:pt x="0" y="58"/>
                  <a:pt x="0" y="130"/>
                </a:cubicBezTo>
                <a:cubicBezTo>
                  <a:pt x="0" y="202"/>
                  <a:pt x="59" y="261"/>
                  <a:pt x="131" y="261"/>
                </a:cubicBezTo>
                <a:cubicBezTo>
                  <a:pt x="203" y="261"/>
                  <a:pt x="261" y="202"/>
                  <a:pt x="261" y="130"/>
                </a:cubicBezTo>
                <a:cubicBezTo>
                  <a:pt x="261" y="58"/>
                  <a:pt x="203" y="0"/>
                  <a:pt x="131" y="0"/>
                </a:cubicBezTo>
                <a:close/>
                <a:moveTo>
                  <a:pt x="205" y="50"/>
                </a:moveTo>
                <a:cubicBezTo>
                  <a:pt x="206" y="50"/>
                  <a:pt x="207" y="50"/>
                  <a:pt x="208" y="50"/>
                </a:cubicBezTo>
                <a:cubicBezTo>
                  <a:pt x="211" y="51"/>
                  <a:pt x="212" y="51"/>
                  <a:pt x="215" y="51"/>
                </a:cubicBezTo>
                <a:cubicBezTo>
                  <a:pt x="217" y="51"/>
                  <a:pt x="218" y="51"/>
                  <a:pt x="220" y="51"/>
                </a:cubicBezTo>
                <a:cubicBezTo>
                  <a:pt x="221" y="52"/>
                  <a:pt x="221" y="55"/>
                  <a:pt x="221" y="56"/>
                </a:cubicBezTo>
                <a:cubicBezTo>
                  <a:pt x="220" y="58"/>
                  <a:pt x="219" y="60"/>
                  <a:pt x="219" y="62"/>
                </a:cubicBezTo>
                <a:cubicBezTo>
                  <a:pt x="219" y="64"/>
                  <a:pt x="219" y="65"/>
                  <a:pt x="220" y="67"/>
                </a:cubicBezTo>
                <a:cubicBezTo>
                  <a:pt x="221" y="68"/>
                  <a:pt x="221" y="69"/>
                  <a:pt x="222" y="70"/>
                </a:cubicBezTo>
                <a:cubicBezTo>
                  <a:pt x="223" y="71"/>
                  <a:pt x="223" y="72"/>
                  <a:pt x="224" y="73"/>
                </a:cubicBezTo>
                <a:cubicBezTo>
                  <a:pt x="225" y="74"/>
                  <a:pt x="226" y="75"/>
                  <a:pt x="225" y="77"/>
                </a:cubicBezTo>
                <a:cubicBezTo>
                  <a:pt x="225" y="80"/>
                  <a:pt x="221" y="80"/>
                  <a:pt x="219" y="81"/>
                </a:cubicBezTo>
                <a:cubicBezTo>
                  <a:pt x="218" y="82"/>
                  <a:pt x="217" y="83"/>
                  <a:pt x="216" y="84"/>
                </a:cubicBezTo>
                <a:cubicBezTo>
                  <a:pt x="214" y="84"/>
                  <a:pt x="211" y="84"/>
                  <a:pt x="209" y="84"/>
                </a:cubicBezTo>
                <a:cubicBezTo>
                  <a:pt x="208" y="84"/>
                  <a:pt x="204" y="84"/>
                  <a:pt x="203" y="82"/>
                </a:cubicBezTo>
                <a:cubicBezTo>
                  <a:pt x="202" y="82"/>
                  <a:pt x="202" y="81"/>
                  <a:pt x="202" y="81"/>
                </a:cubicBezTo>
                <a:cubicBezTo>
                  <a:pt x="202" y="80"/>
                  <a:pt x="203" y="78"/>
                  <a:pt x="202" y="77"/>
                </a:cubicBezTo>
                <a:cubicBezTo>
                  <a:pt x="202" y="76"/>
                  <a:pt x="198" y="76"/>
                  <a:pt x="197" y="76"/>
                </a:cubicBezTo>
                <a:cubicBezTo>
                  <a:pt x="195" y="76"/>
                  <a:pt x="193" y="75"/>
                  <a:pt x="190" y="75"/>
                </a:cubicBezTo>
                <a:cubicBezTo>
                  <a:pt x="189" y="76"/>
                  <a:pt x="189" y="76"/>
                  <a:pt x="189" y="77"/>
                </a:cubicBezTo>
                <a:cubicBezTo>
                  <a:pt x="187" y="79"/>
                  <a:pt x="186" y="79"/>
                  <a:pt x="184" y="79"/>
                </a:cubicBezTo>
                <a:cubicBezTo>
                  <a:pt x="183" y="79"/>
                  <a:pt x="181" y="79"/>
                  <a:pt x="180" y="79"/>
                </a:cubicBezTo>
                <a:cubicBezTo>
                  <a:pt x="180" y="78"/>
                  <a:pt x="179" y="77"/>
                  <a:pt x="179" y="77"/>
                </a:cubicBezTo>
                <a:cubicBezTo>
                  <a:pt x="178" y="77"/>
                  <a:pt x="178" y="76"/>
                  <a:pt x="177" y="76"/>
                </a:cubicBezTo>
                <a:cubicBezTo>
                  <a:pt x="176" y="75"/>
                  <a:pt x="177" y="74"/>
                  <a:pt x="177" y="73"/>
                </a:cubicBezTo>
                <a:cubicBezTo>
                  <a:pt x="177" y="71"/>
                  <a:pt x="176" y="68"/>
                  <a:pt x="179" y="68"/>
                </a:cubicBezTo>
                <a:cubicBezTo>
                  <a:pt x="179" y="64"/>
                  <a:pt x="185" y="64"/>
                  <a:pt x="188" y="64"/>
                </a:cubicBezTo>
                <a:cubicBezTo>
                  <a:pt x="191" y="64"/>
                  <a:pt x="194" y="64"/>
                  <a:pt x="196" y="63"/>
                </a:cubicBezTo>
                <a:cubicBezTo>
                  <a:pt x="198" y="62"/>
                  <a:pt x="198" y="62"/>
                  <a:pt x="198" y="60"/>
                </a:cubicBezTo>
                <a:cubicBezTo>
                  <a:pt x="198" y="58"/>
                  <a:pt x="197" y="55"/>
                  <a:pt x="198" y="53"/>
                </a:cubicBezTo>
                <a:cubicBezTo>
                  <a:pt x="199" y="52"/>
                  <a:pt x="200" y="52"/>
                  <a:pt x="200" y="51"/>
                </a:cubicBezTo>
                <a:cubicBezTo>
                  <a:pt x="202" y="50"/>
                  <a:pt x="204" y="49"/>
                  <a:pt x="205" y="50"/>
                </a:cubicBezTo>
                <a:close/>
                <a:moveTo>
                  <a:pt x="181" y="144"/>
                </a:moveTo>
                <a:cubicBezTo>
                  <a:pt x="180" y="145"/>
                  <a:pt x="177" y="144"/>
                  <a:pt x="175" y="144"/>
                </a:cubicBezTo>
                <a:cubicBezTo>
                  <a:pt x="174" y="144"/>
                  <a:pt x="172" y="144"/>
                  <a:pt x="171" y="144"/>
                </a:cubicBezTo>
                <a:cubicBezTo>
                  <a:pt x="168" y="144"/>
                  <a:pt x="165" y="141"/>
                  <a:pt x="163" y="138"/>
                </a:cubicBezTo>
                <a:cubicBezTo>
                  <a:pt x="163" y="137"/>
                  <a:pt x="163" y="137"/>
                  <a:pt x="162" y="137"/>
                </a:cubicBezTo>
                <a:cubicBezTo>
                  <a:pt x="160" y="137"/>
                  <a:pt x="159" y="137"/>
                  <a:pt x="157" y="137"/>
                </a:cubicBezTo>
                <a:cubicBezTo>
                  <a:pt x="155" y="137"/>
                  <a:pt x="151" y="138"/>
                  <a:pt x="150" y="136"/>
                </a:cubicBezTo>
                <a:cubicBezTo>
                  <a:pt x="149" y="134"/>
                  <a:pt x="148" y="132"/>
                  <a:pt x="149" y="130"/>
                </a:cubicBezTo>
                <a:cubicBezTo>
                  <a:pt x="149" y="129"/>
                  <a:pt x="151" y="127"/>
                  <a:pt x="152" y="127"/>
                </a:cubicBezTo>
                <a:cubicBezTo>
                  <a:pt x="153" y="126"/>
                  <a:pt x="156" y="126"/>
                  <a:pt x="158" y="127"/>
                </a:cubicBezTo>
                <a:cubicBezTo>
                  <a:pt x="159" y="127"/>
                  <a:pt x="160" y="129"/>
                  <a:pt x="161" y="130"/>
                </a:cubicBezTo>
                <a:cubicBezTo>
                  <a:pt x="162" y="131"/>
                  <a:pt x="163" y="131"/>
                  <a:pt x="164" y="132"/>
                </a:cubicBezTo>
                <a:cubicBezTo>
                  <a:pt x="164" y="134"/>
                  <a:pt x="165" y="135"/>
                  <a:pt x="167" y="136"/>
                </a:cubicBezTo>
                <a:cubicBezTo>
                  <a:pt x="168" y="136"/>
                  <a:pt x="170" y="136"/>
                  <a:pt x="171" y="136"/>
                </a:cubicBezTo>
                <a:cubicBezTo>
                  <a:pt x="172" y="136"/>
                  <a:pt x="174" y="136"/>
                  <a:pt x="176" y="136"/>
                </a:cubicBezTo>
                <a:cubicBezTo>
                  <a:pt x="179" y="136"/>
                  <a:pt x="182" y="135"/>
                  <a:pt x="182" y="138"/>
                </a:cubicBezTo>
                <a:cubicBezTo>
                  <a:pt x="182" y="140"/>
                  <a:pt x="182" y="143"/>
                  <a:pt x="181" y="144"/>
                </a:cubicBezTo>
                <a:close/>
                <a:moveTo>
                  <a:pt x="127" y="143"/>
                </a:moveTo>
                <a:cubicBezTo>
                  <a:pt x="125" y="143"/>
                  <a:pt x="120" y="143"/>
                  <a:pt x="119" y="141"/>
                </a:cubicBezTo>
                <a:cubicBezTo>
                  <a:pt x="118" y="141"/>
                  <a:pt x="119" y="140"/>
                  <a:pt x="119" y="139"/>
                </a:cubicBezTo>
                <a:cubicBezTo>
                  <a:pt x="118" y="137"/>
                  <a:pt x="118" y="135"/>
                  <a:pt x="116" y="133"/>
                </a:cubicBezTo>
                <a:cubicBezTo>
                  <a:pt x="115" y="132"/>
                  <a:pt x="115" y="132"/>
                  <a:pt x="114" y="132"/>
                </a:cubicBezTo>
                <a:cubicBezTo>
                  <a:pt x="113" y="131"/>
                  <a:pt x="112" y="131"/>
                  <a:pt x="112" y="130"/>
                </a:cubicBezTo>
                <a:cubicBezTo>
                  <a:pt x="111" y="127"/>
                  <a:pt x="113" y="123"/>
                  <a:pt x="109" y="121"/>
                </a:cubicBezTo>
                <a:cubicBezTo>
                  <a:pt x="107" y="121"/>
                  <a:pt x="106" y="121"/>
                  <a:pt x="105" y="119"/>
                </a:cubicBezTo>
                <a:cubicBezTo>
                  <a:pt x="104" y="118"/>
                  <a:pt x="104" y="118"/>
                  <a:pt x="104" y="117"/>
                </a:cubicBezTo>
                <a:cubicBezTo>
                  <a:pt x="104" y="115"/>
                  <a:pt x="105" y="115"/>
                  <a:pt x="105" y="113"/>
                </a:cubicBezTo>
                <a:cubicBezTo>
                  <a:pt x="106" y="110"/>
                  <a:pt x="103" y="111"/>
                  <a:pt x="101" y="111"/>
                </a:cubicBezTo>
                <a:cubicBezTo>
                  <a:pt x="99" y="110"/>
                  <a:pt x="97" y="109"/>
                  <a:pt x="95" y="109"/>
                </a:cubicBezTo>
                <a:cubicBezTo>
                  <a:pt x="93" y="110"/>
                  <a:pt x="91" y="110"/>
                  <a:pt x="89" y="111"/>
                </a:cubicBezTo>
                <a:cubicBezTo>
                  <a:pt x="87" y="111"/>
                  <a:pt x="85" y="111"/>
                  <a:pt x="82" y="111"/>
                </a:cubicBezTo>
                <a:cubicBezTo>
                  <a:pt x="79" y="111"/>
                  <a:pt x="76" y="110"/>
                  <a:pt x="74" y="106"/>
                </a:cubicBezTo>
                <a:cubicBezTo>
                  <a:pt x="74" y="105"/>
                  <a:pt x="73" y="103"/>
                  <a:pt x="73" y="101"/>
                </a:cubicBezTo>
                <a:cubicBezTo>
                  <a:pt x="73" y="100"/>
                  <a:pt x="73" y="99"/>
                  <a:pt x="73" y="98"/>
                </a:cubicBezTo>
                <a:cubicBezTo>
                  <a:pt x="73" y="97"/>
                  <a:pt x="72" y="95"/>
                  <a:pt x="71" y="94"/>
                </a:cubicBezTo>
                <a:cubicBezTo>
                  <a:pt x="71" y="92"/>
                  <a:pt x="69" y="88"/>
                  <a:pt x="70" y="86"/>
                </a:cubicBezTo>
                <a:cubicBezTo>
                  <a:pt x="71" y="85"/>
                  <a:pt x="72" y="85"/>
                  <a:pt x="73" y="83"/>
                </a:cubicBezTo>
                <a:cubicBezTo>
                  <a:pt x="74" y="81"/>
                  <a:pt x="75" y="79"/>
                  <a:pt x="76" y="77"/>
                </a:cubicBezTo>
                <a:cubicBezTo>
                  <a:pt x="77" y="74"/>
                  <a:pt x="73" y="75"/>
                  <a:pt x="71" y="75"/>
                </a:cubicBezTo>
                <a:cubicBezTo>
                  <a:pt x="68" y="75"/>
                  <a:pt x="66" y="75"/>
                  <a:pt x="64" y="75"/>
                </a:cubicBezTo>
                <a:cubicBezTo>
                  <a:pt x="63" y="74"/>
                  <a:pt x="62" y="74"/>
                  <a:pt x="61" y="74"/>
                </a:cubicBezTo>
                <a:cubicBezTo>
                  <a:pt x="61" y="74"/>
                  <a:pt x="60" y="73"/>
                  <a:pt x="60" y="73"/>
                </a:cubicBezTo>
                <a:cubicBezTo>
                  <a:pt x="59" y="72"/>
                  <a:pt x="59" y="72"/>
                  <a:pt x="58" y="71"/>
                </a:cubicBezTo>
                <a:cubicBezTo>
                  <a:pt x="56" y="70"/>
                  <a:pt x="53" y="67"/>
                  <a:pt x="52" y="64"/>
                </a:cubicBezTo>
                <a:cubicBezTo>
                  <a:pt x="52" y="62"/>
                  <a:pt x="52" y="59"/>
                  <a:pt x="53" y="56"/>
                </a:cubicBezTo>
                <a:cubicBezTo>
                  <a:pt x="54" y="54"/>
                  <a:pt x="54" y="52"/>
                  <a:pt x="54" y="49"/>
                </a:cubicBezTo>
                <a:cubicBezTo>
                  <a:pt x="54" y="48"/>
                  <a:pt x="53" y="47"/>
                  <a:pt x="53" y="46"/>
                </a:cubicBezTo>
                <a:cubicBezTo>
                  <a:pt x="53" y="45"/>
                  <a:pt x="53" y="43"/>
                  <a:pt x="53" y="42"/>
                </a:cubicBezTo>
                <a:cubicBezTo>
                  <a:pt x="53" y="41"/>
                  <a:pt x="53" y="39"/>
                  <a:pt x="53" y="37"/>
                </a:cubicBezTo>
                <a:cubicBezTo>
                  <a:pt x="53" y="36"/>
                  <a:pt x="55" y="34"/>
                  <a:pt x="56" y="33"/>
                </a:cubicBezTo>
                <a:cubicBezTo>
                  <a:pt x="58" y="32"/>
                  <a:pt x="59" y="31"/>
                  <a:pt x="60" y="31"/>
                </a:cubicBezTo>
                <a:cubicBezTo>
                  <a:pt x="62" y="30"/>
                  <a:pt x="63" y="31"/>
                  <a:pt x="64" y="31"/>
                </a:cubicBezTo>
                <a:cubicBezTo>
                  <a:pt x="67" y="30"/>
                  <a:pt x="69" y="28"/>
                  <a:pt x="72" y="27"/>
                </a:cubicBezTo>
                <a:cubicBezTo>
                  <a:pt x="74" y="25"/>
                  <a:pt x="75" y="23"/>
                  <a:pt x="78" y="23"/>
                </a:cubicBezTo>
                <a:cubicBezTo>
                  <a:pt x="79" y="23"/>
                  <a:pt x="81" y="23"/>
                  <a:pt x="82" y="23"/>
                </a:cubicBezTo>
                <a:cubicBezTo>
                  <a:pt x="85" y="23"/>
                  <a:pt x="90" y="24"/>
                  <a:pt x="93" y="23"/>
                </a:cubicBezTo>
                <a:cubicBezTo>
                  <a:pt x="95" y="22"/>
                  <a:pt x="96" y="20"/>
                  <a:pt x="98" y="22"/>
                </a:cubicBezTo>
                <a:cubicBezTo>
                  <a:pt x="99" y="23"/>
                  <a:pt x="100" y="24"/>
                  <a:pt x="102" y="24"/>
                </a:cubicBezTo>
                <a:cubicBezTo>
                  <a:pt x="106" y="24"/>
                  <a:pt x="107" y="21"/>
                  <a:pt x="109" y="18"/>
                </a:cubicBezTo>
                <a:cubicBezTo>
                  <a:pt x="111" y="17"/>
                  <a:pt x="113" y="17"/>
                  <a:pt x="115" y="16"/>
                </a:cubicBezTo>
                <a:cubicBezTo>
                  <a:pt x="117" y="16"/>
                  <a:pt x="119" y="14"/>
                  <a:pt x="120" y="14"/>
                </a:cubicBezTo>
                <a:cubicBezTo>
                  <a:pt x="122" y="13"/>
                  <a:pt x="124" y="15"/>
                  <a:pt x="125" y="16"/>
                </a:cubicBezTo>
                <a:cubicBezTo>
                  <a:pt x="127" y="17"/>
                  <a:pt x="129" y="17"/>
                  <a:pt x="131" y="17"/>
                </a:cubicBezTo>
                <a:cubicBezTo>
                  <a:pt x="132" y="17"/>
                  <a:pt x="134" y="17"/>
                  <a:pt x="135" y="17"/>
                </a:cubicBezTo>
                <a:cubicBezTo>
                  <a:pt x="137" y="17"/>
                  <a:pt x="137" y="16"/>
                  <a:pt x="138" y="15"/>
                </a:cubicBezTo>
                <a:cubicBezTo>
                  <a:pt x="140" y="13"/>
                  <a:pt x="143" y="13"/>
                  <a:pt x="146" y="12"/>
                </a:cubicBezTo>
                <a:cubicBezTo>
                  <a:pt x="148" y="12"/>
                  <a:pt x="150" y="12"/>
                  <a:pt x="151" y="13"/>
                </a:cubicBezTo>
                <a:cubicBezTo>
                  <a:pt x="153" y="14"/>
                  <a:pt x="153" y="15"/>
                  <a:pt x="155" y="15"/>
                </a:cubicBezTo>
                <a:cubicBezTo>
                  <a:pt x="157" y="16"/>
                  <a:pt x="158" y="15"/>
                  <a:pt x="160" y="15"/>
                </a:cubicBezTo>
                <a:cubicBezTo>
                  <a:pt x="162" y="14"/>
                  <a:pt x="163" y="12"/>
                  <a:pt x="166" y="12"/>
                </a:cubicBezTo>
                <a:cubicBezTo>
                  <a:pt x="168" y="12"/>
                  <a:pt x="170" y="11"/>
                  <a:pt x="172" y="11"/>
                </a:cubicBezTo>
                <a:cubicBezTo>
                  <a:pt x="174" y="11"/>
                  <a:pt x="174" y="12"/>
                  <a:pt x="176" y="13"/>
                </a:cubicBezTo>
                <a:cubicBezTo>
                  <a:pt x="177" y="14"/>
                  <a:pt x="178" y="15"/>
                  <a:pt x="179" y="16"/>
                </a:cubicBezTo>
                <a:cubicBezTo>
                  <a:pt x="179" y="17"/>
                  <a:pt x="180" y="18"/>
                  <a:pt x="180" y="19"/>
                </a:cubicBezTo>
                <a:cubicBezTo>
                  <a:pt x="181" y="19"/>
                  <a:pt x="182" y="19"/>
                  <a:pt x="183" y="19"/>
                </a:cubicBezTo>
                <a:cubicBezTo>
                  <a:pt x="184" y="20"/>
                  <a:pt x="186" y="21"/>
                  <a:pt x="186" y="21"/>
                </a:cubicBezTo>
                <a:cubicBezTo>
                  <a:pt x="186" y="21"/>
                  <a:pt x="186" y="20"/>
                  <a:pt x="186" y="20"/>
                </a:cubicBezTo>
                <a:cubicBezTo>
                  <a:pt x="188" y="20"/>
                  <a:pt x="190" y="22"/>
                  <a:pt x="191" y="23"/>
                </a:cubicBezTo>
                <a:cubicBezTo>
                  <a:pt x="192" y="24"/>
                  <a:pt x="193" y="24"/>
                  <a:pt x="194" y="24"/>
                </a:cubicBezTo>
                <a:cubicBezTo>
                  <a:pt x="194" y="25"/>
                  <a:pt x="195" y="25"/>
                  <a:pt x="195" y="25"/>
                </a:cubicBezTo>
                <a:cubicBezTo>
                  <a:pt x="196" y="26"/>
                  <a:pt x="197" y="25"/>
                  <a:pt x="197" y="26"/>
                </a:cubicBezTo>
                <a:cubicBezTo>
                  <a:pt x="198" y="26"/>
                  <a:pt x="199" y="28"/>
                  <a:pt x="199" y="29"/>
                </a:cubicBezTo>
                <a:cubicBezTo>
                  <a:pt x="200" y="32"/>
                  <a:pt x="199" y="35"/>
                  <a:pt x="196" y="36"/>
                </a:cubicBezTo>
                <a:cubicBezTo>
                  <a:pt x="194" y="37"/>
                  <a:pt x="192" y="36"/>
                  <a:pt x="190" y="36"/>
                </a:cubicBezTo>
                <a:cubicBezTo>
                  <a:pt x="189" y="36"/>
                  <a:pt x="187" y="35"/>
                  <a:pt x="187" y="35"/>
                </a:cubicBezTo>
                <a:cubicBezTo>
                  <a:pt x="186" y="39"/>
                  <a:pt x="183" y="38"/>
                  <a:pt x="180" y="38"/>
                </a:cubicBezTo>
                <a:cubicBezTo>
                  <a:pt x="178" y="38"/>
                  <a:pt x="176" y="37"/>
                  <a:pt x="174" y="37"/>
                </a:cubicBezTo>
                <a:cubicBezTo>
                  <a:pt x="173" y="37"/>
                  <a:pt x="171" y="37"/>
                  <a:pt x="170" y="38"/>
                </a:cubicBezTo>
                <a:cubicBezTo>
                  <a:pt x="169" y="39"/>
                  <a:pt x="170" y="41"/>
                  <a:pt x="170" y="43"/>
                </a:cubicBezTo>
                <a:cubicBezTo>
                  <a:pt x="171" y="46"/>
                  <a:pt x="173" y="48"/>
                  <a:pt x="176" y="51"/>
                </a:cubicBezTo>
                <a:cubicBezTo>
                  <a:pt x="177" y="52"/>
                  <a:pt x="178" y="55"/>
                  <a:pt x="175" y="57"/>
                </a:cubicBezTo>
                <a:cubicBezTo>
                  <a:pt x="174" y="57"/>
                  <a:pt x="173" y="58"/>
                  <a:pt x="171" y="58"/>
                </a:cubicBezTo>
                <a:cubicBezTo>
                  <a:pt x="170" y="58"/>
                  <a:pt x="169" y="59"/>
                  <a:pt x="167" y="59"/>
                </a:cubicBezTo>
                <a:cubicBezTo>
                  <a:pt x="165" y="60"/>
                  <a:pt x="164" y="57"/>
                  <a:pt x="162" y="56"/>
                </a:cubicBezTo>
                <a:cubicBezTo>
                  <a:pt x="160" y="55"/>
                  <a:pt x="158" y="54"/>
                  <a:pt x="156" y="54"/>
                </a:cubicBezTo>
                <a:cubicBezTo>
                  <a:pt x="155" y="54"/>
                  <a:pt x="151" y="53"/>
                  <a:pt x="150" y="54"/>
                </a:cubicBezTo>
                <a:cubicBezTo>
                  <a:pt x="149" y="55"/>
                  <a:pt x="150" y="55"/>
                  <a:pt x="149" y="56"/>
                </a:cubicBezTo>
                <a:cubicBezTo>
                  <a:pt x="148" y="58"/>
                  <a:pt x="144" y="57"/>
                  <a:pt x="142" y="59"/>
                </a:cubicBezTo>
                <a:cubicBezTo>
                  <a:pt x="142" y="61"/>
                  <a:pt x="142" y="63"/>
                  <a:pt x="143" y="64"/>
                </a:cubicBezTo>
                <a:cubicBezTo>
                  <a:pt x="143" y="64"/>
                  <a:pt x="144" y="64"/>
                  <a:pt x="144" y="65"/>
                </a:cubicBezTo>
                <a:cubicBezTo>
                  <a:pt x="144" y="65"/>
                  <a:pt x="144" y="66"/>
                  <a:pt x="144" y="67"/>
                </a:cubicBezTo>
                <a:cubicBezTo>
                  <a:pt x="143" y="68"/>
                  <a:pt x="140" y="68"/>
                  <a:pt x="139" y="68"/>
                </a:cubicBezTo>
                <a:cubicBezTo>
                  <a:pt x="136" y="69"/>
                  <a:pt x="134" y="70"/>
                  <a:pt x="131" y="70"/>
                </a:cubicBezTo>
                <a:cubicBezTo>
                  <a:pt x="129" y="75"/>
                  <a:pt x="132" y="80"/>
                  <a:pt x="130" y="84"/>
                </a:cubicBezTo>
                <a:cubicBezTo>
                  <a:pt x="128" y="88"/>
                  <a:pt x="123" y="86"/>
                  <a:pt x="120" y="89"/>
                </a:cubicBezTo>
                <a:cubicBezTo>
                  <a:pt x="118" y="91"/>
                  <a:pt x="117" y="93"/>
                  <a:pt x="117" y="96"/>
                </a:cubicBezTo>
                <a:cubicBezTo>
                  <a:pt x="117" y="98"/>
                  <a:pt x="117" y="99"/>
                  <a:pt x="118" y="101"/>
                </a:cubicBezTo>
                <a:cubicBezTo>
                  <a:pt x="119" y="103"/>
                  <a:pt x="119" y="105"/>
                  <a:pt x="119" y="107"/>
                </a:cubicBezTo>
                <a:cubicBezTo>
                  <a:pt x="119" y="109"/>
                  <a:pt x="119" y="112"/>
                  <a:pt x="119" y="114"/>
                </a:cubicBezTo>
                <a:cubicBezTo>
                  <a:pt x="119" y="115"/>
                  <a:pt x="118" y="116"/>
                  <a:pt x="119" y="117"/>
                </a:cubicBezTo>
                <a:cubicBezTo>
                  <a:pt x="120" y="119"/>
                  <a:pt x="123" y="120"/>
                  <a:pt x="125" y="121"/>
                </a:cubicBezTo>
                <a:cubicBezTo>
                  <a:pt x="127" y="121"/>
                  <a:pt x="130" y="122"/>
                  <a:pt x="131" y="124"/>
                </a:cubicBezTo>
                <a:cubicBezTo>
                  <a:pt x="131" y="125"/>
                  <a:pt x="131" y="127"/>
                  <a:pt x="131" y="128"/>
                </a:cubicBezTo>
                <a:cubicBezTo>
                  <a:pt x="131" y="132"/>
                  <a:pt x="134" y="133"/>
                  <a:pt x="136" y="135"/>
                </a:cubicBezTo>
                <a:cubicBezTo>
                  <a:pt x="138" y="136"/>
                  <a:pt x="139" y="137"/>
                  <a:pt x="139" y="138"/>
                </a:cubicBezTo>
                <a:cubicBezTo>
                  <a:pt x="140" y="139"/>
                  <a:pt x="140" y="141"/>
                  <a:pt x="139" y="141"/>
                </a:cubicBezTo>
                <a:cubicBezTo>
                  <a:pt x="138" y="142"/>
                  <a:pt x="134" y="143"/>
                  <a:pt x="133" y="143"/>
                </a:cubicBezTo>
                <a:cubicBezTo>
                  <a:pt x="131" y="143"/>
                  <a:pt x="129" y="143"/>
                  <a:pt x="127" y="143"/>
                </a:cubicBezTo>
                <a:close/>
                <a:moveTo>
                  <a:pt x="229" y="199"/>
                </a:moveTo>
                <a:cubicBezTo>
                  <a:pt x="228" y="201"/>
                  <a:pt x="226" y="202"/>
                  <a:pt x="225" y="204"/>
                </a:cubicBezTo>
                <a:cubicBezTo>
                  <a:pt x="223" y="207"/>
                  <a:pt x="222" y="209"/>
                  <a:pt x="218" y="210"/>
                </a:cubicBezTo>
                <a:cubicBezTo>
                  <a:pt x="216" y="210"/>
                  <a:pt x="217" y="210"/>
                  <a:pt x="216" y="212"/>
                </a:cubicBezTo>
                <a:cubicBezTo>
                  <a:pt x="215" y="215"/>
                  <a:pt x="214" y="217"/>
                  <a:pt x="213" y="219"/>
                </a:cubicBezTo>
                <a:cubicBezTo>
                  <a:pt x="212" y="221"/>
                  <a:pt x="211" y="224"/>
                  <a:pt x="210" y="227"/>
                </a:cubicBezTo>
                <a:cubicBezTo>
                  <a:pt x="210" y="228"/>
                  <a:pt x="210" y="228"/>
                  <a:pt x="209" y="228"/>
                </a:cubicBezTo>
                <a:cubicBezTo>
                  <a:pt x="208" y="228"/>
                  <a:pt x="206" y="228"/>
                  <a:pt x="205" y="229"/>
                </a:cubicBezTo>
                <a:cubicBezTo>
                  <a:pt x="203" y="229"/>
                  <a:pt x="202" y="230"/>
                  <a:pt x="201" y="230"/>
                </a:cubicBezTo>
                <a:cubicBezTo>
                  <a:pt x="199" y="230"/>
                  <a:pt x="197" y="231"/>
                  <a:pt x="195" y="231"/>
                </a:cubicBezTo>
                <a:cubicBezTo>
                  <a:pt x="194" y="231"/>
                  <a:pt x="194" y="231"/>
                  <a:pt x="194" y="231"/>
                </a:cubicBezTo>
                <a:cubicBezTo>
                  <a:pt x="193" y="232"/>
                  <a:pt x="193" y="233"/>
                  <a:pt x="193" y="233"/>
                </a:cubicBezTo>
                <a:cubicBezTo>
                  <a:pt x="193" y="235"/>
                  <a:pt x="193" y="237"/>
                  <a:pt x="191" y="238"/>
                </a:cubicBezTo>
                <a:cubicBezTo>
                  <a:pt x="190" y="238"/>
                  <a:pt x="188" y="238"/>
                  <a:pt x="188" y="238"/>
                </a:cubicBezTo>
                <a:cubicBezTo>
                  <a:pt x="185" y="238"/>
                  <a:pt x="184" y="238"/>
                  <a:pt x="183" y="236"/>
                </a:cubicBezTo>
                <a:cubicBezTo>
                  <a:pt x="182" y="234"/>
                  <a:pt x="182" y="232"/>
                  <a:pt x="181" y="230"/>
                </a:cubicBezTo>
                <a:cubicBezTo>
                  <a:pt x="181" y="229"/>
                  <a:pt x="181" y="228"/>
                  <a:pt x="181" y="226"/>
                </a:cubicBezTo>
                <a:cubicBezTo>
                  <a:pt x="181" y="224"/>
                  <a:pt x="180" y="222"/>
                  <a:pt x="178" y="221"/>
                </a:cubicBezTo>
                <a:cubicBezTo>
                  <a:pt x="175" y="218"/>
                  <a:pt x="170" y="219"/>
                  <a:pt x="167" y="216"/>
                </a:cubicBezTo>
                <a:cubicBezTo>
                  <a:pt x="166" y="215"/>
                  <a:pt x="166" y="212"/>
                  <a:pt x="166" y="210"/>
                </a:cubicBezTo>
                <a:cubicBezTo>
                  <a:pt x="167" y="209"/>
                  <a:pt x="168" y="209"/>
                  <a:pt x="169" y="208"/>
                </a:cubicBezTo>
                <a:cubicBezTo>
                  <a:pt x="169" y="207"/>
                  <a:pt x="169" y="206"/>
                  <a:pt x="170" y="205"/>
                </a:cubicBezTo>
                <a:cubicBezTo>
                  <a:pt x="170" y="204"/>
                  <a:pt x="172" y="202"/>
                  <a:pt x="171" y="201"/>
                </a:cubicBezTo>
                <a:cubicBezTo>
                  <a:pt x="170" y="199"/>
                  <a:pt x="168" y="198"/>
                  <a:pt x="167" y="195"/>
                </a:cubicBezTo>
                <a:cubicBezTo>
                  <a:pt x="167" y="192"/>
                  <a:pt x="169" y="191"/>
                  <a:pt x="171" y="189"/>
                </a:cubicBezTo>
                <a:cubicBezTo>
                  <a:pt x="172" y="188"/>
                  <a:pt x="172" y="184"/>
                  <a:pt x="172" y="183"/>
                </a:cubicBezTo>
                <a:cubicBezTo>
                  <a:pt x="171" y="181"/>
                  <a:pt x="169" y="180"/>
                  <a:pt x="168" y="179"/>
                </a:cubicBezTo>
                <a:cubicBezTo>
                  <a:pt x="168" y="178"/>
                  <a:pt x="168" y="178"/>
                  <a:pt x="167" y="177"/>
                </a:cubicBezTo>
                <a:cubicBezTo>
                  <a:pt x="165" y="175"/>
                  <a:pt x="164" y="173"/>
                  <a:pt x="162" y="172"/>
                </a:cubicBezTo>
                <a:cubicBezTo>
                  <a:pt x="160" y="170"/>
                  <a:pt x="158" y="168"/>
                  <a:pt x="157" y="165"/>
                </a:cubicBezTo>
                <a:cubicBezTo>
                  <a:pt x="156" y="164"/>
                  <a:pt x="156" y="162"/>
                  <a:pt x="155" y="161"/>
                </a:cubicBezTo>
                <a:cubicBezTo>
                  <a:pt x="154" y="159"/>
                  <a:pt x="154" y="156"/>
                  <a:pt x="153" y="154"/>
                </a:cubicBezTo>
                <a:cubicBezTo>
                  <a:pt x="152" y="153"/>
                  <a:pt x="150" y="153"/>
                  <a:pt x="148" y="153"/>
                </a:cubicBezTo>
                <a:cubicBezTo>
                  <a:pt x="145" y="153"/>
                  <a:pt x="143" y="155"/>
                  <a:pt x="139" y="155"/>
                </a:cubicBezTo>
                <a:cubicBezTo>
                  <a:pt x="137" y="154"/>
                  <a:pt x="135" y="153"/>
                  <a:pt x="134" y="151"/>
                </a:cubicBezTo>
                <a:cubicBezTo>
                  <a:pt x="134" y="150"/>
                  <a:pt x="135" y="149"/>
                  <a:pt x="136" y="148"/>
                </a:cubicBezTo>
                <a:cubicBezTo>
                  <a:pt x="136" y="148"/>
                  <a:pt x="137" y="148"/>
                  <a:pt x="138" y="148"/>
                </a:cubicBezTo>
                <a:cubicBezTo>
                  <a:pt x="139" y="147"/>
                  <a:pt x="141" y="146"/>
                  <a:pt x="142" y="146"/>
                </a:cubicBezTo>
                <a:cubicBezTo>
                  <a:pt x="144" y="146"/>
                  <a:pt x="146" y="146"/>
                  <a:pt x="147" y="146"/>
                </a:cubicBezTo>
                <a:cubicBezTo>
                  <a:pt x="147" y="144"/>
                  <a:pt x="149" y="145"/>
                  <a:pt x="150" y="146"/>
                </a:cubicBezTo>
                <a:cubicBezTo>
                  <a:pt x="151" y="146"/>
                  <a:pt x="151" y="147"/>
                  <a:pt x="152" y="147"/>
                </a:cubicBezTo>
                <a:cubicBezTo>
                  <a:pt x="153" y="148"/>
                  <a:pt x="154" y="148"/>
                  <a:pt x="155" y="148"/>
                </a:cubicBezTo>
                <a:cubicBezTo>
                  <a:pt x="156" y="148"/>
                  <a:pt x="158" y="149"/>
                  <a:pt x="159" y="149"/>
                </a:cubicBezTo>
                <a:cubicBezTo>
                  <a:pt x="160" y="150"/>
                  <a:pt x="161" y="150"/>
                  <a:pt x="162" y="150"/>
                </a:cubicBezTo>
                <a:cubicBezTo>
                  <a:pt x="163" y="151"/>
                  <a:pt x="164" y="152"/>
                  <a:pt x="165" y="152"/>
                </a:cubicBezTo>
                <a:cubicBezTo>
                  <a:pt x="166" y="153"/>
                  <a:pt x="166" y="155"/>
                  <a:pt x="167" y="156"/>
                </a:cubicBezTo>
                <a:cubicBezTo>
                  <a:pt x="168" y="156"/>
                  <a:pt x="169" y="156"/>
                  <a:pt x="169" y="156"/>
                </a:cubicBezTo>
                <a:cubicBezTo>
                  <a:pt x="172" y="156"/>
                  <a:pt x="175" y="159"/>
                  <a:pt x="177" y="158"/>
                </a:cubicBezTo>
                <a:cubicBezTo>
                  <a:pt x="180" y="157"/>
                  <a:pt x="180" y="153"/>
                  <a:pt x="182" y="152"/>
                </a:cubicBezTo>
                <a:cubicBezTo>
                  <a:pt x="183" y="152"/>
                  <a:pt x="186" y="152"/>
                  <a:pt x="186" y="152"/>
                </a:cubicBezTo>
                <a:cubicBezTo>
                  <a:pt x="187" y="152"/>
                  <a:pt x="188" y="153"/>
                  <a:pt x="190" y="153"/>
                </a:cubicBezTo>
                <a:cubicBezTo>
                  <a:pt x="193" y="155"/>
                  <a:pt x="194" y="159"/>
                  <a:pt x="196" y="162"/>
                </a:cubicBezTo>
                <a:cubicBezTo>
                  <a:pt x="198" y="163"/>
                  <a:pt x="199" y="165"/>
                  <a:pt x="201" y="165"/>
                </a:cubicBezTo>
                <a:cubicBezTo>
                  <a:pt x="203" y="166"/>
                  <a:pt x="206" y="165"/>
                  <a:pt x="208" y="165"/>
                </a:cubicBezTo>
                <a:cubicBezTo>
                  <a:pt x="210" y="165"/>
                  <a:pt x="213" y="164"/>
                  <a:pt x="215" y="166"/>
                </a:cubicBezTo>
                <a:cubicBezTo>
                  <a:pt x="215" y="166"/>
                  <a:pt x="216" y="168"/>
                  <a:pt x="216" y="168"/>
                </a:cubicBezTo>
                <a:cubicBezTo>
                  <a:pt x="217" y="169"/>
                  <a:pt x="218" y="171"/>
                  <a:pt x="218" y="172"/>
                </a:cubicBezTo>
                <a:cubicBezTo>
                  <a:pt x="219" y="174"/>
                  <a:pt x="221" y="176"/>
                  <a:pt x="224" y="177"/>
                </a:cubicBezTo>
                <a:cubicBezTo>
                  <a:pt x="226" y="177"/>
                  <a:pt x="228" y="176"/>
                  <a:pt x="231" y="177"/>
                </a:cubicBezTo>
                <a:cubicBezTo>
                  <a:pt x="232" y="177"/>
                  <a:pt x="234" y="177"/>
                  <a:pt x="235" y="179"/>
                </a:cubicBezTo>
                <a:cubicBezTo>
                  <a:pt x="236" y="180"/>
                  <a:pt x="235" y="183"/>
                  <a:pt x="235" y="184"/>
                </a:cubicBezTo>
                <a:cubicBezTo>
                  <a:pt x="235" y="190"/>
                  <a:pt x="231" y="194"/>
                  <a:pt x="229" y="199"/>
                </a:cubicBezTo>
                <a:close/>
              </a:path>
            </a:pathLst>
          </a:custGeom>
          <a:solidFill>
            <a:srgbClr val="00A5C0"/>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41">
            <a:extLst>
              <a:ext uri="{FF2B5EF4-FFF2-40B4-BE49-F238E27FC236}">
                <a16:creationId xmlns:a16="http://schemas.microsoft.com/office/drawing/2014/main" id="{15D69EB8-492B-49BB-91D8-9A98CEABE0D1}"/>
              </a:ext>
            </a:extLst>
          </p:cNvPr>
          <p:cNvSpPr>
            <a:spLocks noEditPoints="1"/>
          </p:cNvSpPr>
          <p:nvPr/>
        </p:nvSpPr>
        <p:spPr bwMode="auto">
          <a:xfrm>
            <a:off x="1296988" y="1828801"/>
            <a:ext cx="625475" cy="630237"/>
          </a:xfrm>
          <a:custGeom>
            <a:avLst/>
            <a:gdLst>
              <a:gd name="T0" fmla="*/ 0 w 281"/>
              <a:gd name="T1" fmla="*/ 141 h 282"/>
              <a:gd name="T2" fmla="*/ 281 w 281"/>
              <a:gd name="T3" fmla="*/ 141 h 282"/>
              <a:gd name="T4" fmla="*/ 31 w 281"/>
              <a:gd name="T5" fmla="*/ 151 h 282"/>
              <a:gd name="T6" fmla="*/ 5 w 281"/>
              <a:gd name="T7" fmla="*/ 141 h 282"/>
              <a:gd name="T8" fmla="*/ 31 w 281"/>
              <a:gd name="T9" fmla="*/ 131 h 282"/>
              <a:gd name="T10" fmla="*/ 31 w 281"/>
              <a:gd name="T11" fmla="*/ 151 h 282"/>
              <a:gd name="T12" fmla="*/ 141 w 281"/>
              <a:gd name="T13" fmla="*/ 6 h 282"/>
              <a:gd name="T14" fmla="*/ 150 w 281"/>
              <a:gd name="T15" fmla="*/ 31 h 282"/>
              <a:gd name="T16" fmla="*/ 131 w 281"/>
              <a:gd name="T17" fmla="*/ 31 h 282"/>
              <a:gd name="T18" fmla="*/ 45 w 281"/>
              <a:gd name="T19" fmla="*/ 46 h 282"/>
              <a:gd name="T20" fmla="*/ 70 w 281"/>
              <a:gd name="T21" fmla="*/ 56 h 282"/>
              <a:gd name="T22" fmla="*/ 63 w 281"/>
              <a:gd name="T23" fmla="*/ 73 h 282"/>
              <a:gd name="T24" fmla="*/ 45 w 281"/>
              <a:gd name="T25" fmla="*/ 59 h 282"/>
              <a:gd name="T26" fmla="*/ 70 w 281"/>
              <a:gd name="T27" fmla="*/ 226 h 282"/>
              <a:gd name="T28" fmla="*/ 52 w 281"/>
              <a:gd name="T29" fmla="*/ 240 h 282"/>
              <a:gd name="T30" fmla="*/ 45 w 281"/>
              <a:gd name="T31" fmla="*/ 223 h 282"/>
              <a:gd name="T32" fmla="*/ 70 w 281"/>
              <a:gd name="T33" fmla="*/ 212 h 282"/>
              <a:gd name="T34" fmla="*/ 150 w 281"/>
              <a:gd name="T35" fmla="*/ 266 h 282"/>
              <a:gd name="T36" fmla="*/ 131 w 281"/>
              <a:gd name="T37" fmla="*/ 266 h 282"/>
              <a:gd name="T38" fmla="*/ 141 w 281"/>
              <a:gd name="T39" fmla="*/ 241 h 282"/>
              <a:gd name="T40" fmla="*/ 150 w 281"/>
              <a:gd name="T41" fmla="*/ 266 h 282"/>
              <a:gd name="T42" fmla="*/ 134 w 281"/>
              <a:gd name="T43" fmla="*/ 148 h 282"/>
              <a:gd name="T44" fmla="*/ 69 w 281"/>
              <a:gd name="T45" fmla="*/ 72 h 282"/>
              <a:gd name="T46" fmla="*/ 145 w 281"/>
              <a:gd name="T47" fmla="*/ 131 h 282"/>
              <a:gd name="T48" fmla="*/ 215 w 281"/>
              <a:gd name="T49" fmla="*/ 141 h 282"/>
              <a:gd name="T50" fmla="*/ 141 w 281"/>
              <a:gd name="T51" fmla="*/ 151 h 282"/>
              <a:gd name="T52" fmla="*/ 229 w 281"/>
              <a:gd name="T53" fmla="*/ 240 h 282"/>
              <a:gd name="T54" fmla="*/ 211 w 281"/>
              <a:gd name="T55" fmla="*/ 226 h 282"/>
              <a:gd name="T56" fmla="*/ 225 w 281"/>
              <a:gd name="T57" fmla="*/ 212 h 282"/>
              <a:gd name="T58" fmla="*/ 236 w 281"/>
              <a:gd name="T59" fmla="*/ 237 h 282"/>
              <a:gd name="T60" fmla="*/ 225 w 281"/>
              <a:gd name="T61" fmla="*/ 70 h 282"/>
              <a:gd name="T62" fmla="*/ 211 w 281"/>
              <a:gd name="T63" fmla="*/ 70 h 282"/>
              <a:gd name="T64" fmla="*/ 222 w 281"/>
              <a:gd name="T65" fmla="*/ 46 h 282"/>
              <a:gd name="T66" fmla="*/ 236 w 281"/>
              <a:gd name="T67" fmla="*/ 59 h 282"/>
              <a:gd name="T68" fmla="*/ 250 w 281"/>
              <a:gd name="T69" fmla="*/ 151 h 282"/>
              <a:gd name="T70" fmla="*/ 250 w 281"/>
              <a:gd name="T71" fmla="*/ 131 h 282"/>
              <a:gd name="T72" fmla="*/ 276 w 281"/>
              <a:gd name="T73" fmla="*/ 14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81" h="282">
                <a:moveTo>
                  <a:pt x="141" y="0"/>
                </a:moveTo>
                <a:cubicBezTo>
                  <a:pt x="63" y="0"/>
                  <a:pt x="0" y="63"/>
                  <a:pt x="0" y="141"/>
                </a:cubicBezTo>
                <a:cubicBezTo>
                  <a:pt x="0" y="219"/>
                  <a:pt x="63" y="282"/>
                  <a:pt x="141" y="282"/>
                </a:cubicBezTo>
                <a:cubicBezTo>
                  <a:pt x="218" y="282"/>
                  <a:pt x="281" y="219"/>
                  <a:pt x="281" y="141"/>
                </a:cubicBezTo>
                <a:cubicBezTo>
                  <a:pt x="281" y="63"/>
                  <a:pt x="218" y="0"/>
                  <a:pt x="141" y="0"/>
                </a:cubicBezTo>
                <a:close/>
                <a:moveTo>
                  <a:pt x="31" y="151"/>
                </a:moveTo>
                <a:cubicBezTo>
                  <a:pt x="15" y="151"/>
                  <a:pt x="15" y="151"/>
                  <a:pt x="15" y="151"/>
                </a:cubicBezTo>
                <a:cubicBezTo>
                  <a:pt x="10" y="151"/>
                  <a:pt x="5" y="147"/>
                  <a:pt x="5" y="141"/>
                </a:cubicBezTo>
                <a:cubicBezTo>
                  <a:pt x="5" y="136"/>
                  <a:pt x="10" y="131"/>
                  <a:pt x="15" y="131"/>
                </a:cubicBezTo>
                <a:cubicBezTo>
                  <a:pt x="31" y="131"/>
                  <a:pt x="31" y="131"/>
                  <a:pt x="31" y="131"/>
                </a:cubicBezTo>
                <a:cubicBezTo>
                  <a:pt x="36" y="131"/>
                  <a:pt x="40" y="136"/>
                  <a:pt x="40" y="141"/>
                </a:cubicBezTo>
                <a:cubicBezTo>
                  <a:pt x="40" y="147"/>
                  <a:pt x="36" y="151"/>
                  <a:pt x="31" y="151"/>
                </a:cubicBezTo>
                <a:close/>
                <a:moveTo>
                  <a:pt x="131" y="16"/>
                </a:moveTo>
                <a:cubicBezTo>
                  <a:pt x="131" y="10"/>
                  <a:pt x="135" y="6"/>
                  <a:pt x="141" y="6"/>
                </a:cubicBezTo>
                <a:cubicBezTo>
                  <a:pt x="146" y="6"/>
                  <a:pt x="150" y="10"/>
                  <a:pt x="150" y="16"/>
                </a:cubicBezTo>
                <a:cubicBezTo>
                  <a:pt x="150" y="31"/>
                  <a:pt x="150" y="31"/>
                  <a:pt x="150" y="31"/>
                </a:cubicBezTo>
                <a:cubicBezTo>
                  <a:pt x="150" y="37"/>
                  <a:pt x="146" y="41"/>
                  <a:pt x="141" y="41"/>
                </a:cubicBezTo>
                <a:cubicBezTo>
                  <a:pt x="135" y="41"/>
                  <a:pt x="131" y="37"/>
                  <a:pt x="131" y="31"/>
                </a:cubicBezTo>
                <a:lnTo>
                  <a:pt x="131" y="16"/>
                </a:lnTo>
                <a:close/>
                <a:moveTo>
                  <a:pt x="45" y="46"/>
                </a:moveTo>
                <a:cubicBezTo>
                  <a:pt x="49" y="42"/>
                  <a:pt x="55" y="42"/>
                  <a:pt x="59" y="46"/>
                </a:cubicBezTo>
                <a:cubicBezTo>
                  <a:pt x="70" y="56"/>
                  <a:pt x="70" y="56"/>
                  <a:pt x="70" y="56"/>
                </a:cubicBezTo>
                <a:cubicBezTo>
                  <a:pt x="74" y="60"/>
                  <a:pt x="74" y="66"/>
                  <a:pt x="70" y="70"/>
                </a:cubicBezTo>
                <a:cubicBezTo>
                  <a:pt x="68" y="72"/>
                  <a:pt x="65" y="73"/>
                  <a:pt x="63" y="73"/>
                </a:cubicBezTo>
                <a:cubicBezTo>
                  <a:pt x="60" y="73"/>
                  <a:pt x="58" y="72"/>
                  <a:pt x="56" y="70"/>
                </a:cubicBezTo>
                <a:cubicBezTo>
                  <a:pt x="45" y="59"/>
                  <a:pt x="45" y="59"/>
                  <a:pt x="45" y="59"/>
                </a:cubicBezTo>
                <a:cubicBezTo>
                  <a:pt x="41" y="56"/>
                  <a:pt x="41" y="49"/>
                  <a:pt x="45" y="46"/>
                </a:cubicBezTo>
                <a:close/>
                <a:moveTo>
                  <a:pt x="70" y="226"/>
                </a:moveTo>
                <a:cubicBezTo>
                  <a:pt x="59" y="237"/>
                  <a:pt x="59" y="237"/>
                  <a:pt x="59" y="237"/>
                </a:cubicBezTo>
                <a:cubicBezTo>
                  <a:pt x="57" y="239"/>
                  <a:pt x="54" y="240"/>
                  <a:pt x="52" y="240"/>
                </a:cubicBezTo>
                <a:cubicBezTo>
                  <a:pt x="49" y="240"/>
                  <a:pt x="47" y="239"/>
                  <a:pt x="45" y="237"/>
                </a:cubicBezTo>
                <a:cubicBezTo>
                  <a:pt x="41" y="233"/>
                  <a:pt x="41" y="227"/>
                  <a:pt x="45" y="223"/>
                </a:cubicBezTo>
                <a:cubicBezTo>
                  <a:pt x="56" y="212"/>
                  <a:pt x="56" y="212"/>
                  <a:pt x="56" y="212"/>
                </a:cubicBezTo>
                <a:cubicBezTo>
                  <a:pt x="60" y="208"/>
                  <a:pt x="66" y="208"/>
                  <a:pt x="70" y="212"/>
                </a:cubicBezTo>
                <a:cubicBezTo>
                  <a:pt x="74" y="216"/>
                  <a:pt x="74" y="222"/>
                  <a:pt x="70" y="226"/>
                </a:cubicBezTo>
                <a:close/>
                <a:moveTo>
                  <a:pt x="150" y="266"/>
                </a:moveTo>
                <a:cubicBezTo>
                  <a:pt x="150" y="272"/>
                  <a:pt x="146" y="276"/>
                  <a:pt x="141" y="276"/>
                </a:cubicBezTo>
                <a:cubicBezTo>
                  <a:pt x="135" y="276"/>
                  <a:pt x="131" y="272"/>
                  <a:pt x="131" y="266"/>
                </a:cubicBezTo>
                <a:cubicBezTo>
                  <a:pt x="131" y="251"/>
                  <a:pt x="131" y="251"/>
                  <a:pt x="131" y="251"/>
                </a:cubicBezTo>
                <a:cubicBezTo>
                  <a:pt x="131" y="246"/>
                  <a:pt x="135" y="241"/>
                  <a:pt x="141" y="241"/>
                </a:cubicBezTo>
                <a:cubicBezTo>
                  <a:pt x="146" y="241"/>
                  <a:pt x="150" y="246"/>
                  <a:pt x="150" y="251"/>
                </a:cubicBezTo>
                <a:lnTo>
                  <a:pt x="150" y="266"/>
                </a:lnTo>
                <a:close/>
                <a:moveTo>
                  <a:pt x="141" y="151"/>
                </a:moveTo>
                <a:cubicBezTo>
                  <a:pt x="138" y="151"/>
                  <a:pt x="136" y="150"/>
                  <a:pt x="134" y="148"/>
                </a:cubicBezTo>
                <a:cubicBezTo>
                  <a:pt x="69" y="86"/>
                  <a:pt x="69" y="86"/>
                  <a:pt x="69" y="86"/>
                </a:cubicBezTo>
                <a:cubicBezTo>
                  <a:pt x="65" y="82"/>
                  <a:pt x="65" y="76"/>
                  <a:pt x="69" y="72"/>
                </a:cubicBezTo>
                <a:cubicBezTo>
                  <a:pt x="72" y="68"/>
                  <a:pt x="79" y="68"/>
                  <a:pt x="83" y="72"/>
                </a:cubicBezTo>
                <a:cubicBezTo>
                  <a:pt x="145" y="131"/>
                  <a:pt x="145" y="131"/>
                  <a:pt x="145" y="131"/>
                </a:cubicBezTo>
                <a:cubicBezTo>
                  <a:pt x="205" y="131"/>
                  <a:pt x="205" y="131"/>
                  <a:pt x="205" y="131"/>
                </a:cubicBezTo>
                <a:cubicBezTo>
                  <a:pt x="211" y="131"/>
                  <a:pt x="215" y="136"/>
                  <a:pt x="215" y="141"/>
                </a:cubicBezTo>
                <a:cubicBezTo>
                  <a:pt x="215" y="147"/>
                  <a:pt x="211" y="151"/>
                  <a:pt x="205" y="151"/>
                </a:cubicBezTo>
                <a:lnTo>
                  <a:pt x="141" y="151"/>
                </a:lnTo>
                <a:close/>
                <a:moveTo>
                  <a:pt x="236" y="237"/>
                </a:moveTo>
                <a:cubicBezTo>
                  <a:pt x="234" y="239"/>
                  <a:pt x="232" y="240"/>
                  <a:pt x="229" y="240"/>
                </a:cubicBezTo>
                <a:cubicBezTo>
                  <a:pt x="227" y="240"/>
                  <a:pt x="224" y="239"/>
                  <a:pt x="222" y="237"/>
                </a:cubicBezTo>
                <a:cubicBezTo>
                  <a:pt x="211" y="226"/>
                  <a:pt x="211" y="226"/>
                  <a:pt x="211" y="226"/>
                </a:cubicBezTo>
                <a:cubicBezTo>
                  <a:pt x="208" y="222"/>
                  <a:pt x="208" y="216"/>
                  <a:pt x="211" y="212"/>
                </a:cubicBezTo>
                <a:cubicBezTo>
                  <a:pt x="215" y="208"/>
                  <a:pt x="221" y="208"/>
                  <a:pt x="225" y="212"/>
                </a:cubicBezTo>
                <a:cubicBezTo>
                  <a:pt x="236" y="223"/>
                  <a:pt x="236" y="223"/>
                  <a:pt x="236" y="223"/>
                </a:cubicBezTo>
                <a:cubicBezTo>
                  <a:pt x="240" y="227"/>
                  <a:pt x="240" y="233"/>
                  <a:pt x="236" y="237"/>
                </a:cubicBezTo>
                <a:close/>
                <a:moveTo>
                  <a:pt x="236" y="59"/>
                </a:moveTo>
                <a:cubicBezTo>
                  <a:pt x="225" y="70"/>
                  <a:pt x="225" y="70"/>
                  <a:pt x="225" y="70"/>
                </a:cubicBezTo>
                <a:cubicBezTo>
                  <a:pt x="223" y="72"/>
                  <a:pt x="221" y="73"/>
                  <a:pt x="218" y="73"/>
                </a:cubicBezTo>
                <a:cubicBezTo>
                  <a:pt x="216" y="73"/>
                  <a:pt x="213" y="72"/>
                  <a:pt x="211" y="70"/>
                </a:cubicBezTo>
                <a:cubicBezTo>
                  <a:pt x="208" y="66"/>
                  <a:pt x="208" y="60"/>
                  <a:pt x="211" y="56"/>
                </a:cubicBezTo>
                <a:cubicBezTo>
                  <a:pt x="222" y="46"/>
                  <a:pt x="222" y="46"/>
                  <a:pt x="222" y="46"/>
                </a:cubicBezTo>
                <a:cubicBezTo>
                  <a:pt x="226" y="42"/>
                  <a:pt x="232" y="42"/>
                  <a:pt x="236" y="46"/>
                </a:cubicBezTo>
                <a:cubicBezTo>
                  <a:pt x="240" y="49"/>
                  <a:pt x="240" y="56"/>
                  <a:pt x="236" y="59"/>
                </a:cubicBezTo>
                <a:close/>
                <a:moveTo>
                  <a:pt x="266" y="151"/>
                </a:moveTo>
                <a:cubicBezTo>
                  <a:pt x="250" y="151"/>
                  <a:pt x="250" y="151"/>
                  <a:pt x="250" y="151"/>
                </a:cubicBezTo>
                <a:cubicBezTo>
                  <a:pt x="245" y="151"/>
                  <a:pt x="241" y="147"/>
                  <a:pt x="241" y="141"/>
                </a:cubicBezTo>
                <a:cubicBezTo>
                  <a:pt x="241" y="136"/>
                  <a:pt x="245" y="131"/>
                  <a:pt x="250" y="131"/>
                </a:cubicBezTo>
                <a:cubicBezTo>
                  <a:pt x="266" y="131"/>
                  <a:pt x="266" y="131"/>
                  <a:pt x="266" y="131"/>
                </a:cubicBezTo>
                <a:cubicBezTo>
                  <a:pt x="271" y="131"/>
                  <a:pt x="276" y="136"/>
                  <a:pt x="276" y="141"/>
                </a:cubicBezTo>
                <a:cubicBezTo>
                  <a:pt x="276" y="147"/>
                  <a:pt x="271" y="151"/>
                  <a:pt x="266" y="151"/>
                </a:cubicBezTo>
                <a:close/>
              </a:path>
            </a:pathLst>
          </a:custGeom>
          <a:solidFill>
            <a:srgbClr val="41A1C7"/>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55" name="Group 44">
            <a:extLst>
              <a:ext uri="{FF2B5EF4-FFF2-40B4-BE49-F238E27FC236}">
                <a16:creationId xmlns:a16="http://schemas.microsoft.com/office/drawing/2014/main" id="{E6D3B15B-32D3-469D-87F7-1439E0236BA7}"/>
              </a:ext>
            </a:extLst>
          </p:cNvPr>
          <p:cNvGrpSpPr>
            <a:grpSpLocks noChangeAspect="1"/>
          </p:cNvGrpSpPr>
          <p:nvPr/>
        </p:nvGrpSpPr>
        <p:grpSpPr bwMode="auto">
          <a:xfrm>
            <a:off x="1324258" y="719445"/>
            <a:ext cx="528639" cy="493656"/>
            <a:chOff x="794" y="411"/>
            <a:chExt cx="408" cy="381"/>
          </a:xfrm>
          <a:solidFill>
            <a:srgbClr val="00A5C0"/>
          </a:solidFill>
        </p:grpSpPr>
        <p:sp>
          <p:nvSpPr>
            <p:cNvPr id="57" name="Freeform 45">
              <a:extLst>
                <a:ext uri="{FF2B5EF4-FFF2-40B4-BE49-F238E27FC236}">
                  <a16:creationId xmlns:a16="http://schemas.microsoft.com/office/drawing/2014/main" id="{F2915BD3-3A9B-462E-A811-AD8A824765BE}"/>
                </a:ext>
              </a:extLst>
            </p:cNvPr>
            <p:cNvSpPr>
              <a:spLocks/>
            </p:cNvSpPr>
            <p:nvPr/>
          </p:nvSpPr>
          <p:spPr bwMode="auto">
            <a:xfrm>
              <a:off x="912" y="613"/>
              <a:ext cx="73" cy="179"/>
            </a:xfrm>
            <a:custGeom>
              <a:avLst/>
              <a:gdLst>
                <a:gd name="T0" fmla="*/ 46 w 52"/>
                <a:gd name="T1" fmla="*/ 0 h 127"/>
                <a:gd name="T2" fmla="*/ 5 w 52"/>
                <a:gd name="T3" fmla="*/ 0 h 127"/>
                <a:gd name="T4" fmla="*/ 0 w 52"/>
                <a:gd name="T5" fmla="*/ 5 h 127"/>
                <a:gd name="T6" fmla="*/ 0 w 52"/>
                <a:gd name="T7" fmla="*/ 121 h 127"/>
                <a:gd name="T8" fmla="*/ 5 w 52"/>
                <a:gd name="T9" fmla="*/ 127 h 127"/>
                <a:gd name="T10" fmla="*/ 46 w 52"/>
                <a:gd name="T11" fmla="*/ 127 h 127"/>
                <a:gd name="T12" fmla="*/ 52 w 52"/>
                <a:gd name="T13" fmla="*/ 121 h 127"/>
                <a:gd name="T14" fmla="*/ 52 w 52"/>
                <a:gd name="T15" fmla="*/ 5 h 127"/>
                <a:gd name="T16" fmla="*/ 46 w 52"/>
                <a:gd name="T17" fmla="*/ 0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127">
                  <a:moveTo>
                    <a:pt x="46" y="0"/>
                  </a:moveTo>
                  <a:cubicBezTo>
                    <a:pt x="5" y="0"/>
                    <a:pt x="5" y="0"/>
                    <a:pt x="5" y="0"/>
                  </a:cubicBezTo>
                  <a:cubicBezTo>
                    <a:pt x="2" y="0"/>
                    <a:pt x="0" y="2"/>
                    <a:pt x="0" y="5"/>
                  </a:cubicBezTo>
                  <a:cubicBezTo>
                    <a:pt x="0" y="121"/>
                    <a:pt x="0" y="121"/>
                    <a:pt x="0" y="121"/>
                  </a:cubicBezTo>
                  <a:cubicBezTo>
                    <a:pt x="0" y="124"/>
                    <a:pt x="2" y="127"/>
                    <a:pt x="5" y="127"/>
                  </a:cubicBezTo>
                  <a:cubicBezTo>
                    <a:pt x="46" y="127"/>
                    <a:pt x="46" y="127"/>
                    <a:pt x="46" y="127"/>
                  </a:cubicBezTo>
                  <a:cubicBezTo>
                    <a:pt x="49" y="127"/>
                    <a:pt x="52" y="124"/>
                    <a:pt x="52" y="121"/>
                  </a:cubicBezTo>
                  <a:cubicBezTo>
                    <a:pt x="52" y="5"/>
                    <a:pt x="52" y="5"/>
                    <a:pt x="52" y="5"/>
                  </a:cubicBezTo>
                  <a:cubicBezTo>
                    <a:pt x="52" y="2"/>
                    <a:pt x="49" y="0"/>
                    <a:pt x="4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6">
              <a:extLst>
                <a:ext uri="{FF2B5EF4-FFF2-40B4-BE49-F238E27FC236}">
                  <a16:creationId xmlns:a16="http://schemas.microsoft.com/office/drawing/2014/main" id="{5EEE4D28-5195-48B8-9826-0C0F6AD9C0B0}"/>
                </a:ext>
              </a:extLst>
            </p:cNvPr>
            <p:cNvSpPr>
              <a:spLocks/>
            </p:cNvSpPr>
            <p:nvPr/>
          </p:nvSpPr>
          <p:spPr bwMode="auto">
            <a:xfrm>
              <a:off x="1002" y="565"/>
              <a:ext cx="75" cy="227"/>
            </a:xfrm>
            <a:custGeom>
              <a:avLst/>
              <a:gdLst>
                <a:gd name="T0" fmla="*/ 47 w 53"/>
                <a:gd name="T1" fmla="*/ 0 h 161"/>
                <a:gd name="T2" fmla="*/ 6 w 53"/>
                <a:gd name="T3" fmla="*/ 0 h 161"/>
                <a:gd name="T4" fmla="*/ 0 w 53"/>
                <a:gd name="T5" fmla="*/ 6 h 161"/>
                <a:gd name="T6" fmla="*/ 0 w 53"/>
                <a:gd name="T7" fmla="*/ 155 h 161"/>
                <a:gd name="T8" fmla="*/ 6 w 53"/>
                <a:gd name="T9" fmla="*/ 161 h 161"/>
                <a:gd name="T10" fmla="*/ 47 w 53"/>
                <a:gd name="T11" fmla="*/ 161 h 161"/>
                <a:gd name="T12" fmla="*/ 53 w 53"/>
                <a:gd name="T13" fmla="*/ 155 h 161"/>
                <a:gd name="T14" fmla="*/ 53 w 53"/>
                <a:gd name="T15" fmla="*/ 6 h 161"/>
                <a:gd name="T16" fmla="*/ 47 w 53"/>
                <a:gd name="T17"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61">
                  <a:moveTo>
                    <a:pt x="47" y="0"/>
                  </a:moveTo>
                  <a:cubicBezTo>
                    <a:pt x="6" y="0"/>
                    <a:pt x="6" y="0"/>
                    <a:pt x="6" y="0"/>
                  </a:cubicBezTo>
                  <a:cubicBezTo>
                    <a:pt x="3" y="0"/>
                    <a:pt x="0" y="2"/>
                    <a:pt x="0" y="6"/>
                  </a:cubicBezTo>
                  <a:cubicBezTo>
                    <a:pt x="0" y="155"/>
                    <a:pt x="0" y="155"/>
                    <a:pt x="0" y="155"/>
                  </a:cubicBezTo>
                  <a:cubicBezTo>
                    <a:pt x="0" y="158"/>
                    <a:pt x="3" y="161"/>
                    <a:pt x="6" y="161"/>
                  </a:cubicBezTo>
                  <a:cubicBezTo>
                    <a:pt x="47" y="161"/>
                    <a:pt x="47" y="161"/>
                    <a:pt x="47" y="161"/>
                  </a:cubicBezTo>
                  <a:cubicBezTo>
                    <a:pt x="50" y="161"/>
                    <a:pt x="53" y="158"/>
                    <a:pt x="53" y="155"/>
                  </a:cubicBezTo>
                  <a:cubicBezTo>
                    <a:pt x="53" y="6"/>
                    <a:pt x="53" y="6"/>
                    <a:pt x="53" y="6"/>
                  </a:cubicBezTo>
                  <a:cubicBezTo>
                    <a:pt x="53" y="2"/>
                    <a:pt x="50" y="0"/>
                    <a:pt x="4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7">
              <a:extLst>
                <a:ext uri="{FF2B5EF4-FFF2-40B4-BE49-F238E27FC236}">
                  <a16:creationId xmlns:a16="http://schemas.microsoft.com/office/drawing/2014/main" id="{CE461CD4-B033-49E2-A602-F6C21DFEC3BE}"/>
                </a:ext>
              </a:extLst>
            </p:cNvPr>
            <p:cNvSpPr>
              <a:spLocks/>
            </p:cNvSpPr>
            <p:nvPr/>
          </p:nvSpPr>
          <p:spPr bwMode="auto">
            <a:xfrm>
              <a:off x="1093" y="530"/>
              <a:ext cx="74" cy="262"/>
            </a:xfrm>
            <a:custGeom>
              <a:avLst/>
              <a:gdLst>
                <a:gd name="T0" fmla="*/ 47 w 52"/>
                <a:gd name="T1" fmla="*/ 0 h 186"/>
                <a:gd name="T2" fmla="*/ 6 w 52"/>
                <a:gd name="T3" fmla="*/ 0 h 186"/>
                <a:gd name="T4" fmla="*/ 0 w 52"/>
                <a:gd name="T5" fmla="*/ 5 h 186"/>
                <a:gd name="T6" fmla="*/ 0 w 52"/>
                <a:gd name="T7" fmla="*/ 180 h 186"/>
                <a:gd name="T8" fmla="*/ 6 w 52"/>
                <a:gd name="T9" fmla="*/ 186 h 186"/>
                <a:gd name="T10" fmla="*/ 47 w 52"/>
                <a:gd name="T11" fmla="*/ 186 h 186"/>
                <a:gd name="T12" fmla="*/ 52 w 52"/>
                <a:gd name="T13" fmla="*/ 180 h 186"/>
                <a:gd name="T14" fmla="*/ 52 w 52"/>
                <a:gd name="T15" fmla="*/ 5 h 186"/>
                <a:gd name="T16" fmla="*/ 47 w 52"/>
                <a:gd name="T17"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186">
                  <a:moveTo>
                    <a:pt x="47" y="0"/>
                  </a:moveTo>
                  <a:cubicBezTo>
                    <a:pt x="6" y="0"/>
                    <a:pt x="6" y="0"/>
                    <a:pt x="6" y="0"/>
                  </a:cubicBezTo>
                  <a:cubicBezTo>
                    <a:pt x="3" y="0"/>
                    <a:pt x="0" y="2"/>
                    <a:pt x="0" y="5"/>
                  </a:cubicBezTo>
                  <a:cubicBezTo>
                    <a:pt x="0" y="180"/>
                    <a:pt x="0" y="180"/>
                    <a:pt x="0" y="180"/>
                  </a:cubicBezTo>
                  <a:cubicBezTo>
                    <a:pt x="0" y="183"/>
                    <a:pt x="3" y="186"/>
                    <a:pt x="6" y="186"/>
                  </a:cubicBezTo>
                  <a:cubicBezTo>
                    <a:pt x="47" y="186"/>
                    <a:pt x="47" y="186"/>
                    <a:pt x="47" y="186"/>
                  </a:cubicBezTo>
                  <a:cubicBezTo>
                    <a:pt x="50" y="186"/>
                    <a:pt x="52" y="183"/>
                    <a:pt x="52" y="180"/>
                  </a:cubicBezTo>
                  <a:cubicBezTo>
                    <a:pt x="52" y="5"/>
                    <a:pt x="52" y="5"/>
                    <a:pt x="52" y="5"/>
                  </a:cubicBezTo>
                  <a:cubicBezTo>
                    <a:pt x="52" y="2"/>
                    <a:pt x="50" y="0"/>
                    <a:pt x="4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8">
              <a:extLst>
                <a:ext uri="{FF2B5EF4-FFF2-40B4-BE49-F238E27FC236}">
                  <a16:creationId xmlns:a16="http://schemas.microsoft.com/office/drawing/2014/main" id="{4420A78C-1CAD-4016-A3B2-FB389CF361EB}"/>
                </a:ext>
              </a:extLst>
            </p:cNvPr>
            <p:cNvSpPr>
              <a:spLocks/>
            </p:cNvSpPr>
            <p:nvPr/>
          </p:nvSpPr>
          <p:spPr bwMode="auto">
            <a:xfrm>
              <a:off x="794" y="411"/>
              <a:ext cx="408" cy="328"/>
            </a:xfrm>
            <a:custGeom>
              <a:avLst/>
              <a:gdLst>
                <a:gd name="T0" fmla="*/ 238 w 290"/>
                <a:gd name="T1" fmla="*/ 11 h 233"/>
                <a:gd name="T2" fmla="*/ 249 w 290"/>
                <a:gd name="T3" fmla="*/ 25 h 233"/>
                <a:gd name="T4" fmla="*/ 185 w 290"/>
                <a:gd name="T5" fmla="*/ 78 h 233"/>
                <a:gd name="T6" fmla="*/ 96 w 290"/>
                <a:gd name="T7" fmla="*/ 104 h 233"/>
                <a:gd name="T8" fmla="*/ 3 w 290"/>
                <a:gd name="T9" fmla="*/ 221 h 233"/>
                <a:gd name="T10" fmla="*/ 4 w 290"/>
                <a:gd name="T11" fmla="*/ 232 h 233"/>
                <a:gd name="T12" fmla="*/ 8 w 290"/>
                <a:gd name="T13" fmla="*/ 233 h 233"/>
                <a:gd name="T14" fmla="*/ 14 w 290"/>
                <a:gd name="T15" fmla="*/ 230 h 233"/>
                <a:gd name="T16" fmla="*/ 105 w 290"/>
                <a:gd name="T17" fmla="*/ 117 h 233"/>
                <a:gd name="T18" fmla="*/ 192 w 290"/>
                <a:gd name="T19" fmla="*/ 91 h 233"/>
                <a:gd name="T20" fmla="*/ 259 w 290"/>
                <a:gd name="T21" fmla="*/ 37 h 233"/>
                <a:gd name="T22" fmla="*/ 269 w 290"/>
                <a:gd name="T23" fmla="*/ 50 h 233"/>
                <a:gd name="T24" fmla="*/ 290 w 290"/>
                <a:gd name="T25" fmla="*/ 0 h 233"/>
                <a:gd name="T26" fmla="*/ 238 w 290"/>
                <a:gd name="T27" fmla="*/ 11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0" h="233">
                  <a:moveTo>
                    <a:pt x="238" y="11"/>
                  </a:moveTo>
                  <a:cubicBezTo>
                    <a:pt x="249" y="25"/>
                    <a:pt x="249" y="25"/>
                    <a:pt x="249" y="25"/>
                  </a:cubicBezTo>
                  <a:cubicBezTo>
                    <a:pt x="185" y="78"/>
                    <a:pt x="185" y="78"/>
                    <a:pt x="185" y="78"/>
                  </a:cubicBezTo>
                  <a:cubicBezTo>
                    <a:pt x="96" y="104"/>
                    <a:pt x="96" y="104"/>
                    <a:pt x="96" y="104"/>
                  </a:cubicBezTo>
                  <a:cubicBezTo>
                    <a:pt x="3" y="221"/>
                    <a:pt x="3" y="221"/>
                    <a:pt x="3" y="221"/>
                  </a:cubicBezTo>
                  <a:cubicBezTo>
                    <a:pt x="0" y="225"/>
                    <a:pt x="1" y="229"/>
                    <a:pt x="4" y="232"/>
                  </a:cubicBezTo>
                  <a:cubicBezTo>
                    <a:pt x="5" y="233"/>
                    <a:pt x="7" y="233"/>
                    <a:pt x="8" y="233"/>
                  </a:cubicBezTo>
                  <a:cubicBezTo>
                    <a:pt x="11" y="233"/>
                    <a:pt x="13" y="232"/>
                    <a:pt x="14" y="230"/>
                  </a:cubicBezTo>
                  <a:cubicBezTo>
                    <a:pt x="105" y="117"/>
                    <a:pt x="105" y="117"/>
                    <a:pt x="105" y="117"/>
                  </a:cubicBezTo>
                  <a:cubicBezTo>
                    <a:pt x="192" y="91"/>
                    <a:pt x="192" y="91"/>
                    <a:pt x="192" y="91"/>
                  </a:cubicBezTo>
                  <a:cubicBezTo>
                    <a:pt x="259" y="37"/>
                    <a:pt x="259" y="37"/>
                    <a:pt x="259" y="37"/>
                  </a:cubicBezTo>
                  <a:cubicBezTo>
                    <a:pt x="269" y="50"/>
                    <a:pt x="269" y="50"/>
                    <a:pt x="269" y="50"/>
                  </a:cubicBezTo>
                  <a:cubicBezTo>
                    <a:pt x="290" y="0"/>
                    <a:pt x="290" y="0"/>
                    <a:pt x="290" y="0"/>
                  </a:cubicBezTo>
                  <a:lnTo>
                    <a:pt x="238"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2" name="AutoShape 50">
            <a:extLst>
              <a:ext uri="{FF2B5EF4-FFF2-40B4-BE49-F238E27FC236}">
                <a16:creationId xmlns:a16="http://schemas.microsoft.com/office/drawing/2014/main" id="{29441A51-29E6-4723-AD20-A6C2A8C92943}"/>
              </a:ext>
            </a:extLst>
          </p:cNvPr>
          <p:cNvSpPr>
            <a:spLocks noChangeAspect="1" noChangeArrowheads="1" noTextEdit="1"/>
          </p:cNvSpPr>
          <p:nvPr/>
        </p:nvSpPr>
        <p:spPr bwMode="auto">
          <a:xfrm>
            <a:off x="1430338" y="4133850"/>
            <a:ext cx="358775"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2">
            <a:extLst>
              <a:ext uri="{FF2B5EF4-FFF2-40B4-BE49-F238E27FC236}">
                <a16:creationId xmlns:a16="http://schemas.microsoft.com/office/drawing/2014/main" id="{D52778C2-5723-4E17-991F-CB6D55EE7B1C}"/>
              </a:ext>
            </a:extLst>
          </p:cNvPr>
          <p:cNvSpPr>
            <a:spLocks noEditPoints="1"/>
          </p:cNvSpPr>
          <p:nvPr/>
        </p:nvSpPr>
        <p:spPr bwMode="auto">
          <a:xfrm>
            <a:off x="1420813" y="4135438"/>
            <a:ext cx="369888" cy="595313"/>
          </a:xfrm>
          <a:custGeom>
            <a:avLst/>
            <a:gdLst>
              <a:gd name="T0" fmla="*/ 156 w 164"/>
              <a:gd name="T1" fmla="*/ 143 h 266"/>
              <a:gd name="T2" fmla="*/ 133 w 164"/>
              <a:gd name="T3" fmla="*/ 122 h 266"/>
              <a:gd name="T4" fmla="*/ 102 w 164"/>
              <a:gd name="T5" fmla="*/ 111 h 266"/>
              <a:gd name="T6" fmla="*/ 102 w 164"/>
              <a:gd name="T7" fmla="*/ 66 h 266"/>
              <a:gd name="T8" fmla="*/ 106 w 164"/>
              <a:gd name="T9" fmla="*/ 68 h 266"/>
              <a:gd name="T10" fmla="*/ 113 w 164"/>
              <a:gd name="T11" fmla="*/ 78 h 266"/>
              <a:gd name="T12" fmla="*/ 133 w 164"/>
              <a:gd name="T13" fmla="*/ 90 h 266"/>
              <a:gd name="T14" fmla="*/ 134 w 164"/>
              <a:gd name="T15" fmla="*/ 90 h 266"/>
              <a:gd name="T16" fmla="*/ 151 w 164"/>
              <a:gd name="T17" fmla="*/ 61 h 266"/>
              <a:gd name="T18" fmla="*/ 138 w 164"/>
              <a:gd name="T19" fmla="*/ 44 h 266"/>
              <a:gd name="T20" fmla="*/ 102 w 164"/>
              <a:gd name="T21" fmla="*/ 29 h 266"/>
              <a:gd name="T22" fmla="*/ 102 w 164"/>
              <a:gd name="T23" fmla="*/ 18 h 266"/>
              <a:gd name="T24" fmla="*/ 84 w 164"/>
              <a:gd name="T25" fmla="*/ 0 h 266"/>
              <a:gd name="T26" fmla="*/ 66 w 164"/>
              <a:gd name="T27" fmla="*/ 18 h 266"/>
              <a:gd name="T28" fmla="*/ 66 w 164"/>
              <a:gd name="T29" fmla="*/ 29 h 266"/>
              <a:gd name="T30" fmla="*/ 40 w 164"/>
              <a:gd name="T31" fmla="*/ 35 h 266"/>
              <a:gd name="T32" fmla="*/ 15 w 164"/>
              <a:gd name="T33" fmla="*/ 55 h 266"/>
              <a:gd name="T34" fmla="*/ 6 w 164"/>
              <a:gd name="T35" fmla="*/ 84 h 266"/>
              <a:gd name="T36" fmla="*/ 25 w 164"/>
              <a:gd name="T37" fmla="*/ 125 h 266"/>
              <a:gd name="T38" fmla="*/ 66 w 164"/>
              <a:gd name="T39" fmla="*/ 144 h 266"/>
              <a:gd name="T40" fmla="*/ 66 w 164"/>
              <a:gd name="T41" fmla="*/ 201 h 266"/>
              <a:gd name="T42" fmla="*/ 53 w 164"/>
              <a:gd name="T43" fmla="*/ 194 h 266"/>
              <a:gd name="T44" fmla="*/ 43 w 164"/>
              <a:gd name="T45" fmla="*/ 179 h 266"/>
              <a:gd name="T46" fmla="*/ 22 w 164"/>
              <a:gd name="T47" fmla="*/ 166 h 266"/>
              <a:gd name="T48" fmla="*/ 5 w 164"/>
              <a:gd name="T49" fmla="*/ 193 h 266"/>
              <a:gd name="T50" fmla="*/ 23 w 164"/>
              <a:gd name="T51" fmla="*/ 220 h 266"/>
              <a:gd name="T52" fmla="*/ 66 w 164"/>
              <a:gd name="T53" fmla="*/ 237 h 266"/>
              <a:gd name="T54" fmla="*/ 66 w 164"/>
              <a:gd name="T55" fmla="*/ 248 h 266"/>
              <a:gd name="T56" fmla="*/ 84 w 164"/>
              <a:gd name="T57" fmla="*/ 266 h 266"/>
              <a:gd name="T58" fmla="*/ 102 w 164"/>
              <a:gd name="T59" fmla="*/ 248 h 266"/>
              <a:gd name="T60" fmla="*/ 102 w 164"/>
              <a:gd name="T61" fmla="*/ 237 h 266"/>
              <a:gd name="T62" fmla="*/ 127 w 164"/>
              <a:gd name="T63" fmla="*/ 230 h 266"/>
              <a:gd name="T64" fmla="*/ 154 w 164"/>
              <a:gd name="T65" fmla="*/ 208 h 266"/>
              <a:gd name="T66" fmla="*/ 164 w 164"/>
              <a:gd name="T67" fmla="*/ 175 h 266"/>
              <a:gd name="T68" fmla="*/ 156 w 164"/>
              <a:gd name="T69" fmla="*/ 143 h 266"/>
              <a:gd name="T70" fmla="*/ 51 w 164"/>
              <a:gd name="T71" fmla="*/ 94 h 266"/>
              <a:gd name="T72" fmla="*/ 45 w 164"/>
              <a:gd name="T73" fmla="*/ 82 h 266"/>
              <a:gd name="T74" fmla="*/ 52 w 164"/>
              <a:gd name="T75" fmla="*/ 69 h 266"/>
              <a:gd name="T76" fmla="*/ 66 w 164"/>
              <a:gd name="T77" fmla="*/ 63 h 266"/>
              <a:gd name="T78" fmla="*/ 66 w 164"/>
              <a:gd name="T79" fmla="*/ 101 h 266"/>
              <a:gd name="T80" fmla="*/ 51 w 164"/>
              <a:gd name="T81" fmla="*/ 94 h 266"/>
              <a:gd name="T82" fmla="*/ 113 w 164"/>
              <a:gd name="T83" fmla="*/ 195 h 266"/>
              <a:gd name="T84" fmla="*/ 102 w 164"/>
              <a:gd name="T85" fmla="*/ 201 h 266"/>
              <a:gd name="T86" fmla="*/ 102 w 164"/>
              <a:gd name="T87" fmla="*/ 153 h 266"/>
              <a:gd name="T88" fmla="*/ 104 w 164"/>
              <a:gd name="T89" fmla="*/ 154 h 266"/>
              <a:gd name="T90" fmla="*/ 119 w 164"/>
              <a:gd name="T91" fmla="*/ 163 h 266"/>
              <a:gd name="T92" fmla="*/ 123 w 164"/>
              <a:gd name="T93" fmla="*/ 175 h 266"/>
              <a:gd name="T94" fmla="*/ 113 w 164"/>
              <a:gd name="T95" fmla="*/ 195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64" h="266">
                <a:moveTo>
                  <a:pt x="156" y="143"/>
                </a:moveTo>
                <a:cubicBezTo>
                  <a:pt x="150" y="134"/>
                  <a:pt x="143" y="127"/>
                  <a:pt x="133" y="122"/>
                </a:cubicBezTo>
                <a:cubicBezTo>
                  <a:pt x="126" y="118"/>
                  <a:pt x="115" y="114"/>
                  <a:pt x="102" y="111"/>
                </a:cubicBezTo>
                <a:cubicBezTo>
                  <a:pt x="102" y="66"/>
                  <a:pt x="102" y="66"/>
                  <a:pt x="102" y="66"/>
                </a:cubicBezTo>
                <a:cubicBezTo>
                  <a:pt x="103" y="67"/>
                  <a:pt x="105" y="68"/>
                  <a:pt x="106" y="68"/>
                </a:cubicBezTo>
                <a:cubicBezTo>
                  <a:pt x="109" y="71"/>
                  <a:pt x="111" y="74"/>
                  <a:pt x="113" y="78"/>
                </a:cubicBezTo>
                <a:cubicBezTo>
                  <a:pt x="117" y="86"/>
                  <a:pt x="124" y="91"/>
                  <a:pt x="133" y="90"/>
                </a:cubicBezTo>
                <a:cubicBezTo>
                  <a:pt x="134" y="90"/>
                  <a:pt x="134" y="90"/>
                  <a:pt x="134" y="90"/>
                </a:cubicBezTo>
                <a:cubicBezTo>
                  <a:pt x="148" y="90"/>
                  <a:pt x="158" y="74"/>
                  <a:pt x="151" y="61"/>
                </a:cubicBezTo>
                <a:cubicBezTo>
                  <a:pt x="148" y="55"/>
                  <a:pt x="143" y="49"/>
                  <a:pt x="138" y="44"/>
                </a:cubicBezTo>
                <a:cubicBezTo>
                  <a:pt x="129" y="37"/>
                  <a:pt x="117" y="32"/>
                  <a:pt x="102" y="29"/>
                </a:cubicBezTo>
                <a:cubicBezTo>
                  <a:pt x="102" y="18"/>
                  <a:pt x="102" y="18"/>
                  <a:pt x="102" y="18"/>
                </a:cubicBezTo>
                <a:cubicBezTo>
                  <a:pt x="102" y="8"/>
                  <a:pt x="94" y="0"/>
                  <a:pt x="84" y="0"/>
                </a:cubicBezTo>
                <a:cubicBezTo>
                  <a:pt x="74" y="0"/>
                  <a:pt x="66" y="8"/>
                  <a:pt x="66" y="18"/>
                </a:cubicBezTo>
                <a:cubicBezTo>
                  <a:pt x="66" y="29"/>
                  <a:pt x="66" y="29"/>
                  <a:pt x="66" y="29"/>
                </a:cubicBezTo>
                <a:cubicBezTo>
                  <a:pt x="56" y="30"/>
                  <a:pt x="48" y="32"/>
                  <a:pt x="40" y="35"/>
                </a:cubicBezTo>
                <a:cubicBezTo>
                  <a:pt x="29" y="39"/>
                  <a:pt x="21" y="46"/>
                  <a:pt x="15" y="55"/>
                </a:cubicBezTo>
                <a:cubicBezTo>
                  <a:pt x="9" y="64"/>
                  <a:pt x="6" y="74"/>
                  <a:pt x="6" y="84"/>
                </a:cubicBezTo>
                <a:cubicBezTo>
                  <a:pt x="6" y="100"/>
                  <a:pt x="12" y="114"/>
                  <a:pt x="25" y="125"/>
                </a:cubicBezTo>
                <a:cubicBezTo>
                  <a:pt x="33" y="132"/>
                  <a:pt x="46" y="139"/>
                  <a:pt x="66" y="144"/>
                </a:cubicBezTo>
                <a:cubicBezTo>
                  <a:pt x="66" y="201"/>
                  <a:pt x="66" y="201"/>
                  <a:pt x="66" y="201"/>
                </a:cubicBezTo>
                <a:cubicBezTo>
                  <a:pt x="61" y="199"/>
                  <a:pt x="57" y="197"/>
                  <a:pt x="53" y="194"/>
                </a:cubicBezTo>
                <a:cubicBezTo>
                  <a:pt x="49" y="190"/>
                  <a:pt x="45" y="185"/>
                  <a:pt x="43" y="179"/>
                </a:cubicBezTo>
                <a:cubicBezTo>
                  <a:pt x="39" y="170"/>
                  <a:pt x="31" y="165"/>
                  <a:pt x="22" y="166"/>
                </a:cubicBezTo>
                <a:cubicBezTo>
                  <a:pt x="9" y="167"/>
                  <a:pt x="0" y="181"/>
                  <a:pt x="5" y="193"/>
                </a:cubicBezTo>
                <a:cubicBezTo>
                  <a:pt x="9" y="204"/>
                  <a:pt x="15" y="213"/>
                  <a:pt x="23" y="220"/>
                </a:cubicBezTo>
                <a:cubicBezTo>
                  <a:pt x="34" y="229"/>
                  <a:pt x="48" y="235"/>
                  <a:pt x="66" y="237"/>
                </a:cubicBezTo>
                <a:cubicBezTo>
                  <a:pt x="66" y="248"/>
                  <a:pt x="66" y="248"/>
                  <a:pt x="66" y="248"/>
                </a:cubicBezTo>
                <a:cubicBezTo>
                  <a:pt x="66" y="258"/>
                  <a:pt x="74" y="266"/>
                  <a:pt x="84" y="266"/>
                </a:cubicBezTo>
                <a:cubicBezTo>
                  <a:pt x="94" y="266"/>
                  <a:pt x="102" y="258"/>
                  <a:pt x="102" y="248"/>
                </a:cubicBezTo>
                <a:cubicBezTo>
                  <a:pt x="102" y="237"/>
                  <a:pt x="102" y="237"/>
                  <a:pt x="102" y="237"/>
                </a:cubicBezTo>
                <a:cubicBezTo>
                  <a:pt x="111" y="235"/>
                  <a:pt x="119" y="233"/>
                  <a:pt x="127" y="230"/>
                </a:cubicBezTo>
                <a:cubicBezTo>
                  <a:pt x="139" y="226"/>
                  <a:pt x="148" y="218"/>
                  <a:pt x="154" y="208"/>
                </a:cubicBezTo>
                <a:cubicBezTo>
                  <a:pt x="161" y="198"/>
                  <a:pt x="164" y="187"/>
                  <a:pt x="164" y="175"/>
                </a:cubicBezTo>
                <a:cubicBezTo>
                  <a:pt x="164" y="162"/>
                  <a:pt x="161" y="151"/>
                  <a:pt x="156" y="143"/>
                </a:cubicBezTo>
                <a:close/>
                <a:moveTo>
                  <a:pt x="51" y="94"/>
                </a:moveTo>
                <a:cubicBezTo>
                  <a:pt x="47" y="90"/>
                  <a:pt x="45" y="86"/>
                  <a:pt x="45" y="82"/>
                </a:cubicBezTo>
                <a:cubicBezTo>
                  <a:pt x="45" y="76"/>
                  <a:pt x="47" y="72"/>
                  <a:pt x="52" y="69"/>
                </a:cubicBezTo>
                <a:cubicBezTo>
                  <a:pt x="56" y="66"/>
                  <a:pt x="60" y="64"/>
                  <a:pt x="66" y="63"/>
                </a:cubicBezTo>
                <a:cubicBezTo>
                  <a:pt x="66" y="101"/>
                  <a:pt x="66" y="101"/>
                  <a:pt x="66" y="101"/>
                </a:cubicBezTo>
                <a:cubicBezTo>
                  <a:pt x="59" y="98"/>
                  <a:pt x="54" y="96"/>
                  <a:pt x="51" y="94"/>
                </a:cubicBezTo>
                <a:close/>
                <a:moveTo>
                  <a:pt x="113" y="195"/>
                </a:moveTo>
                <a:cubicBezTo>
                  <a:pt x="110" y="197"/>
                  <a:pt x="106" y="199"/>
                  <a:pt x="102" y="201"/>
                </a:cubicBezTo>
                <a:cubicBezTo>
                  <a:pt x="102" y="153"/>
                  <a:pt x="102" y="153"/>
                  <a:pt x="102" y="153"/>
                </a:cubicBezTo>
                <a:cubicBezTo>
                  <a:pt x="102" y="154"/>
                  <a:pt x="103" y="154"/>
                  <a:pt x="104" y="154"/>
                </a:cubicBezTo>
                <a:cubicBezTo>
                  <a:pt x="111" y="157"/>
                  <a:pt x="116" y="160"/>
                  <a:pt x="119" y="163"/>
                </a:cubicBezTo>
                <a:cubicBezTo>
                  <a:pt x="121" y="166"/>
                  <a:pt x="123" y="170"/>
                  <a:pt x="123" y="175"/>
                </a:cubicBezTo>
                <a:cubicBezTo>
                  <a:pt x="123" y="183"/>
                  <a:pt x="119" y="189"/>
                  <a:pt x="113" y="195"/>
                </a:cubicBezTo>
                <a:close/>
              </a:path>
            </a:pathLst>
          </a:custGeom>
          <a:solidFill>
            <a:srgbClr val="0070C0"/>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Rectangle 63">
            <a:extLst>
              <a:ext uri="{FF2B5EF4-FFF2-40B4-BE49-F238E27FC236}">
                <a16:creationId xmlns:a16="http://schemas.microsoft.com/office/drawing/2014/main" id="{308C5093-BF02-46BA-B025-358D2FB4C28E}"/>
              </a:ext>
            </a:extLst>
          </p:cNvPr>
          <p:cNvSpPr/>
          <p:nvPr/>
        </p:nvSpPr>
        <p:spPr>
          <a:xfrm>
            <a:off x="2242508" y="5199342"/>
            <a:ext cx="2462213" cy="784895"/>
          </a:xfrm>
          <a:prstGeom prst="rect">
            <a:avLst/>
          </a:prstGeom>
        </p:spPr>
        <p:txBody>
          <a:bodyPr wrap="square">
            <a:spAutoFit/>
          </a:bodyPr>
          <a:lstStyle/>
          <a:p>
            <a:pPr>
              <a:lnSpc>
                <a:spcPct val="110000"/>
              </a:lnSpc>
            </a:pPr>
            <a:r>
              <a:rPr lang="en-US" altLang="es-MX" sz="1400" dirty="0">
                <a:solidFill>
                  <a:schemeClr val="bg1"/>
                </a:solidFill>
                <a:cs typeface="Calibri Light" panose="020F0302020204030204" pitchFamily="34" charset="0"/>
              </a:rPr>
              <a:t>Creativity is the key to success in the future, and primary education</a:t>
            </a:r>
          </a:p>
        </p:txBody>
      </p:sp>
      <p:sp>
        <p:nvSpPr>
          <p:cNvPr id="65" name="Rectangle 64">
            <a:extLst>
              <a:ext uri="{FF2B5EF4-FFF2-40B4-BE49-F238E27FC236}">
                <a16:creationId xmlns:a16="http://schemas.microsoft.com/office/drawing/2014/main" id="{592D3425-17F9-47DD-9A5C-F78C3B242EFA}"/>
              </a:ext>
            </a:extLst>
          </p:cNvPr>
          <p:cNvSpPr/>
          <p:nvPr/>
        </p:nvSpPr>
        <p:spPr>
          <a:xfrm>
            <a:off x="2246602" y="4070680"/>
            <a:ext cx="2462213" cy="784895"/>
          </a:xfrm>
          <a:prstGeom prst="rect">
            <a:avLst/>
          </a:prstGeom>
        </p:spPr>
        <p:txBody>
          <a:bodyPr wrap="square">
            <a:spAutoFit/>
          </a:bodyPr>
          <a:lstStyle/>
          <a:p>
            <a:pPr>
              <a:lnSpc>
                <a:spcPct val="110000"/>
              </a:lnSpc>
            </a:pPr>
            <a:r>
              <a:rPr lang="en-US" altLang="es-MX" sz="1400" dirty="0">
                <a:solidFill>
                  <a:schemeClr val="bg1"/>
                </a:solidFill>
                <a:cs typeface="Calibri Light" panose="020F0302020204030204" pitchFamily="34" charset="0"/>
              </a:rPr>
              <a:t>Creativity is the key to success in the future, and primary education</a:t>
            </a:r>
          </a:p>
        </p:txBody>
      </p:sp>
      <p:sp>
        <p:nvSpPr>
          <p:cNvPr id="66" name="Rectangle 65">
            <a:extLst>
              <a:ext uri="{FF2B5EF4-FFF2-40B4-BE49-F238E27FC236}">
                <a16:creationId xmlns:a16="http://schemas.microsoft.com/office/drawing/2014/main" id="{66E114A3-F82B-4175-A9A7-5259BD064D03}"/>
              </a:ext>
            </a:extLst>
          </p:cNvPr>
          <p:cNvSpPr/>
          <p:nvPr/>
        </p:nvSpPr>
        <p:spPr>
          <a:xfrm>
            <a:off x="2290836" y="2867553"/>
            <a:ext cx="2462213" cy="784895"/>
          </a:xfrm>
          <a:prstGeom prst="rect">
            <a:avLst/>
          </a:prstGeom>
        </p:spPr>
        <p:txBody>
          <a:bodyPr wrap="square">
            <a:spAutoFit/>
          </a:bodyPr>
          <a:lstStyle/>
          <a:p>
            <a:pPr>
              <a:lnSpc>
                <a:spcPct val="110000"/>
              </a:lnSpc>
            </a:pPr>
            <a:r>
              <a:rPr lang="en-US" altLang="es-MX" sz="1400" dirty="0">
                <a:solidFill>
                  <a:schemeClr val="bg1"/>
                </a:solidFill>
                <a:cs typeface="Calibri Light" panose="020F0302020204030204" pitchFamily="34" charset="0"/>
              </a:rPr>
              <a:t>Creativity is the key to success in the future, and primary education</a:t>
            </a:r>
          </a:p>
        </p:txBody>
      </p:sp>
      <p:sp>
        <p:nvSpPr>
          <p:cNvPr id="67" name="Rectangle 66">
            <a:extLst>
              <a:ext uri="{FF2B5EF4-FFF2-40B4-BE49-F238E27FC236}">
                <a16:creationId xmlns:a16="http://schemas.microsoft.com/office/drawing/2014/main" id="{95738339-0E78-4B9C-A99C-9A99D453074B}"/>
              </a:ext>
            </a:extLst>
          </p:cNvPr>
          <p:cNvSpPr/>
          <p:nvPr/>
        </p:nvSpPr>
        <p:spPr>
          <a:xfrm>
            <a:off x="2290836" y="1733120"/>
            <a:ext cx="2462213" cy="784895"/>
          </a:xfrm>
          <a:prstGeom prst="rect">
            <a:avLst/>
          </a:prstGeom>
        </p:spPr>
        <p:txBody>
          <a:bodyPr wrap="square">
            <a:spAutoFit/>
          </a:bodyPr>
          <a:lstStyle/>
          <a:p>
            <a:pPr>
              <a:lnSpc>
                <a:spcPct val="110000"/>
              </a:lnSpc>
            </a:pPr>
            <a:r>
              <a:rPr lang="en-US" altLang="es-MX" sz="1400" dirty="0">
                <a:solidFill>
                  <a:schemeClr val="bg1"/>
                </a:solidFill>
                <a:cs typeface="Calibri Light" panose="020F0302020204030204" pitchFamily="34" charset="0"/>
              </a:rPr>
              <a:t>Creativity is the key to success in the future, and primary education</a:t>
            </a:r>
          </a:p>
        </p:txBody>
      </p:sp>
      <p:sp>
        <p:nvSpPr>
          <p:cNvPr id="68" name="Rectangle 67">
            <a:extLst>
              <a:ext uri="{FF2B5EF4-FFF2-40B4-BE49-F238E27FC236}">
                <a16:creationId xmlns:a16="http://schemas.microsoft.com/office/drawing/2014/main" id="{38AA3F2A-E525-44A1-A18F-A5F543070D91}"/>
              </a:ext>
            </a:extLst>
          </p:cNvPr>
          <p:cNvSpPr/>
          <p:nvPr/>
        </p:nvSpPr>
        <p:spPr>
          <a:xfrm>
            <a:off x="2305352" y="605233"/>
            <a:ext cx="2462213" cy="784895"/>
          </a:xfrm>
          <a:prstGeom prst="rect">
            <a:avLst/>
          </a:prstGeom>
        </p:spPr>
        <p:txBody>
          <a:bodyPr wrap="square">
            <a:spAutoFit/>
          </a:bodyPr>
          <a:lstStyle/>
          <a:p>
            <a:pPr>
              <a:lnSpc>
                <a:spcPct val="110000"/>
              </a:lnSpc>
            </a:pPr>
            <a:r>
              <a:rPr lang="en-US" altLang="es-MX" sz="1400" dirty="0">
                <a:solidFill>
                  <a:schemeClr val="bg1"/>
                </a:solidFill>
                <a:cs typeface="Calibri Light" panose="020F0302020204030204" pitchFamily="34" charset="0"/>
              </a:rPr>
              <a:t>Creativity is the key to success in the future, and primary education</a:t>
            </a:r>
          </a:p>
        </p:txBody>
      </p:sp>
      <p:sp>
        <p:nvSpPr>
          <p:cNvPr id="70" name="Rectangle 69">
            <a:extLst>
              <a:ext uri="{FF2B5EF4-FFF2-40B4-BE49-F238E27FC236}">
                <a16:creationId xmlns:a16="http://schemas.microsoft.com/office/drawing/2014/main" id="{88EEBC3C-7792-47E7-AF7F-202C0BF42902}"/>
              </a:ext>
            </a:extLst>
          </p:cNvPr>
          <p:cNvSpPr/>
          <p:nvPr/>
        </p:nvSpPr>
        <p:spPr>
          <a:xfrm rot="5400000">
            <a:off x="4005738" y="3365500"/>
            <a:ext cx="6858000" cy="127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Picture Placeholder 73">
            <a:extLst>
              <a:ext uri="{FF2B5EF4-FFF2-40B4-BE49-F238E27FC236}">
                <a16:creationId xmlns:a16="http://schemas.microsoft.com/office/drawing/2014/main" id="{41004D5C-7226-4370-8ABF-04C12B4B247F}"/>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4">
            <a:extLst>
              <a:ext uri="{FF2B5EF4-FFF2-40B4-BE49-F238E27FC236}">
                <a16:creationId xmlns:a16="http://schemas.microsoft.com/office/drawing/2014/main" id="{ABD627E1-2B5F-419F-A087-6737AC5ECE13}"/>
              </a:ext>
            </a:extLst>
          </p:cNvPr>
          <p:cNvGrpSpPr>
            <a:grpSpLocks noChangeAspect="1"/>
          </p:cNvGrpSpPr>
          <p:nvPr/>
        </p:nvGrpSpPr>
        <p:grpSpPr bwMode="auto">
          <a:xfrm>
            <a:off x="3751037" y="1348119"/>
            <a:ext cx="7880634" cy="3427412"/>
            <a:chOff x="4" y="1"/>
            <a:chExt cx="2612" cy="1136"/>
          </a:xfrm>
        </p:grpSpPr>
        <p:sp>
          <p:nvSpPr>
            <p:cNvPr id="12" name="Oval 5">
              <a:extLst>
                <a:ext uri="{FF2B5EF4-FFF2-40B4-BE49-F238E27FC236}">
                  <a16:creationId xmlns:a16="http://schemas.microsoft.com/office/drawing/2014/main" id="{5F947E21-CAA6-48E1-9628-8999728DC373}"/>
                </a:ext>
              </a:extLst>
            </p:cNvPr>
            <p:cNvSpPr>
              <a:spLocks noChangeArrowheads="1"/>
            </p:cNvSpPr>
            <p:nvPr/>
          </p:nvSpPr>
          <p:spPr bwMode="auto">
            <a:xfrm>
              <a:off x="2057" y="3"/>
              <a:ext cx="559" cy="1134"/>
            </a:xfrm>
            <a:prstGeom prst="ellipse">
              <a:avLst/>
            </a:prstGeom>
            <a:solidFill>
              <a:srgbClr val="0054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6">
              <a:extLst>
                <a:ext uri="{FF2B5EF4-FFF2-40B4-BE49-F238E27FC236}">
                  <a16:creationId xmlns:a16="http://schemas.microsoft.com/office/drawing/2014/main" id="{C2DADAA5-14EB-4E74-98A9-CD4A7FD29DD5}"/>
                </a:ext>
              </a:extLst>
            </p:cNvPr>
            <p:cNvSpPr>
              <a:spLocks noChangeArrowheads="1"/>
            </p:cNvSpPr>
            <p:nvPr/>
          </p:nvSpPr>
          <p:spPr bwMode="auto">
            <a:xfrm>
              <a:off x="2245" y="3"/>
              <a:ext cx="90" cy="1134"/>
            </a:xfrm>
            <a:prstGeom prst="rect">
              <a:avLst/>
            </a:prstGeom>
            <a:solidFill>
              <a:srgbClr val="00548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Oval 7">
              <a:extLst>
                <a:ext uri="{FF2B5EF4-FFF2-40B4-BE49-F238E27FC236}">
                  <a16:creationId xmlns:a16="http://schemas.microsoft.com/office/drawing/2014/main" id="{6245BD5F-F6ED-4C8F-B5DB-19DB80E0BD0D}"/>
                </a:ext>
              </a:extLst>
            </p:cNvPr>
            <p:cNvSpPr>
              <a:spLocks noChangeArrowheads="1"/>
            </p:cNvSpPr>
            <p:nvPr/>
          </p:nvSpPr>
          <p:spPr bwMode="auto">
            <a:xfrm>
              <a:off x="2002" y="77"/>
              <a:ext cx="488" cy="98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8">
              <a:extLst>
                <a:ext uri="{FF2B5EF4-FFF2-40B4-BE49-F238E27FC236}">
                  <a16:creationId xmlns:a16="http://schemas.microsoft.com/office/drawing/2014/main" id="{5EF61278-83D6-4404-BD5F-380884A37A01}"/>
                </a:ext>
              </a:extLst>
            </p:cNvPr>
            <p:cNvSpPr>
              <a:spLocks noEditPoints="1"/>
            </p:cNvSpPr>
            <p:nvPr/>
          </p:nvSpPr>
          <p:spPr bwMode="auto">
            <a:xfrm>
              <a:off x="2041" y="156"/>
              <a:ext cx="408" cy="828"/>
            </a:xfrm>
            <a:custGeom>
              <a:avLst/>
              <a:gdLst>
                <a:gd name="T0" fmla="*/ 172 w 172"/>
                <a:gd name="T1" fmla="*/ 174 h 347"/>
                <a:gd name="T2" fmla="*/ 86 w 172"/>
                <a:gd name="T3" fmla="*/ 347 h 347"/>
                <a:gd name="T4" fmla="*/ 0 w 172"/>
                <a:gd name="T5" fmla="*/ 174 h 347"/>
                <a:gd name="T6" fmla="*/ 86 w 172"/>
                <a:gd name="T7" fmla="*/ 0 h 347"/>
                <a:gd name="T8" fmla="*/ 172 w 172"/>
                <a:gd name="T9" fmla="*/ 174 h 347"/>
                <a:gd name="T10" fmla="*/ 15 w 172"/>
                <a:gd name="T11" fmla="*/ 174 h 347"/>
                <a:gd name="T12" fmla="*/ 86 w 172"/>
                <a:gd name="T13" fmla="*/ 318 h 347"/>
                <a:gd name="T14" fmla="*/ 158 w 172"/>
                <a:gd name="T15" fmla="*/ 174 h 347"/>
                <a:gd name="T16" fmla="*/ 86 w 172"/>
                <a:gd name="T17" fmla="*/ 30 h 347"/>
                <a:gd name="T18" fmla="*/ 15 w 172"/>
                <a:gd name="T19" fmla="*/ 174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2" h="347">
                  <a:moveTo>
                    <a:pt x="172" y="174"/>
                  </a:moveTo>
                  <a:cubicBezTo>
                    <a:pt x="172" y="270"/>
                    <a:pt x="134" y="347"/>
                    <a:pt x="86" y="347"/>
                  </a:cubicBezTo>
                  <a:cubicBezTo>
                    <a:pt x="39" y="347"/>
                    <a:pt x="0" y="270"/>
                    <a:pt x="0" y="174"/>
                  </a:cubicBezTo>
                  <a:cubicBezTo>
                    <a:pt x="0" y="78"/>
                    <a:pt x="39" y="0"/>
                    <a:pt x="86" y="0"/>
                  </a:cubicBezTo>
                  <a:cubicBezTo>
                    <a:pt x="134" y="0"/>
                    <a:pt x="172" y="78"/>
                    <a:pt x="172" y="174"/>
                  </a:cubicBezTo>
                  <a:close/>
                  <a:moveTo>
                    <a:pt x="15" y="174"/>
                  </a:moveTo>
                  <a:cubicBezTo>
                    <a:pt x="15" y="253"/>
                    <a:pt x="47" y="318"/>
                    <a:pt x="86" y="318"/>
                  </a:cubicBezTo>
                  <a:cubicBezTo>
                    <a:pt x="126" y="318"/>
                    <a:pt x="158" y="253"/>
                    <a:pt x="158" y="174"/>
                  </a:cubicBezTo>
                  <a:cubicBezTo>
                    <a:pt x="158" y="94"/>
                    <a:pt x="126" y="30"/>
                    <a:pt x="86" y="30"/>
                  </a:cubicBezTo>
                  <a:cubicBezTo>
                    <a:pt x="47" y="30"/>
                    <a:pt x="15" y="94"/>
                    <a:pt x="15" y="174"/>
                  </a:cubicBezTo>
                  <a:close/>
                </a:path>
              </a:pathLst>
            </a:custGeom>
            <a:solidFill>
              <a:srgbClr val="6EB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9">
              <a:extLst>
                <a:ext uri="{FF2B5EF4-FFF2-40B4-BE49-F238E27FC236}">
                  <a16:creationId xmlns:a16="http://schemas.microsoft.com/office/drawing/2014/main" id="{709CF9FA-307D-4ADB-B3C5-E72B313FA3AB}"/>
                </a:ext>
              </a:extLst>
            </p:cNvPr>
            <p:cNvSpPr>
              <a:spLocks noEditPoints="1"/>
            </p:cNvSpPr>
            <p:nvPr/>
          </p:nvSpPr>
          <p:spPr bwMode="auto">
            <a:xfrm>
              <a:off x="1967" y="3"/>
              <a:ext cx="558" cy="1134"/>
            </a:xfrm>
            <a:custGeom>
              <a:avLst/>
              <a:gdLst>
                <a:gd name="T0" fmla="*/ 235 w 235"/>
                <a:gd name="T1" fmla="*/ 238 h 475"/>
                <a:gd name="T2" fmla="*/ 117 w 235"/>
                <a:gd name="T3" fmla="*/ 475 h 475"/>
                <a:gd name="T4" fmla="*/ 0 w 235"/>
                <a:gd name="T5" fmla="*/ 238 h 475"/>
                <a:gd name="T6" fmla="*/ 117 w 235"/>
                <a:gd name="T7" fmla="*/ 0 h 475"/>
                <a:gd name="T8" fmla="*/ 235 w 235"/>
                <a:gd name="T9" fmla="*/ 238 h 475"/>
                <a:gd name="T10" fmla="*/ 15 w 235"/>
                <a:gd name="T11" fmla="*/ 238 h 475"/>
                <a:gd name="T12" fmla="*/ 117 w 235"/>
                <a:gd name="T13" fmla="*/ 445 h 475"/>
                <a:gd name="T14" fmla="*/ 220 w 235"/>
                <a:gd name="T15" fmla="*/ 238 h 475"/>
                <a:gd name="T16" fmla="*/ 117 w 235"/>
                <a:gd name="T17" fmla="*/ 31 h 475"/>
                <a:gd name="T18" fmla="*/ 15 w 235"/>
                <a:gd name="T19" fmla="*/ 238 h 4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5" h="475">
                  <a:moveTo>
                    <a:pt x="235" y="238"/>
                  </a:moveTo>
                  <a:cubicBezTo>
                    <a:pt x="235" y="369"/>
                    <a:pt x="182" y="475"/>
                    <a:pt x="117" y="475"/>
                  </a:cubicBezTo>
                  <a:cubicBezTo>
                    <a:pt x="52" y="475"/>
                    <a:pt x="0" y="369"/>
                    <a:pt x="0" y="238"/>
                  </a:cubicBezTo>
                  <a:cubicBezTo>
                    <a:pt x="0" y="107"/>
                    <a:pt x="52" y="0"/>
                    <a:pt x="117" y="0"/>
                  </a:cubicBezTo>
                  <a:cubicBezTo>
                    <a:pt x="182" y="0"/>
                    <a:pt x="235" y="107"/>
                    <a:pt x="235" y="238"/>
                  </a:cubicBezTo>
                  <a:close/>
                  <a:moveTo>
                    <a:pt x="15" y="238"/>
                  </a:moveTo>
                  <a:cubicBezTo>
                    <a:pt x="15" y="352"/>
                    <a:pt x="61" y="445"/>
                    <a:pt x="117" y="445"/>
                  </a:cubicBezTo>
                  <a:cubicBezTo>
                    <a:pt x="174" y="445"/>
                    <a:pt x="220" y="352"/>
                    <a:pt x="220" y="238"/>
                  </a:cubicBezTo>
                  <a:cubicBezTo>
                    <a:pt x="220" y="124"/>
                    <a:pt x="174" y="31"/>
                    <a:pt x="117" y="31"/>
                  </a:cubicBezTo>
                  <a:cubicBezTo>
                    <a:pt x="61" y="31"/>
                    <a:pt x="15" y="124"/>
                    <a:pt x="15" y="238"/>
                  </a:cubicBezTo>
                  <a:close/>
                </a:path>
              </a:pathLst>
            </a:custGeom>
            <a:solidFill>
              <a:srgbClr val="6EB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0">
              <a:extLst>
                <a:ext uri="{FF2B5EF4-FFF2-40B4-BE49-F238E27FC236}">
                  <a16:creationId xmlns:a16="http://schemas.microsoft.com/office/drawing/2014/main" id="{8BF00422-E6D7-4223-A914-6B3A097B1588}"/>
                </a:ext>
              </a:extLst>
            </p:cNvPr>
            <p:cNvSpPr>
              <a:spLocks noEditPoints="1"/>
            </p:cNvSpPr>
            <p:nvPr/>
          </p:nvSpPr>
          <p:spPr bwMode="auto">
            <a:xfrm>
              <a:off x="2117" y="309"/>
              <a:ext cx="256" cy="525"/>
            </a:xfrm>
            <a:custGeom>
              <a:avLst/>
              <a:gdLst>
                <a:gd name="T0" fmla="*/ 108 w 108"/>
                <a:gd name="T1" fmla="*/ 110 h 220"/>
                <a:gd name="T2" fmla="*/ 54 w 108"/>
                <a:gd name="T3" fmla="*/ 220 h 220"/>
                <a:gd name="T4" fmla="*/ 0 w 108"/>
                <a:gd name="T5" fmla="*/ 110 h 220"/>
                <a:gd name="T6" fmla="*/ 54 w 108"/>
                <a:gd name="T7" fmla="*/ 0 h 220"/>
                <a:gd name="T8" fmla="*/ 108 w 108"/>
                <a:gd name="T9" fmla="*/ 110 h 220"/>
                <a:gd name="T10" fmla="*/ 14 w 108"/>
                <a:gd name="T11" fmla="*/ 110 h 220"/>
                <a:gd name="T12" fmla="*/ 54 w 108"/>
                <a:gd name="T13" fmla="*/ 190 h 220"/>
                <a:gd name="T14" fmla="*/ 94 w 108"/>
                <a:gd name="T15" fmla="*/ 110 h 220"/>
                <a:gd name="T16" fmla="*/ 54 w 108"/>
                <a:gd name="T17" fmla="*/ 30 h 220"/>
                <a:gd name="T18" fmla="*/ 14 w 108"/>
                <a:gd name="T19" fmla="*/ 11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220">
                  <a:moveTo>
                    <a:pt x="108" y="110"/>
                  </a:moveTo>
                  <a:cubicBezTo>
                    <a:pt x="108" y="170"/>
                    <a:pt x="84" y="220"/>
                    <a:pt x="54" y="220"/>
                  </a:cubicBezTo>
                  <a:cubicBezTo>
                    <a:pt x="24" y="220"/>
                    <a:pt x="0" y="170"/>
                    <a:pt x="0" y="110"/>
                  </a:cubicBezTo>
                  <a:cubicBezTo>
                    <a:pt x="0" y="49"/>
                    <a:pt x="24" y="0"/>
                    <a:pt x="54" y="0"/>
                  </a:cubicBezTo>
                  <a:cubicBezTo>
                    <a:pt x="84" y="0"/>
                    <a:pt x="108" y="49"/>
                    <a:pt x="108" y="110"/>
                  </a:cubicBezTo>
                  <a:close/>
                  <a:moveTo>
                    <a:pt x="14" y="110"/>
                  </a:moveTo>
                  <a:cubicBezTo>
                    <a:pt x="14" y="154"/>
                    <a:pt x="32" y="190"/>
                    <a:pt x="54" y="190"/>
                  </a:cubicBezTo>
                  <a:cubicBezTo>
                    <a:pt x="76" y="190"/>
                    <a:pt x="94" y="154"/>
                    <a:pt x="94" y="110"/>
                  </a:cubicBezTo>
                  <a:cubicBezTo>
                    <a:pt x="94" y="66"/>
                    <a:pt x="76" y="30"/>
                    <a:pt x="54" y="30"/>
                  </a:cubicBezTo>
                  <a:cubicBezTo>
                    <a:pt x="32" y="30"/>
                    <a:pt x="14" y="66"/>
                    <a:pt x="14" y="110"/>
                  </a:cubicBezTo>
                  <a:close/>
                </a:path>
              </a:pathLst>
            </a:custGeom>
            <a:solidFill>
              <a:srgbClr val="6EB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Oval 11">
              <a:extLst>
                <a:ext uri="{FF2B5EF4-FFF2-40B4-BE49-F238E27FC236}">
                  <a16:creationId xmlns:a16="http://schemas.microsoft.com/office/drawing/2014/main" id="{CA58EF5F-E35B-4F9C-A3FE-9218193F8CA7}"/>
                </a:ext>
              </a:extLst>
            </p:cNvPr>
            <p:cNvSpPr>
              <a:spLocks noChangeArrowheads="1"/>
            </p:cNvSpPr>
            <p:nvPr/>
          </p:nvSpPr>
          <p:spPr bwMode="auto">
            <a:xfrm>
              <a:off x="2202" y="485"/>
              <a:ext cx="86" cy="172"/>
            </a:xfrm>
            <a:prstGeom prst="ellipse">
              <a:avLst/>
            </a:prstGeom>
            <a:solidFill>
              <a:srgbClr val="6EB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Line 12">
              <a:extLst>
                <a:ext uri="{FF2B5EF4-FFF2-40B4-BE49-F238E27FC236}">
                  <a16:creationId xmlns:a16="http://schemas.microsoft.com/office/drawing/2014/main" id="{28AB66FD-8F23-4945-8FF5-816417FEE606}"/>
                </a:ext>
              </a:extLst>
            </p:cNvPr>
            <p:cNvSpPr>
              <a:spLocks noChangeShapeType="1"/>
            </p:cNvSpPr>
            <p:nvPr/>
          </p:nvSpPr>
          <p:spPr bwMode="auto">
            <a:xfrm>
              <a:off x="2245" y="1"/>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Line 13">
              <a:extLst>
                <a:ext uri="{FF2B5EF4-FFF2-40B4-BE49-F238E27FC236}">
                  <a16:creationId xmlns:a16="http://schemas.microsoft.com/office/drawing/2014/main" id="{BF2A7919-54A3-4352-84A6-99F71F4B1E67}"/>
                </a:ext>
              </a:extLst>
            </p:cNvPr>
            <p:cNvSpPr>
              <a:spLocks noChangeShapeType="1"/>
            </p:cNvSpPr>
            <p:nvPr/>
          </p:nvSpPr>
          <p:spPr bwMode="auto">
            <a:xfrm>
              <a:off x="2245" y="1"/>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4">
              <a:extLst>
                <a:ext uri="{FF2B5EF4-FFF2-40B4-BE49-F238E27FC236}">
                  <a16:creationId xmlns:a16="http://schemas.microsoft.com/office/drawing/2014/main" id="{EEDFC4CB-7AE5-48FE-A50C-73DA6E718810}"/>
                </a:ext>
              </a:extLst>
            </p:cNvPr>
            <p:cNvSpPr>
              <a:spLocks/>
            </p:cNvSpPr>
            <p:nvPr/>
          </p:nvSpPr>
          <p:spPr bwMode="auto">
            <a:xfrm>
              <a:off x="1853" y="299"/>
              <a:ext cx="409" cy="272"/>
            </a:xfrm>
            <a:custGeom>
              <a:avLst/>
              <a:gdLst>
                <a:gd name="T0" fmla="*/ 409 w 409"/>
                <a:gd name="T1" fmla="*/ 272 h 272"/>
                <a:gd name="T2" fmla="*/ 0 w 409"/>
                <a:gd name="T3" fmla="*/ 0 h 272"/>
                <a:gd name="T4" fmla="*/ 88 w 409"/>
                <a:gd name="T5" fmla="*/ 272 h 272"/>
                <a:gd name="T6" fmla="*/ 409 w 409"/>
                <a:gd name="T7" fmla="*/ 272 h 272"/>
              </a:gdLst>
              <a:ahLst/>
              <a:cxnLst>
                <a:cxn ang="0">
                  <a:pos x="T0" y="T1"/>
                </a:cxn>
                <a:cxn ang="0">
                  <a:pos x="T2" y="T3"/>
                </a:cxn>
                <a:cxn ang="0">
                  <a:pos x="T4" y="T5"/>
                </a:cxn>
                <a:cxn ang="0">
                  <a:pos x="T6" y="T7"/>
                </a:cxn>
              </a:cxnLst>
              <a:rect l="0" t="0" r="r" b="b"/>
              <a:pathLst>
                <a:path w="409" h="272">
                  <a:moveTo>
                    <a:pt x="409" y="272"/>
                  </a:moveTo>
                  <a:lnTo>
                    <a:pt x="0" y="0"/>
                  </a:lnTo>
                  <a:lnTo>
                    <a:pt x="88" y="272"/>
                  </a:lnTo>
                  <a:lnTo>
                    <a:pt x="409" y="272"/>
                  </a:lnTo>
                  <a:close/>
                </a:path>
              </a:pathLst>
            </a:custGeom>
            <a:solidFill>
              <a:srgbClr val="9105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DB7739E8-63D4-4F4C-BB10-6F91763FA417}"/>
                </a:ext>
              </a:extLst>
            </p:cNvPr>
            <p:cNvSpPr>
              <a:spLocks/>
            </p:cNvSpPr>
            <p:nvPr/>
          </p:nvSpPr>
          <p:spPr bwMode="auto">
            <a:xfrm>
              <a:off x="1853" y="571"/>
              <a:ext cx="409" cy="275"/>
            </a:xfrm>
            <a:custGeom>
              <a:avLst/>
              <a:gdLst>
                <a:gd name="T0" fmla="*/ 409 w 409"/>
                <a:gd name="T1" fmla="*/ 0 h 275"/>
                <a:gd name="T2" fmla="*/ 0 w 409"/>
                <a:gd name="T3" fmla="*/ 275 h 275"/>
                <a:gd name="T4" fmla="*/ 88 w 409"/>
                <a:gd name="T5" fmla="*/ 0 h 275"/>
                <a:gd name="T6" fmla="*/ 409 w 409"/>
                <a:gd name="T7" fmla="*/ 0 h 275"/>
              </a:gdLst>
              <a:ahLst/>
              <a:cxnLst>
                <a:cxn ang="0">
                  <a:pos x="T0" y="T1"/>
                </a:cxn>
                <a:cxn ang="0">
                  <a:pos x="T2" y="T3"/>
                </a:cxn>
                <a:cxn ang="0">
                  <a:pos x="T4" y="T5"/>
                </a:cxn>
                <a:cxn ang="0">
                  <a:pos x="T6" y="T7"/>
                </a:cxn>
              </a:cxnLst>
              <a:rect l="0" t="0" r="r" b="b"/>
              <a:pathLst>
                <a:path w="409" h="275">
                  <a:moveTo>
                    <a:pt x="409" y="0"/>
                  </a:moveTo>
                  <a:lnTo>
                    <a:pt x="0" y="275"/>
                  </a:lnTo>
                  <a:lnTo>
                    <a:pt x="88" y="0"/>
                  </a:lnTo>
                  <a:lnTo>
                    <a:pt x="409" y="0"/>
                  </a:lnTo>
                  <a:close/>
                </a:path>
              </a:pathLst>
            </a:custGeom>
            <a:solidFill>
              <a:srgbClr val="770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6">
              <a:extLst>
                <a:ext uri="{FF2B5EF4-FFF2-40B4-BE49-F238E27FC236}">
                  <a16:creationId xmlns:a16="http://schemas.microsoft.com/office/drawing/2014/main" id="{30424B4C-CE58-418A-B7BB-6F64899DADD9}"/>
                </a:ext>
              </a:extLst>
            </p:cNvPr>
            <p:cNvSpPr>
              <a:spLocks/>
            </p:cNvSpPr>
            <p:nvPr/>
          </p:nvSpPr>
          <p:spPr bwMode="auto">
            <a:xfrm>
              <a:off x="1501" y="395"/>
              <a:ext cx="349" cy="355"/>
            </a:xfrm>
            <a:custGeom>
              <a:avLst/>
              <a:gdLst>
                <a:gd name="T0" fmla="*/ 349 w 349"/>
                <a:gd name="T1" fmla="*/ 174 h 355"/>
                <a:gd name="T2" fmla="*/ 292 w 349"/>
                <a:gd name="T3" fmla="*/ 355 h 355"/>
                <a:gd name="T4" fmla="*/ 0 w 349"/>
                <a:gd name="T5" fmla="*/ 355 h 355"/>
                <a:gd name="T6" fmla="*/ 57 w 349"/>
                <a:gd name="T7" fmla="*/ 174 h 355"/>
                <a:gd name="T8" fmla="*/ 2 w 349"/>
                <a:gd name="T9" fmla="*/ 0 h 355"/>
                <a:gd name="T10" fmla="*/ 295 w 349"/>
                <a:gd name="T11" fmla="*/ 0 h 355"/>
                <a:gd name="T12" fmla="*/ 349 w 349"/>
                <a:gd name="T13" fmla="*/ 174 h 355"/>
              </a:gdLst>
              <a:ahLst/>
              <a:cxnLst>
                <a:cxn ang="0">
                  <a:pos x="T0" y="T1"/>
                </a:cxn>
                <a:cxn ang="0">
                  <a:pos x="T2" y="T3"/>
                </a:cxn>
                <a:cxn ang="0">
                  <a:pos x="T4" y="T5"/>
                </a:cxn>
                <a:cxn ang="0">
                  <a:pos x="T6" y="T7"/>
                </a:cxn>
                <a:cxn ang="0">
                  <a:pos x="T8" y="T9"/>
                </a:cxn>
                <a:cxn ang="0">
                  <a:pos x="T10" y="T11"/>
                </a:cxn>
                <a:cxn ang="0">
                  <a:pos x="T12" y="T13"/>
                </a:cxn>
              </a:cxnLst>
              <a:rect l="0" t="0" r="r" b="b"/>
              <a:pathLst>
                <a:path w="349" h="355">
                  <a:moveTo>
                    <a:pt x="349" y="174"/>
                  </a:moveTo>
                  <a:lnTo>
                    <a:pt x="292" y="355"/>
                  </a:lnTo>
                  <a:lnTo>
                    <a:pt x="0" y="355"/>
                  </a:lnTo>
                  <a:lnTo>
                    <a:pt x="57" y="174"/>
                  </a:lnTo>
                  <a:lnTo>
                    <a:pt x="2" y="0"/>
                  </a:lnTo>
                  <a:lnTo>
                    <a:pt x="295" y="0"/>
                  </a:lnTo>
                  <a:lnTo>
                    <a:pt x="349" y="174"/>
                  </a:lnTo>
                  <a:close/>
                </a:path>
              </a:pathLst>
            </a:custGeom>
            <a:solidFill>
              <a:srgbClr val="0054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7">
              <a:extLst>
                <a:ext uri="{FF2B5EF4-FFF2-40B4-BE49-F238E27FC236}">
                  <a16:creationId xmlns:a16="http://schemas.microsoft.com/office/drawing/2014/main" id="{F1647FA4-64C7-4D9F-8A2F-4AD96E4444F3}"/>
                </a:ext>
              </a:extLst>
            </p:cNvPr>
            <p:cNvSpPr>
              <a:spLocks/>
            </p:cNvSpPr>
            <p:nvPr/>
          </p:nvSpPr>
          <p:spPr bwMode="auto">
            <a:xfrm>
              <a:off x="4" y="364"/>
              <a:ext cx="325" cy="417"/>
            </a:xfrm>
            <a:custGeom>
              <a:avLst/>
              <a:gdLst>
                <a:gd name="T0" fmla="*/ 325 w 325"/>
                <a:gd name="T1" fmla="*/ 205 h 417"/>
                <a:gd name="T2" fmla="*/ 259 w 325"/>
                <a:gd name="T3" fmla="*/ 417 h 417"/>
                <a:gd name="T4" fmla="*/ 0 w 325"/>
                <a:gd name="T5" fmla="*/ 417 h 417"/>
                <a:gd name="T6" fmla="*/ 66 w 325"/>
                <a:gd name="T7" fmla="*/ 205 h 417"/>
                <a:gd name="T8" fmla="*/ 2 w 325"/>
                <a:gd name="T9" fmla="*/ 0 h 417"/>
                <a:gd name="T10" fmla="*/ 261 w 325"/>
                <a:gd name="T11" fmla="*/ 0 h 417"/>
                <a:gd name="T12" fmla="*/ 325 w 325"/>
                <a:gd name="T13" fmla="*/ 205 h 417"/>
              </a:gdLst>
              <a:ahLst/>
              <a:cxnLst>
                <a:cxn ang="0">
                  <a:pos x="T0" y="T1"/>
                </a:cxn>
                <a:cxn ang="0">
                  <a:pos x="T2" y="T3"/>
                </a:cxn>
                <a:cxn ang="0">
                  <a:pos x="T4" y="T5"/>
                </a:cxn>
                <a:cxn ang="0">
                  <a:pos x="T6" y="T7"/>
                </a:cxn>
                <a:cxn ang="0">
                  <a:pos x="T8" y="T9"/>
                </a:cxn>
                <a:cxn ang="0">
                  <a:pos x="T10" y="T11"/>
                </a:cxn>
                <a:cxn ang="0">
                  <a:pos x="T12" y="T13"/>
                </a:cxn>
              </a:cxnLst>
              <a:rect l="0" t="0" r="r" b="b"/>
              <a:pathLst>
                <a:path w="325" h="417">
                  <a:moveTo>
                    <a:pt x="325" y="205"/>
                  </a:moveTo>
                  <a:lnTo>
                    <a:pt x="259" y="417"/>
                  </a:lnTo>
                  <a:lnTo>
                    <a:pt x="0" y="417"/>
                  </a:lnTo>
                  <a:lnTo>
                    <a:pt x="66" y="205"/>
                  </a:lnTo>
                  <a:lnTo>
                    <a:pt x="2" y="0"/>
                  </a:lnTo>
                  <a:lnTo>
                    <a:pt x="261" y="0"/>
                  </a:lnTo>
                  <a:lnTo>
                    <a:pt x="325" y="205"/>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8">
              <a:extLst>
                <a:ext uri="{FF2B5EF4-FFF2-40B4-BE49-F238E27FC236}">
                  <a16:creationId xmlns:a16="http://schemas.microsoft.com/office/drawing/2014/main" id="{62EA2ABB-6CA9-48FF-BEB3-177E7E083303}"/>
                </a:ext>
              </a:extLst>
            </p:cNvPr>
            <p:cNvSpPr>
              <a:spLocks/>
            </p:cNvSpPr>
            <p:nvPr/>
          </p:nvSpPr>
          <p:spPr bwMode="auto">
            <a:xfrm>
              <a:off x="1121" y="395"/>
              <a:ext cx="349" cy="355"/>
            </a:xfrm>
            <a:custGeom>
              <a:avLst/>
              <a:gdLst>
                <a:gd name="T0" fmla="*/ 349 w 349"/>
                <a:gd name="T1" fmla="*/ 174 h 355"/>
                <a:gd name="T2" fmla="*/ 292 w 349"/>
                <a:gd name="T3" fmla="*/ 355 h 355"/>
                <a:gd name="T4" fmla="*/ 0 w 349"/>
                <a:gd name="T5" fmla="*/ 355 h 355"/>
                <a:gd name="T6" fmla="*/ 57 w 349"/>
                <a:gd name="T7" fmla="*/ 174 h 355"/>
                <a:gd name="T8" fmla="*/ 2 w 349"/>
                <a:gd name="T9" fmla="*/ 0 h 355"/>
                <a:gd name="T10" fmla="*/ 294 w 349"/>
                <a:gd name="T11" fmla="*/ 0 h 355"/>
                <a:gd name="T12" fmla="*/ 349 w 349"/>
                <a:gd name="T13" fmla="*/ 174 h 355"/>
              </a:gdLst>
              <a:ahLst/>
              <a:cxnLst>
                <a:cxn ang="0">
                  <a:pos x="T0" y="T1"/>
                </a:cxn>
                <a:cxn ang="0">
                  <a:pos x="T2" y="T3"/>
                </a:cxn>
                <a:cxn ang="0">
                  <a:pos x="T4" y="T5"/>
                </a:cxn>
                <a:cxn ang="0">
                  <a:pos x="T6" y="T7"/>
                </a:cxn>
                <a:cxn ang="0">
                  <a:pos x="T8" y="T9"/>
                </a:cxn>
                <a:cxn ang="0">
                  <a:pos x="T10" y="T11"/>
                </a:cxn>
                <a:cxn ang="0">
                  <a:pos x="T12" y="T13"/>
                </a:cxn>
              </a:cxnLst>
              <a:rect l="0" t="0" r="r" b="b"/>
              <a:pathLst>
                <a:path w="349" h="355">
                  <a:moveTo>
                    <a:pt x="349" y="174"/>
                  </a:moveTo>
                  <a:lnTo>
                    <a:pt x="292" y="355"/>
                  </a:lnTo>
                  <a:lnTo>
                    <a:pt x="0" y="355"/>
                  </a:lnTo>
                  <a:lnTo>
                    <a:pt x="57" y="174"/>
                  </a:lnTo>
                  <a:lnTo>
                    <a:pt x="2" y="0"/>
                  </a:lnTo>
                  <a:lnTo>
                    <a:pt x="294" y="0"/>
                  </a:lnTo>
                  <a:lnTo>
                    <a:pt x="349" y="174"/>
                  </a:lnTo>
                  <a:close/>
                </a:path>
              </a:pathLst>
            </a:custGeom>
            <a:solidFill>
              <a:srgbClr val="007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9">
              <a:extLst>
                <a:ext uri="{FF2B5EF4-FFF2-40B4-BE49-F238E27FC236}">
                  <a16:creationId xmlns:a16="http://schemas.microsoft.com/office/drawing/2014/main" id="{CA7FA9BD-5064-4D23-90C2-8AFB1F34359C}"/>
                </a:ext>
              </a:extLst>
            </p:cNvPr>
            <p:cNvSpPr>
              <a:spLocks/>
            </p:cNvSpPr>
            <p:nvPr/>
          </p:nvSpPr>
          <p:spPr bwMode="auto">
            <a:xfrm>
              <a:off x="740" y="395"/>
              <a:ext cx="350" cy="355"/>
            </a:xfrm>
            <a:custGeom>
              <a:avLst/>
              <a:gdLst>
                <a:gd name="T0" fmla="*/ 350 w 350"/>
                <a:gd name="T1" fmla="*/ 174 h 355"/>
                <a:gd name="T2" fmla="*/ 293 w 350"/>
                <a:gd name="T3" fmla="*/ 355 h 355"/>
                <a:gd name="T4" fmla="*/ 0 w 350"/>
                <a:gd name="T5" fmla="*/ 355 h 355"/>
                <a:gd name="T6" fmla="*/ 57 w 350"/>
                <a:gd name="T7" fmla="*/ 174 h 355"/>
                <a:gd name="T8" fmla="*/ 3 w 350"/>
                <a:gd name="T9" fmla="*/ 0 h 355"/>
                <a:gd name="T10" fmla="*/ 295 w 350"/>
                <a:gd name="T11" fmla="*/ 0 h 355"/>
                <a:gd name="T12" fmla="*/ 350 w 350"/>
                <a:gd name="T13" fmla="*/ 174 h 355"/>
              </a:gdLst>
              <a:ahLst/>
              <a:cxnLst>
                <a:cxn ang="0">
                  <a:pos x="T0" y="T1"/>
                </a:cxn>
                <a:cxn ang="0">
                  <a:pos x="T2" y="T3"/>
                </a:cxn>
                <a:cxn ang="0">
                  <a:pos x="T4" y="T5"/>
                </a:cxn>
                <a:cxn ang="0">
                  <a:pos x="T6" y="T7"/>
                </a:cxn>
                <a:cxn ang="0">
                  <a:pos x="T8" y="T9"/>
                </a:cxn>
                <a:cxn ang="0">
                  <a:pos x="T10" y="T11"/>
                </a:cxn>
                <a:cxn ang="0">
                  <a:pos x="T12" y="T13"/>
                </a:cxn>
              </a:cxnLst>
              <a:rect l="0" t="0" r="r" b="b"/>
              <a:pathLst>
                <a:path w="350" h="355">
                  <a:moveTo>
                    <a:pt x="350" y="174"/>
                  </a:moveTo>
                  <a:lnTo>
                    <a:pt x="293" y="355"/>
                  </a:lnTo>
                  <a:lnTo>
                    <a:pt x="0" y="355"/>
                  </a:lnTo>
                  <a:lnTo>
                    <a:pt x="57" y="174"/>
                  </a:lnTo>
                  <a:lnTo>
                    <a:pt x="3" y="0"/>
                  </a:lnTo>
                  <a:lnTo>
                    <a:pt x="295" y="0"/>
                  </a:lnTo>
                  <a:lnTo>
                    <a:pt x="350" y="174"/>
                  </a:lnTo>
                  <a:close/>
                </a:path>
              </a:pathLst>
            </a:custGeom>
            <a:solidFill>
              <a:srgbClr val="41A1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0">
              <a:extLst>
                <a:ext uri="{FF2B5EF4-FFF2-40B4-BE49-F238E27FC236}">
                  <a16:creationId xmlns:a16="http://schemas.microsoft.com/office/drawing/2014/main" id="{B99AB9B8-6B81-4443-9CD0-DDFED193A422}"/>
                </a:ext>
              </a:extLst>
            </p:cNvPr>
            <p:cNvSpPr>
              <a:spLocks/>
            </p:cNvSpPr>
            <p:nvPr/>
          </p:nvSpPr>
          <p:spPr bwMode="auto">
            <a:xfrm>
              <a:off x="362" y="395"/>
              <a:ext cx="347" cy="355"/>
            </a:xfrm>
            <a:custGeom>
              <a:avLst/>
              <a:gdLst>
                <a:gd name="T0" fmla="*/ 347 w 347"/>
                <a:gd name="T1" fmla="*/ 174 h 355"/>
                <a:gd name="T2" fmla="*/ 290 w 347"/>
                <a:gd name="T3" fmla="*/ 355 h 355"/>
                <a:gd name="T4" fmla="*/ 0 w 347"/>
                <a:gd name="T5" fmla="*/ 355 h 355"/>
                <a:gd name="T6" fmla="*/ 57 w 347"/>
                <a:gd name="T7" fmla="*/ 174 h 355"/>
                <a:gd name="T8" fmla="*/ 0 w 347"/>
                <a:gd name="T9" fmla="*/ 0 h 355"/>
                <a:gd name="T10" fmla="*/ 293 w 347"/>
                <a:gd name="T11" fmla="*/ 0 h 355"/>
                <a:gd name="T12" fmla="*/ 347 w 347"/>
                <a:gd name="T13" fmla="*/ 174 h 355"/>
              </a:gdLst>
              <a:ahLst/>
              <a:cxnLst>
                <a:cxn ang="0">
                  <a:pos x="T0" y="T1"/>
                </a:cxn>
                <a:cxn ang="0">
                  <a:pos x="T2" y="T3"/>
                </a:cxn>
                <a:cxn ang="0">
                  <a:pos x="T4" y="T5"/>
                </a:cxn>
                <a:cxn ang="0">
                  <a:pos x="T6" y="T7"/>
                </a:cxn>
                <a:cxn ang="0">
                  <a:pos x="T8" y="T9"/>
                </a:cxn>
                <a:cxn ang="0">
                  <a:pos x="T10" y="T11"/>
                </a:cxn>
                <a:cxn ang="0">
                  <a:pos x="T12" y="T13"/>
                </a:cxn>
              </a:cxnLst>
              <a:rect l="0" t="0" r="r" b="b"/>
              <a:pathLst>
                <a:path w="347" h="355">
                  <a:moveTo>
                    <a:pt x="347" y="174"/>
                  </a:moveTo>
                  <a:lnTo>
                    <a:pt x="290" y="355"/>
                  </a:lnTo>
                  <a:lnTo>
                    <a:pt x="0" y="355"/>
                  </a:lnTo>
                  <a:lnTo>
                    <a:pt x="57" y="174"/>
                  </a:lnTo>
                  <a:lnTo>
                    <a:pt x="0" y="0"/>
                  </a:lnTo>
                  <a:lnTo>
                    <a:pt x="293" y="0"/>
                  </a:lnTo>
                  <a:lnTo>
                    <a:pt x="347" y="174"/>
                  </a:lnTo>
                  <a:close/>
                </a:path>
              </a:pathLst>
            </a:custGeom>
            <a:solidFill>
              <a:srgbClr val="00A5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1">
              <a:extLst>
                <a:ext uri="{FF2B5EF4-FFF2-40B4-BE49-F238E27FC236}">
                  <a16:creationId xmlns:a16="http://schemas.microsoft.com/office/drawing/2014/main" id="{9E24C907-50DD-4A15-9ABA-734FEA80C586}"/>
                </a:ext>
              </a:extLst>
            </p:cNvPr>
            <p:cNvSpPr>
              <a:spLocks/>
            </p:cNvSpPr>
            <p:nvPr/>
          </p:nvSpPr>
          <p:spPr bwMode="auto">
            <a:xfrm>
              <a:off x="4" y="569"/>
              <a:ext cx="325" cy="212"/>
            </a:xfrm>
            <a:custGeom>
              <a:avLst/>
              <a:gdLst>
                <a:gd name="T0" fmla="*/ 66 w 325"/>
                <a:gd name="T1" fmla="*/ 0 h 212"/>
                <a:gd name="T2" fmla="*/ 325 w 325"/>
                <a:gd name="T3" fmla="*/ 0 h 212"/>
                <a:gd name="T4" fmla="*/ 259 w 325"/>
                <a:gd name="T5" fmla="*/ 212 h 212"/>
                <a:gd name="T6" fmla="*/ 0 w 325"/>
                <a:gd name="T7" fmla="*/ 212 h 212"/>
                <a:gd name="T8" fmla="*/ 66 w 325"/>
                <a:gd name="T9" fmla="*/ 0 h 212"/>
              </a:gdLst>
              <a:ahLst/>
              <a:cxnLst>
                <a:cxn ang="0">
                  <a:pos x="T0" y="T1"/>
                </a:cxn>
                <a:cxn ang="0">
                  <a:pos x="T2" y="T3"/>
                </a:cxn>
                <a:cxn ang="0">
                  <a:pos x="T4" y="T5"/>
                </a:cxn>
                <a:cxn ang="0">
                  <a:pos x="T6" y="T7"/>
                </a:cxn>
                <a:cxn ang="0">
                  <a:pos x="T8" y="T9"/>
                </a:cxn>
              </a:cxnLst>
              <a:rect l="0" t="0" r="r" b="b"/>
              <a:pathLst>
                <a:path w="325" h="212">
                  <a:moveTo>
                    <a:pt x="66" y="0"/>
                  </a:moveTo>
                  <a:lnTo>
                    <a:pt x="325" y="0"/>
                  </a:lnTo>
                  <a:lnTo>
                    <a:pt x="259" y="212"/>
                  </a:lnTo>
                  <a:lnTo>
                    <a:pt x="0" y="212"/>
                  </a:lnTo>
                  <a:lnTo>
                    <a:pt x="66" y="0"/>
                  </a:lnTo>
                  <a:close/>
                </a:path>
              </a:pathLst>
            </a:custGeom>
            <a:solidFill>
              <a:srgbClr val="00A5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7" name="Freeform 33">
            <a:extLst>
              <a:ext uri="{FF2B5EF4-FFF2-40B4-BE49-F238E27FC236}">
                <a16:creationId xmlns:a16="http://schemas.microsoft.com/office/drawing/2014/main" id="{8CA54640-7174-4358-AB88-16AB12CA6738}"/>
              </a:ext>
            </a:extLst>
          </p:cNvPr>
          <p:cNvSpPr>
            <a:spLocks/>
          </p:cNvSpPr>
          <p:nvPr/>
        </p:nvSpPr>
        <p:spPr bwMode="auto">
          <a:xfrm>
            <a:off x="8578154" y="2749479"/>
            <a:ext cx="501650" cy="577850"/>
          </a:xfrm>
          <a:custGeom>
            <a:avLst/>
            <a:gdLst>
              <a:gd name="T0" fmla="*/ 178 w 223"/>
              <a:gd name="T1" fmla="*/ 147 h 258"/>
              <a:gd name="T2" fmla="*/ 163 w 223"/>
              <a:gd name="T3" fmla="*/ 143 h 258"/>
              <a:gd name="T4" fmla="*/ 144 w 223"/>
              <a:gd name="T5" fmla="*/ 125 h 258"/>
              <a:gd name="T6" fmla="*/ 176 w 223"/>
              <a:gd name="T7" fmla="*/ 61 h 258"/>
              <a:gd name="T8" fmla="*/ 119 w 223"/>
              <a:gd name="T9" fmla="*/ 5 h 258"/>
              <a:gd name="T10" fmla="*/ 46 w 223"/>
              <a:gd name="T11" fmla="*/ 69 h 258"/>
              <a:gd name="T12" fmla="*/ 79 w 223"/>
              <a:gd name="T13" fmla="*/ 125 h 258"/>
              <a:gd name="T14" fmla="*/ 60 w 223"/>
              <a:gd name="T15" fmla="*/ 143 h 258"/>
              <a:gd name="T16" fmla="*/ 45 w 223"/>
              <a:gd name="T17" fmla="*/ 147 h 258"/>
              <a:gd name="T18" fmla="*/ 0 w 223"/>
              <a:gd name="T19" fmla="*/ 205 h 258"/>
              <a:gd name="T20" fmla="*/ 0 w 223"/>
              <a:gd name="T21" fmla="*/ 226 h 258"/>
              <a:gd name="T22" fmla="*/ 31 w 223"/>
              <a:gd name="T23" fmla="*/ 258 h 258"/>
              <a:gd name="T24" fmla="*/ 112 w 223"/>
              <a:gd name="T25" fmla="*/ 258 h 258"/>
              <a:gd name="T26" fmla="*/ 192 w 223"/>
              <a:gd name="T27" fmla="*/ 258 h 258"/>
              <a:gd name="T28" fmla="*/ 223 w 223"/>
              <a:gd name="T29" fmla="*/ 226 h 258"/>
              <a:gd name="T30" fmla="*/ 223 w 223"/>
              <a:gd name="T31" fmla="*/ 205 h 258"/>
              <a:gd name="T32" fmla="*/ 178 w 223"/>
              <a:gd name="T33" fmla="*/ 147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3" h="258">
                <a:moveTo>
                  <a:pt x="178" y="147"/>
                </a:moveTo>
                <a:cubicBezTo>
                  <a:pt x="163" y="143"/>
                  <a:pt x="163" y="143"/>
                  <a:pt x="163" y="143"/>
                </a:cubicBezTo>
                <a:cubicBezTo>
                  <a:pt x="153" y="143"/>
                  <a:pt x="145" y="135"/>
                  <a:pt x="144" y="125"/>
                </a:cubicBezTo>
                <a:cubicBezTo>
                  <a:pt x="166" y="113"/>
                  <a:pt x="179" y="89"/>
                  <a:pt x="176" y="61"/>
                </a:cubicBezTo>
                <a:cubicBezTo>
                  <a:pt x="173" y="32"/>
                  <a:pt x="149" y="8"/>
                  <a:pt x="119" y="5"/>
                </a:cubicBezTo>
                <a:cubicBezTo>
                  <a:pt x="80" y="0"/>
                  <a:pt x="46" y="31"/>
                  <a:pt x="46" y="69"/>
                </a:cubicBezTo>
                <a:cubicBezTo>
                  <a:pt x="46" y="93"/>
                  <a:pt x="59" y="114"/>
                  <a:pt x="79" y="125"/>
                </a:cubicBezTo>
                <a:cubicBezTo>
                  <a:pt x="78" y="135"/>
                  <a:pt x="70" y="143"/>
                  <a:pt x="60" y="143"/>
                </a:cubicBezTo>
                <a:cubicBezTo>
                  <a:pt x="45" y="147"/>
                  <a:pt x="45" y="147"/>
                  <a:pt x="45" y="147"/>
                </a:cubicBezTo>
                <a:cubicBezTo>
                  <a:pt x="18" y="154"/>
                  <a:pt x="0" y="178"/>
                  <a:pt x="0" y="205"/>
                </a:cubicBezTo>
                <a:cubicBezTo>
                  <a:pt x="0" y="226"/>
                  <a:pt x="0" y="226"/>
                  <a:pt x="0" y="226"/>
                </a:cubicBezTo>
                <a:cubicBezTo>
                  <a:pt x="0" y="244"/>
                  <a:pt x="14" y="258"/>
                  <a:pt x="31" y="258"/>
                </a:cubicBezTo>
                <a:cubicBezTo>
                  <a:pt x="112" y="258"/>
                  <a:pt x="112" y="258"/>
                  <a:pt x="112" y="258"/>
                </a:cubicBezTo>
                <a:cubicBezTo>
                  <a:pt x="192" y="258"/>
                  <a:pt x="192" y="258"/>
                  <a:pt x="192" y="258"/>
                </a:cubicBezTo>
                <a:cubicBezTo>
                  <a:pt x="209" y="258"/>
                  <a:pt x="223" y="244"/>
                  <a:pt x="223" y="226"/>
                </a:cubicBezTo>
                <a:cubicBezTo>
                  <a:pt x="223" y="205"/>
                  <a:pt x="223" y="205"/>
                  <a:pt x="223" y="205"/>
                </a:cubicBezTo>
                <a:cubicBezTo>
                  <a:pt x="223" y="178"/>
                  <a:pt x="205" y="154"/>
                  <a:pt x="178" y="147"/>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37">
            <a:extLst>
              <a:ext uri="{FF2B5EF4-FFF2-40B4-BE49-F238E27FC236}">
                <a16:creationId xmlns:a16="http://schemas.microsoft.com/office/drawing/2014/main" id="{320AAEAD-E6C3-4B42-B746-DF07EE19D569}"/>
              </a:ext>
            </a:extLst>
          </p:cNvPr>
          <p:cNvSpPr>
            <a:spLocks noEditPoints="1"/>
          </p:cNvSpPr>
          <p:nvPr/>
        </p:nvSpPr>
        <p:spPr bwMode="auto">
          <a:xfrm>
            <a:off x="7437446" y="2822539"/>
            <a:ext cx="582613" cy="582612"/>
          </a:xfrm>
          <a:custGeom>
            <a:avLst/>
            <a:gdLst>
              <a:gd name="T0" fmla="*/ 261 w 261"/>
              <a:gd name="T1" fmla="*/ 130 h 261"/>
              <a:gd name="T2" fmla="*/ 215 w 261"/>
              <a:gd name="T3" fmla="*/ 51 h 261"/>
              <a:gd name="T4" fmla="*/ 220 w 261"/>
              <a:gd name="T5" fmla="*/ 67 h 261"/>
              <a:gd name="T6" fmla="*/ 219 w 261"/>
              <a:gd name="T7" fmla="*/ 81 h 261"/>
              <a:gd name="T8" fmla="*/ 202 w 261"/>
              <a:gd name="T9" fmla="*/ 81 h 261"/>
              <a:gd name="T10" fmla="*/ 189 w 261"/>
              <a:gd name="T11" fmla="*/ 77 h 261"/>
              <a:gd name="T12" fmla="*/ 177 w 261"/>
              <a:gd name="T13" fmla="*/ 76 h 261"/>
              <a:gd name="T14" fmla="*/ 196 w 261"/>
              <a:gd name="T15" fmla="*/ 63 h 261"/>
              <a:gd name="T16" fmla="*/ 205 w 261"/>
              <a:gd name="T17" fmla="*/ 50 h 261"/>
              <a:gd name="T18" fmla="*/ 163 w 261"/>
              <a:gd name="T19" fmla="*/ 138 h 261"/>
              <a:gd name="T20" fmla="*/ 149 w 261"/>
              <a:gd name="T21" fmla="*/ 130 h 261"/>
              <a:gd name="T22" fmla="*/ 164 w 261"/>
              <a:gd name="T23" fmla="*/ 132 h 261"/>
              <a:gd name="T24" fmla="*/ 182 w 261"/>
              <a:gd name="T25" fmla="*/ 138 h 261"/>
              <a:gd name="T26" fmla="*/ 119 w 261"/>
              <a:gd name="T27" fmla="*/ 139 h 261"/>
              <a:gd name="T28" fmla="*/ 109 w 261"/>
              <a:gd name="T29" fmla="*/ 121 h 261"/>
              <a:gd name="T30" fmla="*/ 101 w 261"/>
              <a:gd name="T31" fmla="*/ 111 h 261"/>
              <a:gd name="T32" fmla="*/ 74 w 261"/>
              <a:gd name="T33" fmla="*/ 106 h 261"/>
              <a:gd name="T34" fmla="*/ 70 w 261"/>
              <a:gd name="T35" fmla="*/ 86 h 261"/>
              <a:gd name="T36" fmla="*/ 64 w 261"/>
              <a:gd name="T37" fmla="*/ 75 h 261"/>
              <a:gd name="T38" fmla="*/ 52 w 261"/>
              <a:gd name="T39" fmla="*/ 64 h 261"/>
              <a:gd name="T40" fmla="*/ 53 w 261"/>
              <a:gd name="T41" fmla="*/ 42 h 261"/>
              <a:gd name="T42" fmla="*/ 64 w 261"/>
              <a:gd name="T43" fmla="*/ 31 h 261"/>
              <a:gd name="T44" fmla="*/ 93 w 261"/>
              <a:gd name="T45" fmla="*/ 23 h 261"/>
              <a:gd name="T46" fmla="*/ 115 w 261"/>
              <a:gd name="T47" fmla="*/ 16 h 261"/>
              <a:gd name="T48" fmla="*/ 135 w 261"/>
              <a:gd name="T49" fmla="*/ 17 h 261"/>
              <a:gd name="T50" fmla="*/ 155 w 261"/>
              <a:gd name="T51" fmla="*/ 15 h 261"/>
              <a:gd name="T52" fmla="*/ 176 w 261"/>
              <a:gd name="T53" fmla="*/ 13 h 261"/>
              <a:gd name="T54" fmla="*/ 186 w 261"/>
              <a:gd name="T55" fmla="*/ 21 h 261"/>
              <a:gd name="T56" fmla="*/ 195 w 261"/>
              <a:gd name="T57" fmla="*/ 25 h 261"/>
              <a:gd name="T58" fmla="*/ 190 w 261"/>
              <a:gd name="T59" fmla="*/ 36 h 261"/>
              <a:gd name="T60" fmla="*/ 170 w 261"/>
              <a:gd name="T61" fmla="*/ 38 h 261"/>
              <a:gd name="T62" fmla="*/ 171 w 261"/>
              <a:gd name="T63" fmla="*/ 58 h 261"/>
              <a:gd name="T64" fmla="*/ 150 w 261"/>
              <a:gd name="T65" fmla="*/ 54 h 261"/>
              <a:gd name="T66" fmla="*/ 144 w 261"/>
              <a:gd name="T67" fmla="*/ 65 h 261"/>
              <a:gd name="T68" fmla="*/ 130 w 261"/>
              <a:gd name="T69" fmla="*/ 84 h 261"/>
              <a:gd name="T70" fmla="*/ 119 w 261"/>
              <a:gd name="T71" fmla="*/ 107 h 261"/>
              <a:gd name="T72" fmla="*/ 131 w 261"/>
              <a:gd name="T73" fmla="*/ 124 h 261"/>
              <a:gd name="T74" fmla="*/ 139 w 261"/>
              <a:gd name="T75" fmla="*/ 141 h 261"/>
              <a:gd name="T76" fmla="*/ 225 w 261"/>
              <a:gd name="T77" fmla="*/ 204 h 261"/>
              <a:gd name="T78" fmla="*/ 210 w 261"/>
              <a:gd name="T79" fmla="*/ 227 h 261"/>
              <a:gd name="T80" fmla="*/ 195 w 261"/>
              <a:gd name="T81" fmla="*/ 231 h 261"/>
              <a:gd name="T82" fmla="*/ 188 w 261"/>
              <a:gd name="T83" fmla="*/ 238 h 261"/>
              <a:gd name="T84" fmla="*/ 178 w 261"/>
              <a:gd name="T85" fmla="*/ 221 h 261"/>
              <a:gd name="T86" fmla="*/ 170 w 261"/>
              <a:gd name="T87" fmla="*/ 205 h 261"/>
              <a:gd name="T88" fmla="*/ 172 w 261"/>
              <a:gd name="T89" fmla="*/ 183 h 261"/>
              <a:gd name="T90" fmla="*/ 157 w 261"/>
              <a:gd name="T91" fmla="*/ 165 h 261"/>
              <a:gd name="T92" fmla="*/ 139 w 261"/>
              <a:gd name="T93" fmla="*/ 155 h 261"/>
              <a:gd name="T94" fmla="*/ 142 w 261"/>
              <a:gd name="T95" fmla="*/ 146 h 261"/>
              <a:gd name="T96" fmla="*/ 155 w 261"/>
              <a:gd name="T97" fmla="*/ 148 h 261"/>
              <a:gd name="T98" fmla="*/ 167 w 261"/>
              <a:gd name="T99" fmla="*/ 156 h 261"/>
              <a:gd name="T100" fmla="*/ 186 w 261"/>
              <a:gd name="T101" fmla="*/ 152 h 261"/>
              <a:gd name="T102" fmla="*/ 208 w 261"/>
              <a:gd name="T103" fmla="*/ 165 h 261"/>
              <a:gd name="T104" fmla="*/ 224 w 261"/>
              <a:gd name="T105" fmla="*/ 177 h 261"/>
              <a:gd name="T106" fmla="*/ 229 w 261"/>
              <a:gd name="T107" fmla="*/ 199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61" h="261">
                <a:moveTo>
                  <a:pt x="131" y="0"/>
                </a:moveTo>
                <a:cubicBezTo>
                  <a:pt x="59" y="0"/>
                  <a:pt x="0" y="58"/>
                  <a:pt x="0" y="130"/>
                </a:cubicBezTo>
                <a:cubicBezTo>
                  <a:pt x="0" y="202"/>
                  <a:pt x="59" y="261"/>
                  <a:pt x="131" y="261"/>
                </a:cubicBezTo>
                <a:cubicBezTo>
                  <a:pt x="203" y="261"/>
                  <a:pt x="261" y="202"/>
                  <a:pt x="261" y="130"/>
                </a:cubicBezTo>
                <a:cubicBezTo>
                  <a:pt x="261" y="58"/>
                  <a:pt x="203" y="0"/>
                  <a:pt x="131" y="0"/>
                </a:cubicBezTo>
                <a:close/>
                <a:moveTo>
                  <a:pt x="205" y="50"/>
                </a:moveTo>
                <a:cubicBezTo>
                  <a:pt x="206" y="50"/>
                  <a:pt x="207" y="50"/>
                  <a:pt x="208" y="50"/>
                </a:cubicBezTo>
                <a:cubicBezTo>
                  <a:pt x="211" y="51"/>
                  <a:pt x="212" y="51"/>
                  <a:pt x="215" y="51"/>
                </a:cubicBezTo>
                <a:cubicBezTo>
                  <a:pt x="217" y="51"/>
                  <a:pt x="218" y="51"/>
                  <a:pt x="220" y="51"/>
                </a:cubicBezTo>
                <a:cubicBezTo>
                  <a:pt x="221" y="52"/>
                  <a:pt x="221" y="55"/>
                  <a:pt x="221" y="56"/>
                </a:cubicBezTo>
                <a:cubicBezTo>
                  <a:pt x="220" y="58"/>
                  <a:pt x="219" y="60"/>
                  <a:pt x="219" y="62"/>
                </a:cubicBezTo>
                <a:cubicBezTo>
                  <a:pt x="219" y="64"/>
                  <a:pt x="219" y="65"/>
                  <a:pt x="220" y="67"/>
                </a:cubicBezTo>
                <a:cubicBezTo>
                  <a:pt x="221" y="68"/>
                  <a:pt x="221" y="69"/>
                  <a:pt x="222" y="70"/>
                </a:cubicBezTo>
                <a:cubicBezTo>
                  <a:pt x="223" y="71"/>
                  <a:pt x="223" y="72"/>
                  <a:pt x="224" y="73"/>
                </a:cubicBezTo>
                <a:cubicBezTo>
                  <a:pt x="225" y="74"/>
                  <a:pt x="226" y="75"/>
                  <a:pt x="225" y="77"/>
                </a:cubicBezTo>
                <a:cubicBezTo>
                  <a:pt x="225" y="80"/>
                  <a:pt x="221" y="80"/>
                  <a:pt x="219" y="81"/>
                </a:cubicBezTo>
                <a:cubicBezTo>
                  <a:pt x="218" y="82"/>
                  <a:pt x="217" y="83"/>
                  <a:pt x="216" y="84"/>
                </a:cubicBezTo>
                <a:cubicBezTo>
                  <a:pt x="214" y="84"/>
                  <a:pt x="211" y="84"/>
                  <a:pt x="209" y="84"/>
                </a:cubicBezTo>
                <a:cubicBezTo>
                  <a:pt x="208" y="84"/>
                  <a:pt x="204" y="84"/>
                  <a:pt x="203" y="82"/>
                </a:cubicBezTo>
                <a:cubicBezTo>
                  <a:pt x="202" y="82"/>
                  <a:pt x="202" y="81"/>
                  <a:pt x="202" y="81"/>
                </a:cubicBezTo>
                <a:cubicBezTo>
                  <a:pt x="202" y="80"/>
                  <a:pt x="203" y="78"/>
                  <a:pt x="202" y="77"/>
                </a:cubicBezTo>
                <a:cubicBezTo>
                  <a:pt x="202" y="76"/>
                  <a:pt x="198" y="76"/>
                  <a:pt x="197" y="76"/>
                </a:cubicBezTo>
                <a:cubicBezTo>
                  <a:pt x="195" y="76"/>
                  <a:pt x="193" y="75"/>
                  <a:pt x="190" y="75"/>
                </a:cubicBezTo>
                <a:cubicBezTo>
                  <a:pt x="189" y="76"/>
                  <a:pt x="189" y="76"/>
                  <a:pt x="189" y="77"/>
                </a:cubicBezTo>
                <a:cubicBezTo>
                  <a:pt x="187" y="79"/>
                  <a:pt x="186" y="79"/>
                  <a:pt x="184" y="79"/>
                </a:cubicBezTo>
                <a:cubicBezTo>
                  <a:pt x="183" y="79"/>
                  <a:pt x="181" y="79"/>
                  <a:pt x="180" y="79"/>
                </a:cubicBezTo>
                <a:cubicBezTo>
                  <a:pt x="180" y="78"/>
                  <a:pt x="179" y="77"/>
                  <a:pt x="179" y="77"/>
                </a:cubicBezTo>
                <a:cubicBezTo>
                  <a:pt x="178" y="77"/>
                  <a:pt x="178" y="76"/>
                  <a:pt x="177" y="76"/>
                </a:cubicBezTo>
                <a:cubicBezTo>
                  <a:pt x="176" y="75"/>
                  <a:pt x="177" y="74"/>
                  <a:pt x="177" y="73"/>
                </a:cubicBezTo>
                <a:cubicBezTo>
                  <a:pt x="177" y="71"/>
                  <a:pt x="176" y="68"/>
                  <a:pt x="179" y="68"/>
                </a:cubicBezTo>
                <a:cubicBezTo>
                  <a:pt x="179" y="64"/>
                  <a:pt x="185" y="64"/>
                  <a:pt x="188" y="64"/>
                </a:cubicBezTo>
                <a:cubicBezTo>
                  <a:pt x="191" y="64"/>
                  <a:pt x="194" y="64"/>
                  <a:pt x="196" y="63"/>
                </a:cubicBezTo>
                <a:cubicBezTo>
                  <a:pt x="198" y="62"/>
                  <a:pt x="198" y="62"/>
                  <a:pt x="198" y="60"/>
                </a:cubicBezTo>
                <a:cubicBezTo>
                  <a:pt x="198" y="58"/>
                  <a:pt x="197" y="55"/>
                  <a:pt x="198" y="53"/>
                </a:cubicBezTo>
                <a:cubicBezTo>
                  <a:pt x="199" y="52"/>
                  <a:pt x="200" y="52"/>
                  <a:pt x="200" y="51"/>
                </a:cubicBezTo>
                <a:cubicBezTo>
                  <a:pt x="202" y="50"/>
                  <a:pt x="204" y="49"/>
                  <a:pt x="205" y="50"/>
                </a:cubicBezTo>
                <a:close/>
                <a:moveTo>
                  <a:pt x="181" y="144"/>
                </a:moveTo>
                <a:cubicBezTo>
                  <a:pt x="180" y="145"/>
                  <a:pt x="177" y="144"/>
                  <a:pt x="175" y="144"/>
                </a:cubicBezTo>
                <a:cubicBezTo>
                  <a:pt x="174" y="144"/>
                  <a:pt x="172" y="144"/>
                  <a:pt x="171" y="144"/>
                </a:cubicBezTo>
                <a:cubicBezTo>
                  <a:pt x="168" y="144"/>
                  <a:pt x="165" y="141"/>
                  <a:pt x="163" y="138"/>
                </a:cubicBezTo>
                <a:cubicBezTo>
                  <a:pt x="163" y="137"/>
                  <a:pt x="163" y="137"/>
                  <a:pt x="162" y="137"/>
                </a:cubicBezTo>
                <a:cubicBezTo>
                  <a:pt x="160" y="137"/>
                  <a:pt x="159" y="137"/>
                  <a:pt x="157" y="137"/>
                </a:cubicBezTo>
                <a:cubicBezTo>
                  <a:pt x="155" y="137"/>
                  <a:pt x="151" y="138"/>
                  <a:pt x="150" y="136"/>
                </a:cubicBezTo>
                <a:cubicBezTo>
                  <a:pt x="149" y="134"/>
                  <a:pt x="148" y="132"/>
                  <a:pt x="149" y="130"/>
                </a:cubicBezTo>
                <a:cubicBezTo>
                  <a:pt x="149" y="129"/>
                  <a:pt x="151" y="127"/>
                  <a:pt x="152" y="127"/>
                </a:cubicBezTo>
                <a:cubicBezTo>
                  <a:pt x="153" y="126"/>
                  <a:pt x="156" y="126"/>
                  <a:pt x="158" y="127"/>
                </a:cubicBezTo>
                <a:cubicBezTo>
                  <a:pt x="159" y="127"/>
                  <a:pt x="160" y="129"/>
                  <a:pt x="161" y="130"/>
                </a:cubicBezTo>
                <a:cubicBezTo>
                  <a:pt x="162" y="131"/>
                  <a:pt x="163" y="131"/>
                  <a:pt x="164" y="132"/>
                </a:cubicBezTo>
                <a:cubicBezTo>
                  <a:pt x="164" y="134"/>
                  <a:pt x="165" y="135"/>
                  <a:pt x="167" y="136"/>
                </a:cubicBezTo>
                <a:cubicBezTo>
                  <a:pt x="168" y="136"/>
                  <a:pt x="170" y="136"/>
                  <a:pt x="171" y="136"/>
                </a:cubicBezTo>
                <a:cubicBezTo>
                  <a:pt x="172" y="136"/>
                  <a:pt x="174" y="136"/>
                  <a:pt x="176" y="136"/>
                </a:cubicBezTo>
                <a:cubicBezTo>
                  <a:pt x="179" y="136"/>
                  <a:pt x="182" y="135"/>
                  <a:pt x="182" y="138"/>
                </a:cubicBezTo>
                <a:cubicBezTo>
                  <a:pt x="182" y="140"/>
                  <a:pt x="182" y="143"/>
                  <a:pt x="181" y="144"/>
                </a:cubicBezTo>
                <a:close/>
                <a:moveTo>
                  <a:pt x="127" y="143"/>
                </a:moveTo>
                <a:cubicBezTo>
                  <a:pt x="125" y="143"/>
                  <a:pt x="120" y="143"/>
                  <a:pt x="119" y="141"/>
                </a:cubicBezTo>
                <a:cubicBezTo>
                  <a:pt x="118" y="141"/>
                  <a:pt x="119" y="140"/>
                  <a:pt x="119" y="139"/>
                </a:cubicBezTo>
                <a:cubicBezTo>
                  <a:pt x="118" y="137"/>
                  <a:pt x="118" y="135"/>
                  <a:pt x="116" y="133"/>
                </a:cubicBezTo>
                <a:cubicBezTo>
                  <a:pt x="115" y="132"/>
                  <a:pt x="115" y="132"/>
                  <a:pt x="114" y="132"/>
                </a:cubicBezTo>
                <a:cubicBezTo>
                  <a:pt x="113" y="131"/>
                  <a:pt x="112" y="131"/>
                  <a:pt x="112" y="130"/>
                </a:cubicBezTo>
                <a:cubicBezTo>
                  <a:pt x="111" y="127"/>
                  <a:pt x="113" y="123"/>
                  <a:pt x="109" y="121"/>
                </a:cubicBezTo>
                <a:cubicBezTo>
                  <a:pt x="107" y="121"/>
                  <a:pt x="106" y="121"/>
                  <a:pt x="105" y="119"/>
                </a:cubicBezTo>
                <a:cubicBezTo>
                  <a:pt x="104" y="118"/>
                  <a:pt x="104" y="118"/>
                  <a:pt x="104" y="117"/>
                </a:cubicBezTo>
                <a:cubicBezTo>
                  <a:pt x="104" y="115"/>
                  <a:pt x="105" y="115"/>
                  <a:pt x="105" y="113"/>
                </a:cubicBezTo>
                <a:cubicBezTo>
                  <a:pt x="106" y="110"/>
                  <a:pt x="103" y="111"/>
                  <a:pt x="101" y="111"/>
                </a:cubicBezTo>
                <a:cubicBezTo>
                  <a:pt x="99" y="110"/>
                  <a:pt x="97" y="109"/>
                  <a:pt x="95" y="109"/>
                </a:cubicBezTo>
                <a:cubicBezTo>
                  <a:pt x="93" y="110"/>
                  <a:pt x="91" y="110"/>
                  <a:pt x="89" y="111"/>
                </a:cubicBezTo>
                <a:cubicBezTo>
                  <a:pt x="87" y="111"/>
                  <a:pt x="85" y="111"/>
                  <a:pt x="82" y="111"/>
                </a:cubicBezTo>
                <a:cubicBezTo>
                  <a:pt x="79" y="111"/>
                  <a:pt x="76" y="110"/>
                  <a:pt x="74" y="106"/>
                </a:cubicBezTo>
                <a:cubicBezTo>
                  <a:pt x="74" y="105"/>
                  <a:pt x="73" y="103"/>
                  <a:pt x="73" y="101"/>
                </a:cubicBezTo>
                <a:cubicBezTo>
                  <a:pt x="73" y="100"/>
                  <a:pt x="73" y="99"/>
                  <a:pt x="73" y="98"/>
                </a:cubicBezTo>
                <a:cubicBezTo>
                  <a:pt x="73" y="97"/>
                  <a:pt x="72" y="95"/>
                  <a:pt x="71" y="94"/>
                </a:cubicBezTo>
                <a:cubicBezTo>
                  <a:pt x="71" y="92"/>
                  <a:pt x="69" y="88"/>
                  <a:pt x="70" y="86"/>
                </a:cubicBezTo>
                <a:cubicBezTo>
                  <a:pt x="71" y="85"/>
                  <a:pt x="72" y="85"/>
                  <a:pt x="73" y="83"/>
                </a:cubicBezTo>
                <a:cubicBezTo>
                  <a:pt x="74" y="81"/>
                  <a:pt x="75" y="79"/>
                  <a:pt x="76" y="77"/>
                </a:cubicBezTo>
                <a:cubicBezTo>
                  <a:pt x="77" y="74"/>
                  <a:pt x="73" y="75"/>
                  <a:pt x="71" y="75"/>
                </a:cubicBezTo>
                <a:cubicBezTo>
                  <a:pt x="68" y="75"/>
                  <a:pt x="66" y="75"/>
                  <a:pt x="64" y="75"/>
                </a:cubicBezTo>
                <a:cubicBezTo>
                  <a:pt x="63" y="74"/>
                  <a:pt x="62" y="74"/>
                  <a:pt x="61" y="74"/>
                </a:cubicBezTo>
                <a:cubicBezTo>
                  <a:pt x="61" y="74"/>
                  <a:pt x="60" y="73"/>
                  <a:pt x="60" y="73"/>
                </a:cubicBezTo>
                <a:cubicBezTo>
                  <a:pt x="59" y="72"/>
                  <a:pt x="59" y="72"/>
                  <a:pt x="58" y="71"/>
                </a:cubicBezTo>
                <a:cubicBezTo>
                  <a:pt x="56" y="70"/>
                  <a:pt x="53" y="67"/>
                  <a:pt x="52" y="64"/>
                </a:cubicBezTo>
                <a:cubicBezTo>
                  <a:pt x="52" y="62"/>
                  <a:pt x="52" y="59"/>
                  <a:pt x="53" y="56"/>
                </a:cubicBezTo>
                <a:cubicBezTo>
                  <a:pt x="54" y="54"/>
                  <a:pt x="54" y="52"/>
                  <a:pt x="54" y="49"/>
                </a:cubicBezTo>
                <a:cubicBezTo>
                  <a:pt x="54" y="48"/>
                  <a:pt x="53" y="47"/>
                  <a:pt x="53" y="46"/>
                </a:cubicBezTo>
                <a:cubicBezTo>
                  <a:pt x="53" y="45"/>
                  <a:pt x="53" y="43"/>
                  <a:pt x="53" y="42"/>
                </a:cubicBezTo>
                <a:cubicBezTo>
                  <a:pt x="53" y="41"/>
                  <a:pt x="53" y="39"/>
                  <a:pt x="53" y="37"/>
                </a:cubicBezTo>
                <a:cubicBezTo>
                  <a:pt x="53" y="36"/>
                  <a:pt x="55" y="34"/>
                  <a:pt x="56" y="33"/>
                </a:cubicBezTo>
                <a:cubicBezTo>
                  <a:pt x="58" y="32"/>
                  <a:pt x="59" y="31"/>
                  <a:pt x="60" y="31"/>
                </a:cubicBezTo>
                <a:cubicBezTo>
                  <a:pt x="62" y="30"/>
                  <a:pt x="63" y="31"/>
                  <a:pt x="64" y="31"/>
                </a:cubicBezTo>
                <a:cubicBezTo>
                  <a:pt x="67" y="30"/>
                  <a:pt x="69" y="28"/>
                  <a:pt x="72" y="27"/>
                </a:cubicBezTo>
                <a:cubicBezTo>
                  <a:pt x="74" y="25"/>
                  <a:pt x="75" y="23"/>
                  <a:pt x="78" y="23"/>
                </a:cubicBezTo>
                <a:cubicBezTo>
                  <a:pt x="79" y="23"/>
                  <a:pt x="81" y="23"/>
                  <a:pt x="82" y="23"/>
                </a:cubicBezTo>
                <a:cubicBezTo>
                  <a:pt x="85" y="23"/>
                  <a:pt x="90" y="24"/>
                  <a:pt x="93" y="23"/>
                </a:cubicBezTo>
                <a:cubicBezTo>
                  <a:pt x="95" y="22"/>
                  <a:pt x="96" y="20"/>
                  <a:pt x="98" y="22"/>
                </a:cubicBezTo>
                <a:cubicBezTo>
                  <a:pt x="99" y="23"/>
                  <a:pt x="100" y="24"/>
                  <a:pt x="102" y="24"/>
                </a:cubicBezTo>
                <a:cubicBezTo>
                  <a:pt x="106" y="24"/>
                  <a:pt x="107" y="21"/>
                  <a:pt x="109" y="18"/>
                </a:cubicBezTo>
                <a:cubicBezTo>
                  <a:pt x="111" y="17"/>
                  <a:pt x="113" y="17"/>
                  <a:pt x="115" y="16"/>
                </a:cubicBezTo>
                <a:cubicBezTo>
                  <a:pt x="117" y="16"/>
                  <a:pt x="119" y="14"/>
                  <a:pt x="120" y="14"/>
                </a:cubicBezTo>
                <a:cubicBezTo>
                  <a:pt x="122" y="13"/>
                  <a:pt x="124" y="15"/>
                  <a:pt x="125" y="16"/>
                </a:cubicBezTo>
                <a:cubicBezTo>
                  <a:pt x="127" y="17"/>
                  <a:pt x="129" y="17"/>
                  <a:pt x="131" y="17"/>
                </a:cubicBezTo>
                <a:cubicBezTo>
                  <a:pt x="132" y="17"/>
                  <a:pt x="134" y="17"/>
                  <a:pt x="135" y="17"/>
                </a:cubicBezTo>
                <a:cubicBezTo>
                  <a:pt x="137" y="17"/>
                  <a:pt x="137" y="16"/>
                  <a:pt x="138" y="15"/>
                </a:cubicBezTo>
                <a:cubicBezTo>
                  <a:pt x="140" y="13"/>
                  <a:pt x="143" y="13"/>
                  <a:pt x="146" y="12"/>
                </a:cubicBezTo>
                <a:cubicBezTo>
                  <a:pt x="148" y="12"/>
                  <a:pt x="150" y="12"/>
                  <a:pt x="151" y="13"/>
                </a:cubicBezTo>
                <a:cubicBezTo>
                  <a:pt x="153" y="14"/>
                  <a:pt x="153" y="15"/>
                  <a:pt x="155" y="15"/>
                </a:cubicBezTo>
                <a:cubicBezTo>
                  <a:pt x="157" y="16"/>
                  <a:pt x="158" y="15"/>
                  <a:pt x="160" y="15"/>
                </a:cubicBezTo>
                <a:cubicBezTo>
                  <a:pt x="162" y="14"/>
                  <a:pt x="163" y="12"/>
                  <a:pt x="166" y="12"/>
                </a:cubicBezTo>
                <a:cubicBezTo>
                  <a:pt x="168" y="12"/>
                  <a:pt x="170" y="11"/>
                  <a:pt x="172" y="11"/>
                </a:cubicBezTo>
                <a:cubicBezTo>
                  <a:pt x="174" y="11"/>
                  <a:pt x="174" y="12"/>
                  <a:pt x="176" y="13"/>
                </a:cubicBezTo>
                <a:cubicBezTo>
                  <a:pt x="177" y="14"/>
                  <a:pt x="178" y="15"/>
                  <a:pt x="179" y="16"/>
                </a:cubicBezTo>
                <a:cubicBezTo>
                  <a:pt x="179" y="17"/>
                  <a:pt x="180" y="18"/>
                  <a:pt x="180" y="19"/>
                </a:cubicBezTo>
                <a:cubicBezTo>
                  <a:pt x="181" y="19"/>
                  <a:pt x="182" y="19"/>
                  <a:pt x="183" y="19"/>
                </a:cubicBezTo>
                <a:cubicBezTo>
                  <a:pt x="184" y="20"/>
                  <a:pt x="186" y="21"/>
                  <a:pt x="186" y="21"/>
                </a:cubicBezTo>
                <a:cubicBezTo>
                  <a:pt x="186" y="21"/>
                  <a:pt x="186" y="20"/>
                  <a:pt x="186" y="20"/>
                </a:cubicBezTo>
                <a:cubicBezTo>
                  <a:pt x="188" y="20"/>
                  <a:pt x="190" y="22"/>
                  <a:pt x="191" y="23"/>
                </a:cubicBezTo>
                <a:cubicBezTo>
                  <a:pt x="192" y="24"/>
                  <a:pt x="193" y="24"/>
                  <a:pt x="194" y="24"/>
                </a:cubicBezTo>
                <a:cubicBezTo>
                  <a:pt x="194" y="25"/>
                  <a:pt x="195" y="25"/>
                  <a:pt x="195" y="25"/>
                </a:cubicBezTo>
                <a:cubicBezTo>
                  <a:pt x="196" y="26"/>
                  <a:pt x="197" y="25"/>
                  <a:pt x="197" y="26"/>
                </a:cubicBezTo>
                <a:cubicBezTo>
                  <a:pt x="198" y="26"/>
                  <a:pt x="199" y="28"/>
                  <a:pt x="199" y="29"/>
                </a:cubicBezTo>
                <a:cubicBezTo>
                  <a:pt x="200" y="32"/>
                  <a:pt x="199" y="35"/>
                  <a:pt x="196" y="36"/>
                </a:cubicBezTo>
                <a:cubicBezTo>
                  <a:pt x="194" y="37"/>
                  <a:pt x="192" y="36"/>
                  <a:pt x="190" y="36"/>
                </a:cubicBezTo>
                <a:cubicBezTo>
                  <a:pt x="189" y="36"/>
                  <a:pt x="187" y="35"/>
                  <a:pt x="187" y="35"/>
                </a:cubicBezTo>
                <a:cubicBezTo>
                  <a:pt x="186" y="39"/>
                  <a:pt x="183" y="38"/>
                  <a:pt x="180" y="38"/>
                </a:cubicBezTo>
                <a:cubicBezTo>
                  <a:pt x="178" y="38"/>
                  <a:pt x="176" y="37"/>
                  <a:pt x="174" y="37"/>
                </a:cubicBezTo>
                <a:cubicBezTo>
                  <a:pt x="173" y="37"/>
                  <a:pt x="171" y="37"/>
                  <a:pt x="170" y="38"/>
                </a:cubicBezTo>
                <a:cubicBezTo>
                  <a:pt x="169" y="39"/>
                  <a:pt x="170" y="41"/>
                  <a:pt x="170" y="43"/>
                </a:cubicBezTo>
                <a:cubicBezTo>
                  <a:pt x="171" y="46"/>
                  <a:pt x="173" y="48"/>
                  <a:pt x="176" y="51"/>
                </a:cubicBezTo>
                <a:cubicBezTo>
                  <a:pt x="177" y="52"/>
                  <a:pt x="178" y="55"/>
                  <a:pt x="175" y="57"/>
                </a:cubicBezTo>
                <a:cubicBezTo>
                  <a:pt x="174" y="57"/>
                  <a:pt x="173" y="58"/>
                  <a:pt x="171" y="58"/>
                </a:cubicBezTo>
                <a:cubicBezTo>
                  <a:pt x="170" y="58"/>
                  <a:pt x="169" y="59"/>
                  <a:pt x="167" y="59"/>
                </a:cubicBezTo>
                <a:cubicBezTo>
                  <a:pt x="165" y="60"/>
                  <a:pt x="164" y="57"/>
                  <a:pt x="162" y="56"/>
                </a:cubicBezTo>
                <a:cubicBezTo>
                  <a:pt x="160" y="55"/>
                  <a:pt x="158" y="54"/>
                  <a:pt x="156" y="54"/>
                </a:cubicBezTo>
                <a:cubicBezTo>
                  <a:pt x="155" y="54"/>
                  <a:pt x="151" y="53"/>
                  <a:pt x="150" y="54"/>
                </a:cubicBezTo>
                <a:cubicBezTo>
                  <a:pt x="149" y="55"/>
                  <a:pt x="150" y="55"/>
                  <a:pt x="149" y="56"/>
                </a:cubicBezTo>
                <a:cubicBezTo>
                  <a:pt x="148" y="58"/>
                  <a:pt x="144" y="57"/>
                  <a:pt x="142" y="59"/>
                </a:cubicBezTo>
                <a:cubicBezTo>
                  <a:pt x="142" y="61"/>
                  <a:pt x="142" y="63"/>
                  <a:pt x="143" y="64"/>
                </a:cubicBezTo>
                <a:cubicBezTo>
                  <a:pt x="143" y="64"/>
                  <a:pt x="144" y="64"/>
                  <a:pt x="144" y="65"/>
                </a:cubicBezTo>
                <a:cubicBezTo>
                  <a:pt x="144" y="65"/>
                  <a:pt x="144" y="66"/>
                  <a:pt x="144" y="67"/>
                </a:cubicBezTo>
                <a:cubicBezTo>
                  <a:pt x="143" y="68"/>
                  <a:pt x="140" y="68"/>
                  <a:pt x="139" y="68"/>
                </a:cubicBezTo>
                <a:cubicBezTo>
                  <a:pt x="136" y="69"/>
                  <a:pt x="134" y="70"/>
                  <a:pt x="131" y="70"/>
                </a:cubicBezTo>
                <a:cubicBezTo>
                  <a:pt x="129" y="75"/>
                  <a:pt x="132" y="80"/>
                  <a:pt x="130" y="84"/>
                </a:cubicBezTo>
                <a:cubicBezTo>
                  <a:pt x="128" y="88"/>
                  <a:pt x="123" y="86"/>
                  <a:pt x="120" y="89"/>
                </a:cubicBezTo>
                <a:cubicBezTo>
                  <a:pt x="118" y="91"/>
                  <a:pt x="117" y="93"/>
                  <a:pt x="117" y="96"/>
                </a:cubicBezTo>
                <a:cubicBezTo>
                  <a:pt x="117" y="98"/>
                  <a:pt x="117" y="99"/>
                  <a:pt x="118" y="101"/>
                </a:cubicBezTo>
                <a:cubicBezTo>
                  <a:pt x="119" y="103"/>
                  <a:pt x="119" y="105"/>
                  <a:pt x="119" y="107"/>
                </a:cubicBezTo>
                <a:cubicBezTo>
                  <a:pt x="119" y="109"/>
                  <a:pt x="119" y="112"/>
                  <a:pt x="119" y="114"/>
                </a:cubicBezTo>
                <a:cubicBezTo>
                  <a:pt x="119" y="115"/>
                  <a:pt x="118" y="116"/>
                  <a:pt x="119" y="117"/>
                </a:cubicBezTo>
                <a:cubicBezTo>
                  <a:pt x="120" y="119"/>
                  <a:pt x="123" y="120"/>
                  <a:pt x="125" y="121"/>
                </a:cubicBezTo>
                <a:cubicBezTo>
                  <a:pt x="127" y="121"/>
                  <a:pt x="130" y="122"/>
                  <a:pt x="131" y="124"/>
                </a:cubicBezTo>
                <a:cubicBezTo>
                  <a:pt x="131" y="125"/>
                  <a:pt x="131" y="127"/>
                  <a:pt x="131" y="128"/>
                </a:cubicBezTo>
                <a:cubicBezTo>
                  <a:pt x="131" y="132"/>
                  <a:pt x="134" y="133"/>
                  <a:pt x="136" y="135"/>
                </a:cubicBezTo>
                <a:cubicBezTo>
                  <a:pt x="138" y="136"/>
                  <a:pt x="139" y="137"/>
                  <a:pt x="139" y="138"/>
                </a:cubicBezTo>
                <a:cubicBezTo>
                  <a:pt x="140" y="139"/>
                  <a:pt x="140" y="141"/>
                  <a:pt x="139" y="141"/>
                </a:cubicBezTo>
                <a:cubicBezTo>
                  <a:pt x="138" y="142"/>
                  <a:pt x="134" y="143"/>
                  <a:pt x="133" y="143"/>
                </a:cubicBezTo>
                <a:cubicBezTo>
                  <a:pt x="131" y="143"/>
                  <a:pt x="129" y="143"/>
                  <a:pt x="127" y="143"/>
                </a:cubicBezTo>
                <a:close/>
                <a:moveTo>
                  <a:pt x="229" y="199"/>
                </a:moveTo>
                <a:cubicBezTo>
                  <a:pt x="228" y="201"/>
                  <a:pt x="226" y="202"/>
                  <a:pt x="225" y="204"/>
                </a:cubicBezTo>
                <a:cubicBezTo>
                  <a:pt x="223" y="207"/>
                  <a:pt x="222" y="209"/>
                  <a:pt x="218" y="210"/>
                </a:cubicBezTo>
                <a:cubicBezTo>
                  <a:pt x="216" y="210"/>
                  <a:pt x="217" y="210"/>
                  <a:pt x="216" y="212"/>
                </a:cubicBezTo>
                <a:cubicBezTo>
                  <a:pt x="215" y="215"/>
                  <a:pt x="214" y="217"/>
                  <a:pt x="213" y="219"/>
                </a:cubicBezTo>
                <a:cubicBezTo>
                  <a:pt x="212" y="221"/>
                  <a:pt x="211" y="224"/>
                  <a:pt x="210" y="227"/>
                </a:cubicBezTo>
                <a:cubicBezTo>
                  <a:pt x="210" y="228"/>
                  <a:pt x="210" y="228"/>
                  <a:pt x="209" y="228"/>
                </a:cubicBezTo>
                <a:cubicBezTo>
                  <a:pt x="208" y="228"/>
                  <a:pt x="206" y="228"/>
                  <a:pt x="205" y="229"/>
                </a:cubicBezTo>
                <a:cubicBezTo>
                  <a:pt x="203" y="229"/>
                  <a:pt x="202" y="230"/>
                  <a:pt x="201" y="230"/>
                </a:cubicBezTo>
                <a:cubicBezTo>
                  <a:pt x="199" y="230"/>
                  <a:pt x="197" y="231"/>
                  <a:pt x="195" y="231"/>
                </a:cubicBezTo>
                <a:cubicBezTo>
                  <a:pt x="194" y="231"/>
                  <a:pt x="194" y="231"/>
                  <a:pt x="194" y="231"/>
                </a:cubicBezTo>
                <a:cubicBezTo>
                  <a:pt x="193" y="232"/>
                  <a:pt x="193" y="233"/>
                  <a:pt x="193" y="233"/>
                </a:cubicBezTo>
                <a:cubicBezTo>
                  <a:pt x="193" y="235"/>
                  <a:pt x="193" y="237"/>
                  <a:pt x="191" y="238"/>
                </a:cubicBezTo>
                <a:cubicBezTo>
                  <a:pt x="190" y="238"/>
                  <a:pt x="188" y="238"/>
                  <a:pt x="188" y="238"/>
                </a:cubicBezTo>
                <a:cubicBezTo>
                  <a:pt x="185" y="238"/>
                  <a:pt x="184" y="238"/>
                  <a:pt x="183" y="236"/>
                </a:cubicBezTo>
                <a:cubicBezTo>
                  <a:pt x="182" y="234"/>
                  <a:pt x="182" y="232"/>
                  <a:pt x="181" y="230"/>
                </a:cubicBezTo>
                <a:cubicBezTo>
                  <a:pt x="181" y="229"/>
                  <a:pt x="181" y="228"/>
                  <a:pt x="181" y="226"/>
                </a:cubicBezTo>
                <a:cubicBezTo>
                  <a:pt x="181" y="224"/>
                  <a:pt x="180" y="222"/>
                  <a:pt x="178" y="221"/>
                </a:cubicBezTo>
                <a:cubicBezTo>
                  <a:pt x="175" y="218"/>
                  <a:pt x="170" y="219"/>
                  <a:pt x="167" y="216"/>
                </a:cubicBezTo>
                <a:cubicBezTo>
                  <a:pt x="166" y="215"/>
                  <a:pt x="166" y="212"/>
                  <a:pt x="166" y="210"/>
                </a:cubicBezTo>
                <a:cubicBezTo>
                  <a:pt x="167" y="209"/>
                  <a:pt x="168" y="209"/>
                  <a:pt x="169" y="208"/>
                </a:cubicBezTo>
                <a:cubicBezTo>
                  <a:pt x="169" y="207"/>
                  <a:pt x="169" y="206"/>
                  <a:pt x="170" y="205"/>
                </a:cubicBezTo>
                <a:cubicBezTo>
                  <a:pt x="170" y="204"/>
                  <a:pt x="172" y="202"/>
                  <a:pt x="171" y="201"/>
                </a:cubicBezTo>
                <a:cubicBezTo>
                  <a:pt x="170" y="199"/>
                  <a:pt x="168" y="198"/>
                  <a:pt x="167" y="195"/>
                </a:cubicBezTo>
                <a:cubicBezTo>
                  <a:pt x="167" y="192"/>
                  <a:pt x="169" y="191"/>
                  <a:pt x="171" y="189"/>
                </a:cubicBezTo>
                <a:cubicBezTo>
                  <a:pt x="172" y="188"/>
                  <a:pt x="172" y="184"/>
                  <a:pt x="172" y="183"/>
                </a:cubicBezTo>
                <a:cubicBezTo>
                  <a:pt x="171" y="181"/>
                  <a:pt x="169" y="180"/>
                  <a:pt x="168" y="179"/>
                </a:cubicBezTo>
                <a:cubicBezTo>
                  <a:pt x="168" y="178"/>
                  <a:pt x="168" y="178"/>
                  <a:pt x="167" y="177"/>
                </a:cubicBezTo>
                <a:cubicBezTo>
                  <a:pt x="165" y="175"/>
                  <a:pt x="164" y="173"/>
                  <a:pt x="162" y="172"/>
                </a:cubicBezTo>
                <a:cubicBezTo>
                  <a:pt x="160" y="170"/>
                  <a:pt x="158" y="168"/>
                  <a:pt x="157" y="165"/>
                </a:cubicBezTo>
                <a:cubicBezTo>
                  <a:pt x="156" y="164"/>
                  <a:pt x="156" y="162"/>
                  <a:pt x="155" y="161"/>
                </a:cubicBezTo>
                <a:cubicBezTo>
                  <a:pt x="154" y="159"/>
                  <a:pt x="154" y="156"/>
                  <a:pt x="153" y="154"/>
                </a:cubicBezTo>
                <a:cubicBezTo>
                  <a:pt x="152" y="153"/>
                  <a:pt x="150" y="153"/>
                  <a:pt x="148" y="153"/>
                </a:cubicBezTo>
                <a:cubicBezTo>
                  <a:pt x="145" y="153"/>
                  <a:pt x="143" y="155"/>
                  <a:pt x="139" y="155"/>
                </a:cubicBezTo>
                <a:cubicBezTo>
                  <a:pt x="137" y="154"/>
                  <a:pt x="135" y="153"/>
                  <a:pt x="134" y="151"/>
                </a:cubicBezTo>
                <a:cubicBezTo>
                  <a:pt x="134" y="150"/>
                  <a:pt x="135" y="149"/>
                  <a:pt x="136" y="148"/>
                </a:cubicBezTo>
                <a:cubicBezTo>
                  <a:pt x="136" y="148"/>
                  <a:pt x="137" y="148"/>
                  <a:pt x="138" y="148"/>
                </a:cubicBezTo>
                <a:cubicBezTo>
                  <a:pt x="139" y="147"/>
                  <a:pt x="141" y="146"/>
                  <a:pt x="142" y="146"/>
                </a:cubicBezTo>
                <a:cubicBezTo>
                  <a:pt x="144" y="146"/>
                  <a:pt x="146" y="146"/>
                  <a:pt x="147" y="146"/>
                </a:cubicBezTo>
                <a:cubicBezTo>
                  <a:pt x="147" y="144"/>
                  <a:pt x="149" y="145"/>
                  <a:pt x="150" y="146"/>
                </a:cubicBezTo>
                <a:cubicBezTo>
                  <a:pt x="151" y="146"/>
                  <a:pt x="151" y="147"/>
                  <a:pt x="152" y="147"/>
                </a:cubicBezTo>
                <a:cubicBezTo>
                  <a:pt x="153" y="148"/>
                  <a:pt x="154" y="148"/>
                  <a:pt x="155" y="148"/>
                </a:cubicBezTo>
                <a:cubicBezTo>
                  <a:pt x="156" y="148"/>
                  <a:pt x="158" y="149"/>
                  <a:pt x="159" y="149"/>
                </a:cubicBezTo>
                <a:cubicBezTo>
                  <a:pt x="160" y="150"/>
                  <a:pt x="161" y="150"/>
                  <a:pt x="162" y="150"/>
                </a:cubicBezTo>
                <a:cubicBezTo>
                  <a:pt x="163" y="151"/>
                  <a:pt x="164" y="152"/>
                  <a:pt x="165" y="152"/>
                </a:cubicBezTo>
                <a:cubicBezTo>
                  <a:pt x="166" y="153"/>
                  <a:pt x="166" y="155"/>
                  <a:pt x="167" y="156"/>
                </a:cubicBezTo>
                <a:cubicBezTo>
                  <a:pt x="168" y="156"/>
                  <a:pt x="169" y="156"/>
                  <a:pt x="169" y="156"/>
                </a:cubicBezTo>
                <a:cubicBezTo>
                  <a:pt x="172" y="156"/>
                  <a:pt x="175" y="159"/>
                  <a:pt x="177" y="158"/>
                </a:cubicBezTo>
                <a:cubicBezTo>
                  <a:pt x="180" y="157"/>
                  <a:pt x="180" y="153"/>
                  <a:pt x="182" y="152"/>
                </a:cubicBezTo>
                <a:cubicBezTo>
                  <a:pt x="183" y="152"/>
                  <a:pt x="186" y="152"/>
                  <a:pt x="186" y="152"/>
                </a:cubicBezTo>
                <a:cubicBezTo>
                  <a:pt x="187" y="152"/>
                  <a:pt x="188" y="153"/>
                  <a:pt x="190" y="153"/>
                </a:cubicBezTo>
                <a:cubicBezTo>
                  <a:pt x="193" y="155"/>
                  <a:pt x="194" y="159"/>
                  <a:pt x="196" y="162"/>
                </a:cubicBezTo>
                <a:cubicBezTo>
                  <a:pt x="198" y="163"/>
                  <a:pt x="199" y="165"/>
                  <a:pt x="201" y="165"/>
                </a:cubicBezTo>
                <a:cubicBezTo>
                  <a:pt x="203" y="166"/>
                  <a:pt x="206" y="165"/>
                  <a:pt x="208" y="165"/>
                </a:cubicBezTo>
                <a:cubicBezTo>
                  <a:pt x="210" y="165"/>
                  <a:pt x="213" y="164"/>
                  <a:pt x="215" y="166"/>
                </a:cubicBezTo>
                <a:cubicBezTo>
                  <a:pt x="215" y="166"/>
                  <a:pt x="216" y="168"/>
                  <a:pt x="216" y="168"/>
                </a:cubicBezTo>
                <a:cubicBezTo>
                  <a:pt x="217" y="169"/>
                  <a:pt x="218" y="171"/>
                  <a:pt x="218" y="172"/>
                </a:cubicBezTo>
                <a:cubicBezTo>
                  <a:pt x="219" y="174"/>
                  <a:pt x="221" y="176"/>
                  <a:pt x="224" y="177"/>
                </a:cubicBezTo>
                <a:cubicBezTo>
                  <a:pt x="226" y="177"/>
                  <a:pt x="228" y="176"/>
                  <a:pt x="231" y="177"/>
                </a:cubicBezTo>
                <a:cubicBezTo>
                  <a:pt x="232" y="177"/>
                  <a:pt x="234" y="177"/>
                  <a:pt x="235" y="179"/>
                </a:cubicBezTo>
                <a:cubicBezTo>
                  <a:pt x="236" y="180"/>
                  <a:pt x="235" y="183"/>
                  <a:pt x="235" y="184"/>
                </a:cubicBezTo>
                <a:cubicBezTo>
                  <a:pt x="235" y="190"/>
                  <a:pt x="231" y="194"/>
                  <a:pt x="229" y="19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50" name="Group 44">
            <a:extLst>
              <a:ext uri="{FF2B5EF4-FFF2-40B4-BE49-F238E27FC236}">
                <a16:creationId xmlns:a16="http://schemas.microsoft.com/office/drawing/2014/main" id="{F94231BE-2F5C-4175-AEE0-2CE91E9E0CA6}"/>
              </a:ext>
            </a:extLst>
          </p:cNvPr>
          <p:cNvGrpSpPr>
            <a:grpSpLocks noChangeAspect="1"/>
          </p:cNvGrpSpPr>
          <p:nvPr/>
        </p:nvGrpSpPr>
        <p:grpSpPr bwMode="auto">
          <a:xfrm>
            <a:off x="6221459" y="2822539"/>
            <a:ext cx="528639" cy="493656"/>
            <a:chOff x="794" y="411"/>
            <a:chExt cx="408" cy="381"/>
          </a:xfrm>
          <a:solidFill>
            <a:schemeClr val="bg1"/>
          </a:solidFill>
        </p:grpSpPr>
        <p:sp>
          <p:nvSpPr>
            <p:cNvPr id="51" name="Freeform 45">
              <a:extLst>
                <a:ext uri="{FF2B5EF4-FFF2-40B4-BE49-F238E27FC236}">
                  <a16:creationId xmlns:a16="http://schemas.microsoft.com/office/drawing/2014/main" id="{6858EC9D-9C4E-45FA-873F-96E341A4A482}"/>
                </a:ext>
              </a:extLst>
            </p:cNvPr>
            <p:cNvSpPr>
              <a:spLocks/>
            </p:cNvSpPr>
            <p:nvPr/>
          </p:nvSpPr>
          <p:spPr bwMode="auto">
            <a:xfrm>
              <a:off x="912" y="613"/>
              <a:ext cx="73" cy="179"/>
            </a:xfrm>
            <a:custGeom>
              <a:avLst/>
              <a:gdLst>
                <a:gd name="T0" fmla="*/ 46 w 52"/>
                <a:gd name="T1" fmla="*/ 0 h 127"/>
                <a:gd name="T2" fmla="*/ 5 w 52"/>
                <a:gd name="T3" fmla="*/ 0 h 127"/>
                <a:gd name="T4" fmla="*/ 0 w 52"/>
                <a:gd name="T5" fmla="*/ 5 h 127"/>
                <a:gd name="T6" fmla="*/ 0 w 52"/>
                <a:gd name="T7" fmla="*/ 121 h 127"/>
                <a:gd name="T8" fmla="*/ 5 w 52"/>
                <a:gd name="T9" fmla="*/ 127 h 127"/>
                <a:gd name="T10" fmla="*/ 46 w 52"/>
                <a:gd name="T11" fmla="*/ 127 h 127"/>
                <a:gd name="T12" fmla="*/ 52 w 52"/>
                <a:gd name="T13" fmla="*/ 121 h 127"/>
                <a:gd name="T14" fmla="*/ 52 w 52"/>
                <a:gd name="T15" fmla="*/ 5 h 127"/>
                <a:gd name="T16" fmla="*/ 46 w 52"/>
                <a:gd name="T17" fmla="*/ 0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127">
                  <a:moveTo>
                    <a:pt x="46" y="0"/>
                  </a:moveTo>
                  <a:cubicBezTo>
                    <a:pt x="5" y="0"/>
                    <a:pt x="5" y="0"/>
                    <a:pt x="5" y="0"/>
                  </a:cubicBezTo>
                  <a:cubicBezTo>
                    <a:pt x="2" y="0"/>
                    <a:pt x="0" y="2"/>
                    <a:pt x="0" y="5"/>
                  </a:cubicBezTo>
                  <a:cubicBezTo>
                    <a:pt x="0" y="121"/>
                    <a:pt x="0" y="121"/>
                    <a:pt x="0" y="121"/>
                  </a:cubicBezTo>
                  <a:cubicBezTo>
                    <a:pt x="0" y="124"/>
                    <a:pt x="2" y="127"/>
                    <a:pt x="5" y="127"/>
                  </a:cubicBezTo>
                  <a:cubicBezTo>
                    <a:pt x="46" y="127"/>
                    <a:pt x="46" y="127"/>
                    <a:pt x="46" y="127"/>
                  </a:cubicBezTo>
                  <a:cubicBezTo>
                    <a:pt x="49" y="127"/>
                    <a:pt x="52" y="124"/>
                    <a:pt x="52" y="121"/>
                  </a:cubicBezTo>
                  <a:cubicBezTo>
                    <a:pt x="52" y="5"/>
                    <a:pt x="52" y="5"/>
                    <a:pt x="52" y="5"/>
                  </a:cubicBezTo>
                  <a:cubicBezTo>
                    <a:pt x="52" y="2"/>
                    <a:pt x="49" y="0"/>
                    <a:pt x="4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6">
              <a:extLst>
                <a:ext uri="{FF2B5EF4-FFF2-40B4-BE49-F238E27FC236}">
                  <a16:creationId xmlns:a16="http://schemas.microsoft.com/office/drawing/2014/main" id="{D700B8DB-145D-4FCB-92DA-F656815520AE}"/>
                </a:ext>
              </a:extLst>
            </p:cNvPr>
            <p:cNvSpPr>
              <a:spLocks/>
            </p:cNvSpPr>
            <p:nvPr/>
          </p:nvSpPr>
          <p:spPr bwMode="auto">
            <a:xfrm>
              <a:off x="1002" y="565"/>
              <a:ext cx="75" cy="227"/>
            </a:xfrm>
            <a:custGeom>
              <a:avLst/>
              <a:gdLst>
                <a:gd name="T0" fmla="*/ 47 w 53"/>
                <a:gd name="T1" fmla="*/ 0 h 161"/>
                <a:gd name="T2" fmla="*/ 6 w 53"/>
                <a:gd name="T3" fmla="*/ 0 h 161"/>
                <a:gd name="T4" fmla="*/ 0 w 53"/>
                <a:gd name="T5" fmla="*/ 6 h 161"/>
                <a:gd name="T6" fmla="*/ 0 w 53"/>
                <a:gd name="T7" fmla="*/ 155 h 161"/>
                <a:gd name="T8" fmla="*/ 6 w 53"/>
                <a:gd name="T9" fmla="*/ 161 h 161"/>
                <a:gd name="T10" fmla="*/ 47 w 53"/>
                <a:gd name="T11" fmla="*/ 161 h 161"/>
                <a:gd name="T12" fmla="*/ 53 w 53"/>
                <a:gd name="T13" fmla="*/ 155 h 161"/>
                <a:gd name="T14" fmla="*/ 53 w 53"/>
                <a:gd name="T15" fmla="*/ 6 h 161"/>
                <a:gd name="T16" fmla="*/ 47 w 53"/>
                <a:gd name="T17"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61">
                  <a:moveTo>
                    <a:pt x="47" y="0"/>
                  </a:moveTo>
                  <a:cubicBezTo>
                    <a:pt x="6" y="0"/>
                    <a:pt x="6" y="0"/>
                    <a:pt x="6" y="0"/>
                  </a:cubicBezTo>
                  <a:cubicBezTo>
                    <a:pt x="3" y="0"/>
                    <a:pt x="0" y="2"/>
                    <a:pt x="0" y="6"/>
                  </a:cubicBezTo>
                  <a:cubicBezTo>
                    <a:pt x="0" y="155"/>
                    <a:pt x="0" y="155"/>
                    <a:pt x="0" y="155"/>
                  </a:cubicBezTo>
                  <a:cubicBezTo>
                    <a:pt x="0" y="158"/>
                    <a:pt x="3" y="161"/>
                    <a:pt x="6" y="161"/>
                  </a:cubicBezTo>
                  <a:cubicBezTo>
                    <a:pt x="47" y="161"/>
                    <a:pt x="47" y="161"/>
                    <a:pt x="47" y="161"/>
                  </a:cubicBezTo>
                  <a:cubicBezTo>
                    <a:pt x="50" y="161"/>
                    <a:pt x="53" y="158"/>
                    <a:pt x="53" y="155"/>
                  </a:cubicBezTo>
                  <a:cubicBezTo>
                    <a:pt x="53" y="6"/>
                    <a:pt x="53" y="6"/>
                    <a:pt x="53" y="6"/>
                  </a:cubicBezTo>
                  <a:cubicBezTo>
                    <a:pt x="53" y="2"/>
                    <a:pt x="50" y="0"/>
                    <a:pt x="4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7">
              <a:extLst>
                <a:ext uri="{FF2B5EF4-FFF2-40B4-BE49-F238E27FC236}">
                  <a16:creationId xmlns:a16="http://schemas.microsoft.com/office/drawing/2014/main" id="{ECC10B1E-6EDB-43F7-B5FC-FAFC8B8F8DA3}"/>
                </a:ext>
              </a:extLst>
            </p:cNvPr>
            <p:cNvSpPr>
              <a:spLocks/>
            </p:cNvSpPr>
            <p:nvPr/>
          </p:nvSpPr>
          <p:spPr bwMode="auto">
            <a:xfrm>
              <a:off x="1093" y="530"/>
              <a:ext cx="74" cy="262"/>
            </a:xfrm>
            <a:custGeom>
              <a:avLst/>
              <a:gdLst>
                <a:gd name="T0" fmla="*/ 47 w 52"/>
                <a:gd name="T1" fmla="*/ 0 h 186"/>
                <a:gd name="T2" fmla="*/ 6 w 52"/>
                <a:gd name="T3" fmla="*/ 0 h 186"/>
                <a:gd name="T4" fmla="*/ 0 w 52"/>
                <a:gd name="T5" fmla="*/ 5 h 186"/>
                <a:gd name="T6" fmla="*/ 0 w 52"/>
                <a:gd name="T7" fmla="*/ 180 h 186"/>
                <a:gd name="T8" fmla="*/ 6 w 52"/>
                <a:gd name="T9" fmla="*/ 186 h 186"/>
                <a:gd name="T10" fmla="*/ 47 w 52"/>
                <a:gd name="T11" fmla="*/ 186 h 186"/>
                <a:gd name="T12" fmla="*/ 52 w 52"/>
                <a:gd name="T13" fmla="*/ 180 h 186"/>
                <a:gd name="T14" fmla="*/ 52 w 52"/>
                <a:gd name="T15" fmla="*/ 5 h 186"/>
                <a:gd name="T16" fmla="*/ 47 w 52"/>
                <a:gd name="T17"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186">
                  <a:moveTo>
                    <a:pt x="47" y="0"/>
                  </a:moveTo>
                  <a:cubicBezTo>
                    <a:pt x="6" y="0"/>
                    <a:pt x="6" y="0"/>
                    <a:pt x="6" y="0"/>
                  </a:cubicBezTo>
                  <a:cubicBezTo>
                    <a:pt x="3" y="0"/>
                    <a:pt x="0" y="2"/>
                    <a:pt x="0" y="5"/>
                  </a:cubicBezTo>
                  <a:cubicBezTo>
                    <a:pt x="0" y="180"/>
                    <a:pt x="0" y="180"/>
                    <a:pt x="0" y="180"/>
                  </a:cubicBezTo>
                  <a:cubicBezTo>
                    <a:pt x="0" y="183"/>
                    <a:pt x="3" y="186"/>
                    <a:pt x="6" y="186"/>
                  </a:cubicBezTo>
                  <a:cubicBezTo>
                    <a:pt x="47" y="186"/>
                    <a:pt x="47" y="186"/>
                    <a:pt x="47" y="186"/>
                  </a:cubicBezTo>
                  <a:cubicBezTo>
                    <a:pt x="50" y="186"/>
                    <a:pt x="52" y="183"/>
                    <a:pt x="52" y="180"/>
                  </a:cubicBezTo>
                  <a:cubicBezTo>
                    <a:pt x="52" y="5"/>
                    <a:pt x="52" y="5"/>
                    <a:pt x="52" y="5"/>
                  </a:cubicBezTo>
                  <a:cubicBezTo>
                    <a:pt x="52" y="2"/>
                    <a:pt x="50" y="0"/>
                    <a:pt x="4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8">
              <a:extLst>
                <a:ext uri="{FF2B5EF4-FFF2-40B4-BE49-F238E27FC236}">
                  <a16:creationId xmlns:a16="http://schemas.microsoft.com/office/drawing/2014/main" id="{1D83A642-2FE4-406F-8BB6-6F5B3721E1B2}"/>
                </a:ext>
              </a:extLst>
            </p:cNvPr>
            <p:cNvSpPr>
              <a:spLocks/>
            </p:cNvSpPr>
            <p:nvPr/>
          </p:nvSpPr>
          <p:spPr bwMode="auto">
            <a:xfrm>
              <a:off x="794" y="411"/>
              <a:ext cx="408" cy="328"/>
            </a:xfrm>
            <a:custGeom>
              <a:avLst/>
              <a:gdLst>
                <a:gd name="T0" fmla="*/ 238 w 290"/>
                <a:gd name="T1" fmla="*/ 11 h 233"/>
                <a:gd name="T2" fmla="*/ 249 w 290"/>
                <a:gd name="T3" fmla="*/ 25 h 233"/>
                <a:gd name="T4" fmla="*/ 185 w 290"/>
                <a:gd name="T5" fmla="*/ 78 h 233"/>
                <a:gd name="T6" fmla="*/ 96 w 290"/>
                <a:gd name="T7" fmla="*/ 104 h 233"/>
                <a:gd name="T8" fmla="*/ 3 w 290"/>
                <a:gd name="T9" fmla="*/ 221 h 233"/>
                <a:gd name="T10" fmla="*/ 4 w 290"/>
                <a:gd name="T11" fmla="*/ 232 h 233"/>
                <a:gd name="T12" fmla="*/ 8 w 290"/>
                <a:gd name="T13" fmla="*/ 233 h 233"/>
                <a:gd name="T14" fmla="*/ 14 w 290"/>
                <a:gd name="T15" fmla="*/ 230 h 233"/>
                <a:gd name="T16" fmla="*/ 105 w 290"/>
                <a:gd name="T17" fmla="*/ 117 h 233"/>
                <a:gd name="T18" fmla="*/ 192 w 290"/>
                <a:gd name="T19" fmla="*/ 91 h 233"/>
                <a:gd name="T20" fmla="*/ 259 w 290"/>
                <a:gd name="T21" fmla="*/ 37 h 233"/>
                <a:gd name="T22" fmla="*/ 269 w 290"/>
                <a:gd name="T23" fmla="*/ 50 h 233"/>
                <a:gd name="T24" fmla="*/ 290 w 290"/>
                <a:gd name="T25" fmla="*/ 0 h 233"/>
                <a:gd name="T26" fmla="*/ 238 w 290"/>
                <a:gd name="T27" fmla="*/ 11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0" h="233">
                  <a:moveTo>
                    <a:pt x="238" y="11"/>
                  </a:moveTo>
                  <a:cubicBezTo>
                    <a:pt x="249" y="25"/>
                    <a:pt x="249" y="25"/>
                    <a:pt x="249" y="25"/>
                  </a:cubicBezTo>
                  <a:cubicBezTo>
                    <a:pt x="185" y="78"/>
                    <a:pt x="185" y="78"/>
                    <a:pt x="185" y="78"/>
                  </a:cubicBezTo>
                  <a:cubicBezTo>
                    <a:pt x="96" y="104"/>
                    <a:pt x="96" y="104"/>
                    <a:pt x="96" y="104"/>
                  </a:cubicBezTo>
                  <a:cubicBezTo>
                    <a:pt x="3" y="221"/>
                    <a:pt x="3" y="221"/>
                    <a:pt x="3" y="221"/>
                  </a:cubicBezTo>
                  <a:cubicBezTo>
                    <a:pt x="0" y="225"/>
                    <a:pt x="1" y="229"/>
                    <a:pt x="4" y="232"/>
                  </a:cubicBezTo>
                  <a:cubicBezTo>
                    <a:pt x="5" y="233"/>
                    <a:pt x="7" y="233"/>
                    <a:pt x="8" y="233"/>
                  </a:cubicBezTo>
                  <a:cubicBezTo>
                    <a:pt x="11" y="233"/>
                    <a:pt x="13" y="232"/>
                    <a:pt x="14" y="230"/>
                  </a:cubicBezTo>
                  <a:cubicBezTo>
                    <a:pt x="105" y="117"/>
                    <a:pt x="105" y="117"/>
                    <a:pt x="105" y="117"/>
                  </a:cubicBezTo>
                  <a:cubicBezTo>
                    <a:pt x="192" y="91"/>
                    <a:pt x="192" y="91"/>
                    <a:pt x="192" y="91"/>
                  </a:cubicBezTo>
                  <a:cubicBezTo>
                    <a:pt x="259" y="37"/>
                    <a:pt x="259" y="37"/>
                    <a:pt x="259" y="37"/>
                  </a:cubicBezTo>
                  <a:cubicBezTo>
                    <a:pt x="269" y="50"/>
                    <a:pt x="269" y="50"/>
                    <a:pt x="269" y="50"/>
                  </a:cubicBezTo>
                  <a:cubicBezTo>
                    <a:pt x="290" y="0"/>
                    <a:pt x="290" y="0"/>
                    <a:pt x="290" y="0"/>
                  </a:cubicBezTo>
                  <a:lnTo>
                    <a:pt x="238"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6" name="Freeform 25">
            <a:extLst>
              <a:ext uri="{FF2B5EF4-FFF2-40B4-BE49-F238E27FC236}">
                <a16:creationId xmlns:a16="http://schemas.microsoft.com/office/drawing/2014/main" id="{B8DB356A-4BAD-4535-B26E-B66B2F51C657}"/>
              </a:ext>
            </a:extLst>
          </p:cNvPr>
          <p:cNvSpPr>
            <a:spLocks noEditPoints="1"/>
          </p:cNvSpPr>
          <p:nvPr/>
        </p:nvSpPr>
        <p:spPr bwMode="auto">
          <a:xfrm>
            <a:off x="5116291" y="2728236"/>
            <a:ext cx="563563" cy="655638"/>
          </a:xfrm>
          <a:custGeom>
            <a:avLst/>
            <a:gdLst>
              <a:gd name="T0" fmla="*/ 50 w 52"/>
              <a:gd name="T1" fmla="*/ 24 h 61"/>
              <a:gd name="T2" fmla="*/ 26 w 52"/>
              <a:gd name="T3" fmla="*/ 0 h 61"/>
              <a:gd name="T4" fmla="*/ 2 w 52"/>
              <a:gd name="T5" fmla="*/ 24 h 61"/>
              <a:gd name="T6" fmla="*/ 26 w 52"/>
              <a:gd name="T7" fmla="*/ 61 h 61"/>
              <a:gd name="T8" fmla="*/ 50 w 52"/>
              <a:gd name="T9" fmla="*/ 24 h 61"/>
              <a:gd name="T10" fmla="*/ 26 w 52"/>
              <a:gd name="T11" fmla="*/ 38 h 61"/>
              <a:gd name="T12" fmla="*/ 12 w 52"/>
              <a:gd name="T13" fmla="*/ 24 h 61"/>
              <a:gd name="T14" fmla="*/ 26 w 52"/>
              <a:gd name="T15" fmla="*/ 10 h 61"/>
              <a:gd name="T16" fmla="*/ 40 w 52"/>
              <a:gd name="T17" fmla="*/ 24 h 61"/>
              <a:gd name="T18" fmla="*/ 26 w 52"/>
              <a:gd name="T19" fmla="*/ 38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 h="61">
                <a:moveTo>
                  <a:pt x="50" y="24"/>
                </a:moveTo>
                <a:cubicBezTo>
                  <a:pt x="50" y="11"/>
                  <a:pt x="39" y="0"/>
                  <a:pt x="26" y="0"/>
                </a:cubicBezTo>
                <a:cubicBezTo>
                  <a:pt x="13" y="0"/>
                  <a:pt x="2" y="11"/>
                  <a:pt x="2" y="24"/>
                </a:cubicBezTo>
                <a:cubicBezTo>
                  <a:pt x="2" y="24"/>
                  <a:pt x="0" y="43"/>
                  <a:pt x="26" y="61"/>
                </a:cubicBezTo>
                <a:cubicBezTo>
                  <a:pt x="52" y="43"/>
                  <a:pt x="50" y="24"/>
                  <a:pt x="50" y="24"/>
                </a:cubicBezTo>
                <a:close/>
                <a:moveTo>
                  <a:pt x="26" y="38"/>
                </a:moveTo>
                <a:cubicBezTo>
                  <a:pt x="18" y="38"/>
                  <a:pt x="12" y="32"/>
                  <a:pt x="12" y="24"/>
                </a:cubicBezTo>
                <a:cubicBezTo>
                  <a:pt x="12" y="16"/>
                  <a:pt x="18" y="10"/>
                  <a:pt x="26" y="10"/>
                </a:cubicBezTo>
                <a:cubicBezTo>
                  <a:pt x="33" y="10"/>
                  <a:pt x="40" y="16"/>
                  <a:pt x="40" y="24"/>
                </a:cubicBezTo>
                <a:cubicBezTo>
                  <a:pt x="40" y="32"/>
                  <a:pt x="33" y="38"/>
                  <a:pt x="26" y="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TextBox 157">
            <a:extLst>
              <a:ext uri="{FF2B5EF4-FFF2-40B4-BE49-F238E27FC236}">
                <a16:creationId xmlns:a16="http://schemas.microsoft.com/office/drawing/2014/main" id="{BB785709-C028-4EC5-B397-AA4385C64C02}"/>
              </a:ext>
            </a:extLst>
          </p:cNvPr>
          <p:cNvSpPr txBox="1">
            <a:spLocks noChangeArrowheads="1"/>
          </p:cNvSpPr>
          <p:nvPr/>
        </p:nvSpPr>
        <p:spPr bwMode="auto">
          <a:xfrm>
            <a:off x="4377275" y="4106083"/>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56" name="TextBox 55">
            <a:extLst>
              <a:ext uri="{FF2B5EF4-FFF2-40B4-BE49-F238E27FC236}">
                <a16:creationId xmlns:a16="http://schemas.microsoft.com/office/drawing/2014/main" id="{8362B7FC-EF05-48D2-B4AE-538B61D16621}"/>
              </a:ext>
            </a:extLst>
          </p:cNvPr>
          <p:cNvSpPr txBox="1"/>
          <p:nvPr/>
        </p:nvSpPr>
        <p:spPr>
          <a:xfrm>
            <a:off x="4245512" y="3744873"/>
            <a:ext cx="2128838" cy="400110"/>
          </a:xfrm>
          <a:prstGeom prst="rect">
            <a:avLst/>
          </a:prstGeom>
          <a:noFill/>
        </p:spPr>
        <p:txBody>
          <a:bodyPr wrap="square" rtlCol="0">
            <a:spAutoFit/>
          </a:bodyPr>
          <a:lstStyle/>
          <a:p>
            <a:pPr algn="ctr"/>
            <a:r>
              <a:rPr lang="en-US" sz="2000" b="1" dirty="0">
                <a:solidFill>
                  <a:srgbClr val="0B73C8"/>
                </a:solidFill>
              </a:rPr>
              <a:t>Title</a:t>
            </a:r>
          </a:p>
        </p:txBody>
      </p:sp>
      <p:sp>
        <p:nvSpPr>
          <p:cNvPr id="61" name="TextBox 157">
            <a:extLst>
              <a:ext uri="{FF2B5EF4-FFF2-40B4-BE49-F238E27FC236}">
                <a16:creationId xmlns:a16="http://schemas.microsoft.com/office/drawing/2014/main" id="{ACAC2B7C-9CDB-4D80-BD1E-5D7C3DF49283}"/>
              </a:ext>
            </a:extLst>
          </p:cNvPr>
          <p:cNvSpPr txBox="1">
            <a:spLocks noChangeArrowheads="1"/>
          </p:cNvSpPr>
          <p:nvPr/>
        </p:nvSpPr>
        <p:spPr bwMode="auto">
          <a:xfrm>
            <a:off x="5651193" y="1257656"/>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63" name="TextBox 62">
            <a:extLst>
              <a:ext uri="{FF2B5EF4-FFF2-40B4-BE49-F238E27FC236}">
                <a16:creationId xmlns:a16="http://schemas.microsoft.com/office/drawing/2014/main" id="{E0E6ACAA-D132-466A-9608-A1C0B9A66B32}"/>
              </a:ext>
            </a:extLst>
          </p:cNvPr>
          <p:cNvSpPr txBox="1"/>
          <p:nvPr/>
        </p:nvSpPr>
        <p:spPr>
          <a:xfrm>
            <a:off x="5435185" y="859042"/>
            <a:ext cx="2128838" cy="400110"/>
          </a:xfrm>
          <a:prstGeom prst="rect">
            <a:avLst/>
          </a:prstGeom>
          <a:noFill/>
        </p:spPr>
        <p:txBody>
          <a:bodyPr wrap="square" rtlCol="0">
            <a:spAutoFit/>
          </a:bodyPr>
          <a:lstStyle/>
          <a:p>
            <a:pPr algn="ctr"/>
            <a:r>
              <a:rPr lang="en-US" sz="2000" b="1" dirty="0">
                <a:solidFill>
                  <a:srgbClr val="0B73C8"/>
                </a:solidFill>
              </a:rPr>
              <a:t>Title</a:t>
            </a:r>
          </a:p>
        </p:txBody>
      </p:sp>
      <p:sp>
        <p:nvSpPr>
          <p:cNvPr id="65" name="TextBox 157">
            <a:extLst>
              <a:ext uri="{FF2B5EF4-FFF2-40B4-BE49-F238E27FC236}">
                <a16:creationId xmlns:a16="http://schemas.microsoft.com/office/drawing/2014/main" id="{29759CA6-30D6-4965-B311-1916B79BCE85}"/>
              </a:ext>
            </a:extLst>
          </p:cNvPr>
          <p:cNvSpPr txBox="1">
            <a:spLocks noChangeArrowheads="1"/>
          </p:cNvSpPr>
          <p:nvPr/>
        </p:nvSpPr>
        <p:spPr bwMode="auto">
          <a:xfrm>
            <a:off x="6560280" y="4100414"/>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67" name="TextBox 66">
            <a:extLst>
              <a:ext uri="{FF2B5EF4-FFF2-40B4-BE49-F238E27FC236}">
                <a16:creationId xmlns:a16="http://schemas.microsoft.com/office/drawing/2014/main" id="{FCC622E2-429B-44D9-B6F8-354CE2EA555D}"/>
              </a:ext>
            </a:extLst>
          </p:cNvPr>
          <p:cNvSpPr txBox="1"/>
          <p:nvPr/>
        </p:nvSpPr>
        <p:spPr>
          <a:xfrm>
            <a:off x="6428517" y="3739204"/>
            <a:ext cx="2128838" cy="400110"/>
          </a:xfrm>
          <a:prstGeom prst="rect">
            <a:avLst/>
          </a:prstGeom>
          <a:noFill/>
        </p:spPr>
        <p:txBody>
          <a:bodyPr wrap="square" rtlCol="0">
            <a:spAutoFit/>
          </a:bodyPr>
          <a:lstStyle/>
          <a:p>
            <a:pPr algn="ctr"/>
            <a:r>
              <a:rPr lang="en-US" sz="2000" b="1" dirty="0">
                <a:solidFill>
                  <a:srgbClr val="0B73C8"/>
                </a:solidFill>
              </a:rPr>
              <a:t>Title</a:t>
            </a:r>
          </a:p>
        </p:txBody>
      </p:sp>
      <p:sp>
        <p:nvSpPr>
          <p:cNvPr id="69" name="TextBox 157">
            <a:extLst>
              <a:ext uri="{FF2B5EF4-FFF2-40B4-BE49-F238E27FC236}">
                <a16:creationId xmlns:a16="http://schemas.microsoft.com/office/drawing/2014/main" id="{377A4209-AA1C-4CEB-8EC7-D738E6270813}"/>
              </a:ext>
            </a:extLst>
          </p:cNvPr>
          <p:cNvSpPr txBox="1">
            <a:spLocks noChangeArrowheads="1"/>
          </p:cNvSpPr>
          <p:nvPr/>
        </p:nvSpPr>
        <p:spPr bwMode="auto">
          <a:xfrm>
            <a:off x="7754951" y="1257656"/>
            <a:ext cx="1933576"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endParaRPr lang="en-US" altLang="es-MX" sz="1200" dirty="0">
              <a:latin typeface="+mn-lt"/>
              <a:cs typeface="Calibri Light" panose="020F0302020204030204" pitchFamily="34" charset="0"/>
            </a:endParaRPr>
          </a:p>
        </p:txBody>
      </p:sp>
      <p:sp>
        <p:nvSpPr>
          <p:cNvPr id="71" name="TextBox 70">
            <a:extLst>
              <a:ext uri="{FF2B5EF4-FFF2-40B4-BE49-F238E27FC236}">
                <a16:creationId xmlns:a16="http://schemas.microsoft.com/office/drawing/2014/main" id="{3C129077-BE14-4DFE-AA66-92924F2CB653}"/>
              </a:ext>
            </a:extLst>
          </p:cNvPr>
          <p:cNvSpPr txBox="1"/>
          <p:nvPr/>
        </p:nvSpPr>
        <p:spPr>
          <a:xfrm>
            <a:off x="7623188" y="896446"/>
            <a:ext cx="2128838" cy="400110"/>
          </a:xfrm>
          <a:prstGeom prst="rect">
            <a:avLst/>
          </a:prstGeom>
          <a:noFill/>
        </p:spPr>
        <p:txBody>
          <a:bodyPr wrap="square" rtlCol="0">
            <a:spAutoFit/>
          </a:bodyPr>
          <a:lstStyle/>
          <a:p>
            <a:pPr algn="ctr"/>
            <a:r>
              <a:rPr lang="en-US" sz="2000" b="1" dirty="0">
                <a:solidFill>
                  <a:srgbClr val="0B73C8"/>
                </a:solidFill>
              </a:rPr>
              <a:t>Title</a:t>
            </a:r>
          </a:p>
        </p:txBody>
      </p:sp>
      <p:sp>
        <p:nvSpPr>
          <p:cNvPr id="75" name="Rectangle 74">
            <a:extLst>
              <a:ext uri="{FF2B5EF4-FFF2-40B4-BE49-F238E27FC236}">
                <a16:creationId xmlns:a16="http://schemas.microsoft.com/office/drawing/2014/main" id="{6E6B9FBC-5026-49DA-A71F-17851EE5B4C8}"/>
              </a:ext>
            </a:extLst>
          </p:cNvPr>
          <p:cNvSpPr/>
          <p:nvPr/>
        </p:nvSpPr>
        <p:spPr>
          <a:xfrm rot="5400000">
            <a:off x="-355600" y="3365500"/>
            <a:ext cx="6858000" cy="127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Picture Placeholder 80">
            <a:extLst>
              <a:ext uri="{FF2B5EF4-FFF2-40B4-BE49-F238E27FC236}">
                <a16:creationId xmlns:a16="http://schemas.microsoft.com/office/drawing/2014/main" id="{4E9043EE-ABF3-4A60-8A8D-D136C828BE66}"/>
              </a:ext>
            </a:extLst>
          </p:cNvPr>
          <p:cNvSpPr>
            <a:spLocks noGrp="1"/>
          </p:cNvSpPr>
          <p:nvPr>
            <p:ph type="pic" sz="quarter" idx="10"/>
          </p:nvPr>
        </p:nvSpPr>
        <p:spPr/>
        <p:txBody>
          <a:bodyPr/>
          <a:lstStyle/>
          <a:p>
            <a:endParaRPr lang="es-CO"/>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2396</TotalTime>
  <Words>1227</Words>
  <Application>Microsoft Office PowerPoint</Application>
  <PresentationFormat>Widescreen</PresentationFormat>
  <Paragraphs>145</Paragraphs>
  <Slides>14</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Calibri</vt:lpstr>
      <vt:lpstr>Calibri Light</vt:lpstr>
      <vt:lpstr>Gill Sans</vt:lpstr>
      <vt:lpstr>Lato</vt:lpstr>
      <vt:lpstr>Lato Black</vt:lpstr>
      <vt:lpstr>Lato Light</vt:lpstr>
      <vt:lpstr>Lato Regular</vt:lpstr>
      <vt:lpstr>Open Sans</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110</cp:revision>
  <dcterms:created xsi:type="dcterms:W3CDTF">2020-04-22T15:34:04Z</dcterms:created>
  <dcterms:modified xsi:type="dcterms:W3CDTF">2025-06-11T19:50:53Z</dcterms:modified>
</cp:coreProperties>
</file>