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1482" r:id="rId2"/>
    <p:sldId id="256" r:id="rId3"/>
    <p:sldId id="257" r:id="rId4"/>
    <p:sldId id="3361" r:id="rId5"/>
    <p:sldId id="3366" r:id="rId6"/>
    <p:sldId id="3370" r:id="rId7"/>
    <p:sldId id="3371" r:id="rId8"/>
    <p:sldId id="260" r:id="rId9"/>
    <p:sldId id="258" r:id="rId10"/>
    <p:sldId id="261" r:id="rId11"/>
    <p:sldId id="264" r:id="rId12"/>
    <p:sldId id="3365" r:id="rId13"/>
    <p:sldId id="266" r:id="rId14"/>
    <p:sldId id="1791"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AC32"/>
    <a:srgbClr val="47244C"/>
    <a:srgbClr val="A95DB3"/>
    <a:srgbClr val="FFC46D"/>
    <a:srgbClr val="993BC7"/>
    <a:srgbClr val="82418B"/>
    <a:srgbClr val="603066"/>
    <a:srgbClr val="CEA4D4"/>
    <a:srgbClr val="FD4F5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E17803D-2181-46F0-9DD4-9E481AD4B425}" v="1" dt="2025-05-01T16:37:17.10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0" autoAdjust="0"/>
    <p:restoredTop sz="94660"/>
  </p:normalViewPr>
  <p:slideViewPr>
    <p:cSldViewPr snapToGrid="0">
      <p:cViewPr varScale="1">
        <p:scale>
          <a:sx n="112" d="100"/>
          <a:sy n="112" d="100"/>
        </p:scale>
        <p:origin x="55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lie Serrano Delgado" userId="d52b4219-5c60-4a0c-87ad-b1ec335c0c37" providerId="ADAL" clId="{2E17803D-2181-46F0-9DD4-9E481AD4B425}"/>
    <pc:docChg chg="addSld delSld modSld sldOrd">
      <pc:chgData name="Jolie Serrano Delgado" userId="d52b4219-5c60-4a0c-87ad-b1ec335c0c37" providerId="ADAL" clId="{2E17803D-2181-46F0-9DD4-9E481AD4B425}" dt="2025-05-01T16:37:28.986" v="6" actId="47"/>
      <pc:docMkLst>
        <pc:docMk/>
      </pc:docMkLst>
      <pc:sldChg chg="add">
        <pc:chgData name="Jolie Serrano Delgado" userId="d52b4219-5c60-4a0c-87ad-b1ec335c0c37" providerId="ADAL" clId="{2E17803D-2181-46F0-9DD4-9E481AD4B425}" dt="2025-05-01T16:37:17.076" v="0"/>
        <pc:sldMkLst>
          <pc:docMk/>
          <pc:sldMk cId="0" sldId="1482"/>
        </pc:sldMkLst>
      </pc:sldChg>
      <pc:sldChg chg="del">
        <pc:chgData name="Jolie Serrano Delgado" userId="d52b4219-5c60-4a0c-87ad-b1ec335c0c37" providerId="ADAL" clId="{2E17803D-2181-46F0-9DD4-9E481AD4B425}" dt="2025-05-01T16:37:28.986" v="6" actId="47"/>
        <pc:sldMkLst>
          <pc:docMk/>
          <pc:sldMk cId="3313802975" sldId="1772"/>
        </pc:sldMkLst>
      </pc:sldChg>
      <pc:sldChg chg="del">
        <pc:chgData name="Jolie Serrano Delgado" userId="d52b4219-5c60-4a0c-87ad-b1ec335c0c37" providerId="ADAL" clId="{2E17803D-2181-46F0-9DD4-9E481AD4B425}" dt="2025-05-01T16:37:19.368" v="1" actId="47"/>
        <pc:sldMkLst>
          <pc:docMk/>
          <pc:sldMk cId="3460216635" sldId="1778"/>
        </pc:sldMkLst>
      </pc:sldChg>
      <pc:sldChg chg="modSp add mod ord">
        <pc:chgData name="Jolie Serrano Delgado" userId="d52b4219-5c60-4a0c-87ad-b1ec335c0c37" providerId="ADAL" clId="{2E17803D-2181-46F0-9DD4-9E481AD4B425}" dt="2025-05-01T16:37:27.095" v="5" actId="207"/>
        <pc:sldMkLst>
          <pc:docMk/>
          <pc:sldMk cId="3573392034" sldId="1791"/>
        </pc:sldMkLst>
        <pc:spChg chg="mod">
          <ac:chgData name="Jolie Serrano Delgado" userId="d52b4219-5c60-4a0c-87ad-b1ec335c0c37" providerId="ADAL" clId="{2E17803D-2181-46F0-9DD4-9E481AD4B425}" dt="2025-05-01T16:37:27.095" v="5" actId="207"/>
          <ac:spMkLst>
            <pc:docMk/>
            <pc:sldMk cId="3573392034" sldId="1791"/>
            <ac:spMk id="5" creationId="{7FCA87B9-E211-0E4B-A9F7-DF87D6193A8C}"/>
          </ac:spMkLst>
        </pc:spChg>
      </pc:sldChg>
      <pc:sldMasterChg chg="delSldLayout">
        <pc:chgData name="Jolie Serrano Delgado" userId="d52b4219-5c60-4a0c-87ad-b1ec335c0c37" providerId="ADAL" clId="{2E17803D-2181-46F0-9DD4-9E481AD4B425}" dt="2025-05-01T16:37:28.986" v="6" actId="47"/>
        <pc:sldMasterMkLst>
          <pc:docMk/>
          <pc:sldMasterMk cId="2916016287" sldId="2147483648"/>
        </pc:sldMasterMkLst>
        <pc:sldLayoutChg chg="del">
          <pc:chgData name="Jolie Serrano Delgado" userId="d52b4219-5c60-4a0c-87ad-b1ec335c0c37" providerId="ADAL" clId="{2E17803D-2181-46F0-9DD4-9E481AD4B425}" dt="2025-05-01T16:37:19.368" v="1" actId="47"/>
          <pc:sldLayoutMkLst>
            <pc:docMk/>
            <pc:sldMasterMk cId="2916016287" sldId="2147483648"/>
            <pc:sldLayoutMk cId="400156880" sldId="2147483663"/>
          </pc:sldLayoutMkLst>
        </pc:sldLayoutChg>
        <pc:sldLayoutChg chg="del">
          <pc:chgData name="Jolie Serrano Delgado" userId="d52b4219-5c60-4a0c-87ad-b1ec335c0c37" providerId="ADAL" clId="{2E17803D-2181-46F0-9DD4-9E481AD4B425}" dt="2025-05-01T16:37:28.986" v="6" actId="47"/>
          <pc:sldLayoutMkLst>
            <pc:docMk/>
            <pc:sldMasterMk cId="2916016287" sldId="2147483648"/>
            <pc:sldLayoutMk cId="3189418145" sldId="2147483664"/>
          </pc:sldLayoutMkLst>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76FD6A8E-6560-4FC1-93F7-B16A57B32DF2}"/>
              </a:ext>
            </a:extLst>
          </p:cNvPr>
          <p:cNvSpPr>
            <a:spLocks noGrp="1"/>
          </p:cNvSpPr>
          <p:nvPr>
            <p:ph type="pic" sz="quarter" idx="10"/>
          </p:nvPr>
        </p:nvSpPr>
        <p:spPr>
          <a:xfrm>
            <a:off x="1836113" y="0"/>
            <a:ext cx="2949168" cy="2762250"/>
          </a:xfrm>
          <a:prstGeom prst="diamond">
            <a:avLst/>
          </a:prstGeom>
        </p:spPr>
        <p:txBody>
          <a:bodyPr/>
          <a:lstStyle/>
          <a:p>
            <a:endParaRPr lang="en-US" dirty="0"/>
          </a:p>
        </p:txBody>
      </p:sp>
      <p:sp>
        <p:nvSpPr>
          <p:cNvPr id="10" name="Picture Placeholder 8">
            <a:extLst>
              <a:ext uri="{FF2B5EF4-FFF2-40B4-BE49-F238E27FC236}">
                <a16:creationId xmlns:a16="http://schemas.microsoft.com/office/drawing/2014/main" id="{84C47407-8B2D-44B4-AE97-38F22D8F7E96}"/>
              </a:ext>
            </a:extLst>
          </p:cNvPr>
          <p:cNvSpPr>
            <a:spLocks noGrp="1"/>
          </p:cNvSpPr>
          <p:nvPr>
            <p:ph type="pic" sz="quarter" idx="11"/>
          </p:nvPr>
        </p:nvSpPr>
        <p:spPr>
          <a:xfrm>
            <a:off x="1337081" y="3160942"/>
            <a:ext cx="3947233" cy="3697058"/>
          </a:xfrm>
          <a:prstGeom prst="diamond">
            <a:avLst/>
          </a:prstGeom>
        </p:spPr>
        <p:txBody>
          <a:bodyPr/>
          <a:lstStyle/>
          <a:p>
            <a:endParaRPr lang="en-US" dirty="0"/>
          </a:p>
        </p:txBody>
      </p:sp>
      <p:sp>
        <p:nvSpPr>
          <p:cNvPr id="11" name="Picture Placeholder 8">
            <a:extLst>
              <a:ext uri="{FF2B5EF4-FFF2-40B4-BE49-F238E27FC236}">
                <a16:creationId xmlns:a16="http://schemas.microsoft.com/office/drawing/2014/main" id="{2F5E123B-AAA4-4BF0-A32E-D6D9B409AECA}"/>
              </a:ext>
            </a:extLst>
          </p:cNvPr>
          <p:cNvSpPr>
            <a:spLocks noGrp="1"/>
          </p:cNvSpPr>
          <p:nvPr>
            <p:ph type="pic" sz="quarter" idx="12"/>
          </p:nvPr>
        </p:nvSpPr>
        <p:spPr>
          <a:xfrm>
            <a:off x="3520369" y="1113066"/>
            <a:ext cx="3947233" cy="3697058"/>
          </a:xfrm>
          <a:prstGeom prst="diamond">
            <a:avLst/>
          </a:prstGeom>
        </p:spPr>
        <p:txBody>
          <a:bodyPr/>
          <a:lstStyle/>
          <a:p>
            <a:endParaRPr lang="en-US" dirty="0"/>
          </a:p>
        </p:txBody>
      </p:sp>
    </p:spTree>
    <p:extLst>
      <p:ext uri="{BB962C8B-B14F-4D97-AF65-F5344CB8AC3E}">
        <p14:creationId xmlns:p14="http://schemas.microsoft.com/office/powerpoint/2010/main" val="5399819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819EFD2B-BC4B-7D66-A530-943A9AA503B5}"/>
              </a:ext>
            </a:extLst>
          </p:cNvPr>
          <p:cNvSpPr>
            <a:spLocks noGrp="1"/>
          </p:cNvSpPr>
          <p:nvPr>
            <p:ph type="pic" sz="quarter" idx="10"/>
          </p:nvPr>
        </p:nvSpPr>
        <p:spPr>
          <a:xfrm>
            <a:off x="4976813" y="2293938"/>
            <a:ext cx="2203450" cy="2952750"/>
          </a:xfrm>
          <a:prstGeom prst="rect">
            <a:avLst/>
          </a:prstGeom>
        </p:spPr>
        <p:txBody>
          <a:bodyPr/>
          <a:lstStyle/>
          <a:p>
            <a:endParaRPr lang="en-US"/>
          </a:p>
        </p:txBody>
      </p:sp>
    </p:spTree>
    <p:extLst>
      <p:ext uri="{BB962C8B-B14F-4D97-AF65-F5344CB8AC3E}">
        <p14:creationId xmlns:p14="http://schemas.microsoft.com/office/powerpoint/2010/main" val="30419560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79567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66351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Diseño personalizado">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A5B7A72-B186-EC36-C88A-38743385E8A9}"/>
              </a:ext>
            </a:extLst>
          </p:cNvPr>
          <p:cNvSpPr>
            <a:spLocks noGrp="1"/>
          </p:cNvSpPr>
          <p:nvPr>
            <p:ph type="pic" sz="quarter" idx="10"/>
          </p:nvPr>
        </p:nvSpPr>
        <p:spPr>
          <a:xfrm>
            <a:off x="0" y="0"/>
            <a:ext cx="9479844" cy="5504657"/>
          </a:xfrm>
          <a:prstGeom prst="rect">
            <a:avLst/>
          </a:prstGeom>
        </p:spPr>
        <p:txBody>
          <a:bodyPr/>
          <a:lstStyle>
            <a:lvl1pPr>
              <a:defRPr>
                <a:latin typeface="Lato Light" panose="020F0302020204030203" pitchFamily="34" charset="0"/>
              </a:defRPr>
            </a:lvl1pPr>
          </a:lstStyle>
          <a:p>
            <a:endParaRPr lang="es-CO" dirty="0"/>
          </a:p>
        </p:txBody>
      </p:sp>
    </p:spTree>
    <p:extLst>
      <p:ext uri="{BB962C8B-B14F-4D97-AF65-F5344CB8AC3E}">
        <p14:creationId xmlns:p14="http://schemas.microsoft.com/office/powerpoint/2010/main" val="1857707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937062FF-1B8F-477D-A65B-712CAEDFE570}"/>
              </a:ext>
            </a:extLst>
          </p:cNvPr>
          <p:cNvSpPr>
            <a:spLocks noGrp="1"/>
          </p:cNvSpPr>
          <p:nvPr>
            <p:ph type="pic" sz="quarter" idx="10"/>
          </p:nvPr>
        </p:nvSpPr>
        <p:spPr>
          <a:xfrm>
            <a:off x="2781300" y="0"/>
            <a:ext cx="3505200" cy="5334000"/>
          </a:xfrm>
          <a:prstGeom prst="parallelogram">
            <a:avLst/>
          </a:prstGeom>
        </p:spPr>
        <p:txBody>
          <a:bodyPr/>
          <a:lstStyle/>
          <a:p>
            <a:endParaRPr lang="en-US"/>
          </a:p>
        </p:txBody>
      </p:sp>
      <p:sp>
        <p:nvSpPr>
          <p:cNvPr id="10" name="Picture Placeholder 7">
            <a:extLst>
              <a:ext uri="{FF2B5EF4-FFF2-40B4-BE49-F238E27FC236}">
                <a16:creationId xmlns:a16="http://schemas.microsoft.com/office/drawing/2014/main" id="{BCC00738-8780-476C-86DC-54B075EC25FD}"/>
              </a:ext>
            </a:extLst>
          </p:cNvPr>
          <p:cNvSpPr>
            <a:spLocks noGrp="1"/>
          </p:cNvSpPr>
          <p:nvPr>
            <p:ph type="pic" sz="quarter" idx="11"/>
          </p:nvPr>
        </p:nvSpPr>
        <p:spPr>
          <a:xfrm>
            <a:off x="5257800" y="1524000"/>
            <a:ext cx="3505200" cy="5334000"/>
          </a:xfrm>
          <a:prstGeom prst="parallelogram">
            <a:avLst/>
          </a:prstGeom>
        </p:spPr>
        <p:txBody>
          <a:bodyPr/>
          <a:lstStyle/>
          <a:p>
            <a:endParaRPr lang="en-US"/>
          </a:p>
        </p:txBody>
      </p:sp>
      <p:sp>
        <p:nvSpPr>
          <p:cNvPr id="11" name="Title 10">
            <a:extLst>
              <a:ext uri="{FF2B5EF4-FFF2-40B4-BE49-F238E27FC236}">
                <a16:creationId xmlns:a16="http://schemas.microsoft.com/office/drawing/2014/main" id="{BE22704E-9990-4002-9DC6-5128FAD1F059}"/>
              </a:ext>
            </a:extLst>
          </p:cNvPr>
          <p:cNvSpPr>
            <a:spLocks noGrp="1"/>
          </p:cNvSpPr>
          <p:nvPr>
            <p:ph type="title" hasCustomPrompt="1"/>
          </p:nvPr>
        </p:nvSpPr>
        <p:spPr>
          <a:xfrm>
            <a:off x="495300" y="882650"/>
            <a:ext cx="2476500" cy="1711325"/>
          </a:xfrm>
          <a:prstGeom prst="rect">
            <a:avLst/>
          </a:prstGeom>
        </p:spPr>
        <p:txBody>
          <a:bodyPr/>
          <a:lstStyle>
            <a:lvl1pPr>
              <a:defRPr b="1" i="1">
                <a:latin typeface="Montserrat Black" pitchFamily="2" charset="77"/>
              </a:defRPr>
            </a:lvl1pPr>
          </a:lstStyle>
          <a:p>
            <a:r>
              <a:rPr lang="en-US" dirty="0"/>
              <a:t>Your Title</a:t>
            </a:r>
          </a:p>
        </p:txBody>
      </p:sp>
    </p:spTree>
    <p:extLst>
      <p:ext uri="{BB962C8B-B14F-4D97-AF65-F5344CB8AC3E}">
        <p14:creationId xmlns:p14="http://schemas.microsoft.com/office/powerpoint/2010/main" val="29326941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9BE85FB5-5CC5-4515-A82E-4BDDBFBB08AC}"/>
              </a:ext>
            </a:extLst>
          </p:cNvPr>
          <p:cNvSpPr>
            <a:spLocks noGrp="1"/>
          </p:cNvSpPr>
          <p:nvPr>
            <p:ph type="pic" sz="quarter" idx="10"/>
          </p:nvPr>
        </p:nvSpPr>
        <p:spPr>
          <a:xfrm>
            <a:off x="5410200" y="-19050"/>
            <a:ext cx="6762750" cy="6858000"/>
          </a:xfrm>
          <a:custGeom>
            <a:avLst/>
            <a:gdLst>
              <a:gd name="connsiteX0" fmla="*/ 0 w 4686300"/>
              <a:gd name="connsiteY0" fmla="*/ 6858000 h 6858000"/>
              <a:gd name="connsiteX1" fmla="*/ 1171575 w 4686300"/>
              <a:gd name="connsiteY1" fmla="*/ 0 h 6858000"/>
              <a:gd name="connsiteX2" fmla="*/ 4686300 w 4686300"/>
              <a:gd name="connsiteY2" fmla="*/ 0 h 6858000"/>
              <a:gd name="connsiteX3" fmla="*/ 3514725 w 4686300"/>
              <a:gd name="connsiteY3" fmla="*/ 6858000 h 6858000"/>
              <a:gd name="connsiteX4" fmla="*/ 0 w 4686300"/>
              <a:gd name="connsiteY4" fmla="*/ 6858000 h 6858000"/>
              <a:gd name="connsiteX0" fmla="*/ 0 w 6534150"/>
              <a:gd name="connsiteY0" fmla="*/ 6838950 h 6858000"/>
              <a:gd name="connsiteX1" fmla="*/ 3019425 w 6534150"/>
              <a:gd name="connsiteY1" fmla="*/ 0 h 6858000"/>
              <a:gd name="connsiteX2" fmla="*/ 6534150 w 6534150"/>
              <a:gd name="connsiteY2" fmla="*/ 0 h 6858000"/>
              <a:gd name="connsiteX3" fmla="*/ 5362575 w 6534150"/>
              <a:gd name="connsiteY3" fmla="*/ 6858000 h 6858000"/>
              <a:gd name="connsiteX4" fmla="*/ 0 w 6534150"/>
              <a:gd name="connsiteY4" fmla="*/ 6838950 h 6858000"/>
              <a:gd name="connsiteX0" fmla="*/ 0 w 6534150"/>
              <a:gd name="connsiteY0" fmla="*/ 6838950 h 6838950"/>
              <a:gd name="connsiteX1" fmla="*/ 3019425 w 6534150"/>
              <a:gd name="connsiteY1" fmla="*/ 0 h 6838950"/>
              <a:gd name="connsiteX2" fmla="*/ 6534150 w 6534150"/>
              <a:gd name="connsiteY2" fmla="*/ 0 h 6838950"/>
              <a:gd name="connsiteX3" fmla="*/ 3457575 w 6534150"/>
              <a:gd name="connsiteY3" fmla="*/ 6819900 h 6838950"/>
              <a:gd name="connsiteX4" fmla="*/ 0 w 6534150"/>
              <a:gd name="connsiteY4" fmla="*/ 6838950 h 6838950"/>
              <a:gd name="connsiteX0" fmla="*/ 0 w 6534150"/>
              <a:gd name="connsiteY0" fmla="*/ 6838950 h 6838950"/>
              <a:gd name="connsiteX1" fmla="*/ 3019425 w 6534150"/>
              <a:gd name="connsiteY1" fmla="*/ 0 h 6838950"/>
              <a:gd name="connsiteX2" fmla="*/ 6534150 w 6534150"/>
              <a:gd name="connsiteY2" fmla="*/ 0 h 6838950"/>
              <a:gd name="connsiteX3" fmla="*/ 3457575 w 6534150"/>
              <a:gd name="connsiteY3" fmla="*/ 6819900 h 6838950"/>
              <a:gd name="connsiteX4" fmla="*/ 0 w 6534150"/>
              <a:gd name="connsiteY4" fmla="*/ 6838950 h 6838950"/>
              <a:gd name="connsiteX0" fmla="*/ 0 w 6534150"/>
              <a:gd name="connsiteY0" fmla="*/ 6838950 h 6838950"/>
              <a:gd name="connsiteX1" fmla="*/ 3019425 w 6534150"/>
              <a:gd name="connsiteY1" fmla="*/ 0 h 6838950"/>
              <a:gd name="connsiteX2" fmla="*/ 6534150 w 6534150"/>
              <a:gd name="connsiteY2" fmla="*/ 0 h 6838950"/>
              <a:gd name="connsiteX3" fmla="*/ 3457575 w 6534150"/>
              <a:gd name="connsiteY3" fmla="*/ 6838950 h 6838950"/>
              <a:gd name="connsiteX4" fmla="*/ 0 w 6534150"/>
              <a:gd name="connsiteY4" fmla="*/ 6838950 h 6838950"/>
              <a:gd name="connsiteX0" fmla="*/ 0 w 6838950"/>
              <a:gd name="connsiteY0" fmla="*/ 6896100 h 6896100"/>
              <a:gd name="connsiteX1" fmla="*/ 3324225 w 6838950"/>
              <a:gd name="connsiteY1" fmla="*/ 0 h 6896100"/>
              <a:gd name="connsiteX2" fmla="*/ 6838950 w 6838950"/>
              <a:gd name="connsiteY2" fmla="*/ 0 h 6896100"/>
              <a:gd name="connsiteX3" fmla="*/ 3762375 w 6838950"/>
              <a:gd name="connsiteY3" fmla="*/ 6838950 h 6896100"/>
              <a:gd name="connsiteX4" fmla="*/ 0 w 6838950"/>
              <a:gd name="connsiteY4" fmla="*/ 6896100 h 6896100"/>
              <a:gd name="connsiteX0" fmla="*/ 0 w 6838950"/>
              <a:gd name="connsiteY0" fmla="*/ 6896100 h 6896100"/>
              <a:gd name="connsiteX1" fmla="*/ 3324225 w 6838950"/>
              <a:gd name="connsiteY1" fmla="*/ 0 h 6896100"/>
              <a:gd name="connsiteX2" fmla="*/ 6838950 w 6838950"/>
              <a:gd name="connsiteY2" fmla="*/ 0 h 6896100"/>
              <a:gd name="connsiteX3" fmla="*/ 3609975 w 6838950"/>
              <a:gd name="connsiteY3" fmla="*/ 6838950 h 6896100"/>
              <a:gd name="connsiteX4" fmla="*/ 0 w 6838950"/>
              <a:gd name="connsiteY4" fmla="*/ 6896100 h 6896100"/>
              <a:gd name="connsiteX0" fmla="*/ 0 w 6762750"/>
              <a:gd name="connsiteY0" fmla="*/ 6896100 h 6896100"/>
              <a:gd name="connsiteX1" fmla="*/ 3324225 w 6762750"/>
              <a:gd name="connsiteY1" fmla="*/ 0 h 6896100"/>
              <a:gd name="connsiteX2" fmla="*/ 6762750 w 6762750"/>
              <a:gd name="connsiteY2" fmla="*/ 2076450 h 6896100"/>
              <a:gd name="connsiteX3" fmla="*/ 3609975 w 6762750"/>
              <a:gd name="connsiteY3" fmla="*/ 6838950 h 6896100"/>
              <a:gd name="connsiteX4" fmla="*/ 0 w 6762750"/>
              <a:gd name="connsiteY4" fmla="*/ 6896100 h 6896100"/>
              <a:gd name="connsiteX0" fmla="*/ 0 w 6762750"/>
              <a:gd name="connsiteY0" fmla="*/ 6896100 h 6896100"/>
              <a:gd name="connsiteX1" fmla="*/ 3324225 w 6762750"/>
              <a:gd name="connsiteY1" fmla="*/ 0 h 6896100"/>
              <a:gd name="connsiteX2" fmla="*/ 5105400 w 6762750"/>
              <a:gd name="connsiteY2" fmla="*/ 1028700 h 6896100"/>
              <a:gd name="connsiteX3" fmla="*/ 6762750 w 6762750"/>
              <a:gd name="connsiteY3" fmla="*/ 2076450 h 6896100"/>
              <a:gd name="connsiteX4" fmla="*/ 3609975 w 6762750"/>
              <a:gd name="connsiteY4" fmla="*/ 6838950 h 6896100"/>
              <a:gd name="connsiteX5" fmla="*/ 0 w 6762750"/>
              <a:gd name="connsiteY5" fmla="*/ 6896100 h 6896100"/>
              <a:gd name="connsiteX0" fmla="*/ 0 w 6838950"/>
              <a:gd name="connsiteY0" fmla="*/ 6896100 h 6896100"/>
              <a:gd name="connsiteX1" fmla="*/ 3324225 w 6838950"/>
              <a:gd name="connsiteY1" fmla="*/ 0 h 6896100"/>
              <a:gd name="connsiteX2" fmla="*/ 6838950 w 6838950"/>
              <a:gd name="connsiteY2" fmla="*/ 38100 h 6896100"/>
              <a:gd name="connsiteX3" fmla="*/ 6762750 w 6838950"/>
              <a:gd name="connsiteY3" fmla="*/ 2076450 h 6896100"/>
              <a:gd name="connsiteX4" fmla="*/ 3609975 w 6838950"/>
              <a:gd name="connsiteY4" fmla="*/ 6838950 h 6896100"/>
              <a:gd name="connsiteX5" fmla="*/ 0 w 6838950"/>
              <a:gd name="connsiteY5" fmla="*/ 6896100 h 6896100"/>
              <a:gd name="connsiteX0" fmla="*/ 0 w 6838950"/>
              <a:gd name="connsiteY0" fmla="*/ 6896100 h 6896100"/>
              <a:gd name="connsiteX1" fmla="*/ 3324225 w 6838950"/>
              <a:gd name="connsiteY1" fmla="*/ 0 h 6896100"/>
              <a:gd name="connsiteX2" fmla="*/ 6838950 w 6838950"/>
              <a:gd name="connsiteY2" fmla="*/ 38100 h 6896100"/>
              <a:gd name="connsiteX3" fmla="*/ 6819900 w 6838950"/>
              <a:gd name="connsiteY3" fmla="*/ 2095500 h 6896100"/>
              <a:gd name="connsiteX4" fmla="*/ 3609975 w 6838950"/>
              <a:gd name="connsiteY4" fmla="*/ 6838950 h 6896100"/>
              <a:gd name="connsiteX5" fmla="*/ 0 w 6838950"/>
              <a:gd name="connsiteY5" fmla="*/ 6896100 h 6896100"/>
              <a:gd name="connsiteX0" fmla="*/ 0 w 6896100"/>
              <a:gd name="connsiteY0" fmla="*/ 6896100 h 6896100"/>
              <a:gd name="connsiteX1" fmla="*/ 3324225 w 6896100"/>
              <a:gd name="connsiteY1" fmla="*/ 0 h 6896100"/>
              <a:gd name="connsiteX2" fmla="*/ 6896100 w 6896100"/>
              <a:gd name="connsiteY2" fmla="*/ 0 h 6896100"/>
              <a:gd name="connsiteX3" fmla="*/ 6819900 w 6896100"/>
              <a:gd name="connsiteY3" fmla="*/ 2095500 h 6896100"/>
              <a:gd name="connsiteX4" fmla="*/ 3609975 w 6896100"/>
              <a:gd name="connsiteY4" fmla="*/ 6838950 h 6896100"/>
              <a:gd name="connsiteX5" fmla="*/ 0 w 6896100"/>
              <a:gd name="connsiteY5" fmla="*/ 6896100 h 6896100"/>
              <a:gd name="connsiteX0" fmla="*/ 0 w 6896100"/>
              <a:gd name="connsiteY0" fmla="*/ 6896100 h 6896100"/>
              <a:gd name="connsiteX1" fmla="*/ 933450 w 6896100"/>
              <a:gd name="connsiteY1" fmla="*/ 4972050 h 6896100"/>
              <a:gd name="connsiteX2" fmla="*/ 3324225 w 6896100"/>
              <a:gd name="connsiteY2" fmla="*/ 0 h 6896100"/>
              <a:gd name="connsiteX3" fmla="*/ 6896100 w 6896100"/>
              <a:gd name="connsiteY3" fmla="*/ 0 h 6896100"/>
              <a:gd name="connsiteX4" fmla="*/ 6819900 w 6896100"/>
              <a:gd name="connsiteY4" fmla="*/ 2095500 h 6896100"/>
              <a:gd name="connsiteX5" fmla="*/ 3609975 w 6896100"/>
              <a:gd name="connsiteY5" fmla="*/ 6838950 h 6896100"/>
              <a:gd name="connsiteX6" fmla="*/ 0 w 6896100"/>
              <a:gd name="connsiteY6" fmla="*/ 6896100 h 6896100"/>
              <a:gd name="connsiteX0" fmla="*/ 0 w 6896100"/>
              <a:gd name="connsiteY0" fmla="*/ 6896100 h 6896100"/>
              <a:gd name="connsiteX1" fmla="*/ 76200 w 6896100"/>
              <a:gd name="connsiteY1" fmla="*/ 5657850 h 6896100"/>
              <a:gd name="connsiteX2" fmla="*/ 3324225 w 6896100"/>
              <a:gd name="connsiteY2" fmla="*/ 0 h 6896100"/>
              <a:gd name="connsiteX3" fmla="*/ 6896100 w 6896100"/>
              <a:gd name="connsiteY3" fmla="*/ 0 h 6896100"/>
              <a:gd name="connsiteX4" fmla="*/ 6819900 w 6896100"/>
              <a:gd name="connsiteY4" fmla="*/ 2095500 h 6896100"/>
              <a:gd name="connsiteX5" fmla="*/ 3609975 w 6896100"/>
              <a:gd name="connsiteY5" fmla="*/ 6838950 h 6896100"/>
              <a:gd name="connsiteX6" fmla="*/ 0 w 6896100"/>
              <a:gd name="connsiteY6" fmla="*/ 6896100 h 6896100"/>
              <a:gd name="connsiteX0" fmla="*/ 0 w 6896100"/>
              <a:gd name="connsiteY0" fmla="*/ 6896100 h 6896100"/>
              <a:gd name="connsiteX1" fmla="*/ 76200 w 6896100"/>
              <a:gd name="connsiteY1" fmla="*/ 5657850 h 6896100"/>
              <a:gd name="connsiteX2" fmla="*/ 3324225 w 6896100"/>
              <a:gd name="connsiteY2" fmla="*/ 0 h 6896100"/>
              <a:gd name="connsiteX3" fmla="*/ 6896100 w 6896100"/>
              <a:gd name="connsiteY3" fmla="*/ 0 h 6896100"/>
              <a:gd name="connsiteX4" fmla="*/ 6819900 w 6896100"/>
              <a:gd name="connsiteY4" fmla="*/ 2095500 h 6896100"/>
              <a:gd name="connsiteX5" fmla="*/ 3038475 w 6896100"/>
              <a:gd name="connsiteY5" fmla="*/ 6819900 h 6896100"/>
              <a:gd name="connsiteX6" fmla="*/ 0 w 6896100"/>
              <a:gd name="connsiteY6" fmla="*/ 6896100 h 6896100"/>
              <a:gd name="connsiteX0" fmla="*/ 38100 w 6819900"/>
              <a:gd name="connsiteY0" fmla="*/ 6877050 h 6877050"/>
              <a:gd name="connsiteX1" fmla="*/ 0 w 6819900"/>
              <a:gd name="connsiteY1" fmla="*/ 5657850 h 6877050"/>
              <a:gd name="connsiteX2" fmla="*/ 3248025 w 6819900"/>
              <a:gd name="connsiteY2" fmla="*/ 0 h 6877050"/>
              <a:gd name="connsiteX3" fmla="*/ 6819900 w 6819900"/>
              <a:gd name="connsiteY3" fmla="*/ 0 h 6877050"/>
              <a:gd name="connsiteX4" fmla="*/ 6743700 w 6819900"/>
              <a:gd name="connsiteY4" fmla="*/ 2095500 h 6877050"/>
              <a:gd name="connsiteX5" fmla="*/ 2962275 w 6819900"/>
              <a:gd name="connsiteY5" fmla="*/ 6819900 h 6877050"/>
              <a:gd name="connsiteX6" fmla="*/ 38100 w 6819900"/>
              <a:gd name="connsiteY6" fmla="*/ 6877050 h 6877050"/>
              <a:gd name="connsiteX0" fmla="*/ 0 w 6838950"/>
              <a:gd name="connsiteY0" fmla="*/ 6838950 h 6838950"/>
              <a:gd name="connsiteX1" fmla="*/ 19050 w 6838950"/>
              <a:gd name="connsiteY1" fmla="*/ 5657850 h 6838950"/>
              <a:gd name="connsiteX2" fmla="*/ 3267075 w 6838950"/>
              <a:gd name="connsiteY2" fmla="*/ 0 h 6838950"/>
              <a:gd name="connsiteX3" fmla="*/ 6838950 w 6838950"/>
              <a:gd name="connsiteY3" fmla="*/ 0 h 6838950"/>
              <a:gd name="connsiteX4" fmla="*/ 6762750 w 6838950"/>
              <a:gd name="connsiteY4" fmla="*/ 2095500 h 6838950"/>
              <a:gd name="connsiteX5" fmla="*/ 2981325 w 6838950"/>
              <a:gd name="connsiteY5" fmla="*/ 6819900 h 6838950"/>
              <a:gd name="connsiteX6" fmla="*/ 0 w 6838950"/>
              <a:gd name="connsiteY6" fmla="*/ 6838950 h 6838950"/>
              <a:gd name="connsiteX0" fmla="*/ 0 w 6838950"/>
              <a:gd name="connsiteY0" fmla="*/ 6858000 h 6858000"/>
              <a:gd name="connsiteX1" fmla="*/ 19050 w 6838950"/>
              <a:gd name="connsiteY1" fmla="*/ 5676900 h 6858000"/>
              <a:gd name="connsiteX2" fmla="*/ 4105275 w 6838950"/>
              <a:gd name="connsiteY2" fmla="*/ 0 h 6858000"/>
              <a:gd name="connsiteX3" fmla="*/ 6838950 w 6838950"/>
              <a:gd name="connsiteY3" fmla="*/ 19050 h 6858000"/>
              <a:gd name="connsiteX4" fmla="*/ 6762750 w 6838950"/>
              <a:gd name="connsiteY4" fmla="*/ 2114550 h 6858000"/>
              <a:gd name="connsiteX5" fmla="*/ 2981325 w 6838950"/>
              <a:gd name="connsiteY5" fmla="*/ 6838950 h 6858000"/>
              <a:gd name="connsiteX6" fmla="*/ 0 w 6838950"/>
              <a:gd name="connsiteY6" fmla="*/ 6858000 h 6858000"/>
              <a:gd name="connsiteX0" fmla="*/ 0 w 6838950"/>
              <a:gd name="connsiteY0" fmla="*/ 6858000 h 6858000"/>
              <a:gd name="connsiteX1" fmla="*/ 19050 w 6838950"/>
              <a:gd name="connsiteY1" fmla="*/ 5676900 h 6858000"/>
              <a:gd name="connsiteX2" fmla="*/ 4105275 w 6838950"/>
              <a:gd name="connsiteY2" fmla="*/ 0 h 6858000"/>
              <a:gd name="connsiteX3" fmla="*/ 6838950 w 6838950"/>
              <a:gd name="connsiteY3" fmla="*/ 19050 h 6858000"/>
              <a:gd name="connsiteX4" fmla="*/ 6762750 w 6838950"/>
              <a:gd name="connsiteY4" fmla="*/ 1752600 h 6858000"/>
              <a:gd name="connsiteX5" fmla="*/ 2981325 w 6838950"/>
              <a:gd name="connsiteY5" fmla="*/ 6838950 h 6858000"/>
              <a:gd name="connsiteX6" fmla="*/ 0 w 6838950"/>
              <a:gd name="connsiteY6" fmla="*/ 6858000 h 6858000"/>
              <a:gd name="connsiteX0" fmla="*/ 0 w 6762750"/>
              <a:gd name="connsiteY0" fmla="*/ 6858000 h 6858000"/>
              <a:gd name="connsiteX1" fmla="*/ 19050 w 6762750"/>
              <a:gd name="connsiteY1" fmla="*/ 5676900 h 6858000"/>
              <a:gd name="connsiteX2" fmla="*/ 4105275 w 6762750"/>
              <a:gd name="connsiteY2" fmla="*/ 0 h 6858000"/>
              <a:gd name="connsiteX3" fmla="*/ 6762750 w 6762750"/>
              <a:gd name="connsiteY3" fmla="*/ 38100 h 6858000"/>
              <a:gd name="connsiteX4" fmla="*/ 6762750 w 6762750"/>
              <a:gd name="connsiteY4" fmla="*/ 1752600 h 6858000"/>
              <a:gd name="connsiteX5" fmla="*/ 2981325 w 6762750"/>
              <a:gd name="connsiteY5" fmla="*/ 6838950 h 6858000"/>
              <a:gd name="connsiteX6" fmla="*/ 0 w 676275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62750" h="6858000">
                <a:moveTo>
                  <a:pt x="0" y="6858000"/>
                </a:moveTo>
                <a:lnTo>
                  <a:pt x="19050" y="5676900"/>
                </a:lnTo>
                <a:lnTo>
                  <a:pt x="4105275" y="0"/>
                </a:lnTo>
                <a:lnTo>
                  <a:pt x="6762750" y="38100"/>
                </a:lnTo>
                <a:lnTo>
                  <a:pt x="6762750" y="1752600"/>
                </a:lnTo>
                <a:lnTo>
                  <a:pt x="2981325" y="6838950"/>
                </a:lnTo>
                <a:lnTo>
                  <a:pt x="0" y="6858000"/>
                </a:lnTo>
                <a:close/>
              </a:path>
            </a:pathLst>
          </a:custGeom>
        </p:spPr>
        <p:txBody>
          <a:bodyPr/>
          <a:lstStyle/>
          <a:p>
            <a:endParaRPr lang="en-US"/>
          </a:p>
        </p:txBody>
      </p:sp>
      <p:sp>
        <p:nvSpPr>
          <p:cNvPr id="12" name="Title 11">
            <a:extLst>
              <a:ext uri="{FF2B5EF4-FFF2-40B4-BE49-F238E27FC236}">
                <a16:creationId xmlns:a16="http://schemas.microsoft.com/office/drawing/2014/main" id="{0F39FFD9-D97E-45FC-90BE-E3E108EFBD2F}"/>
              </a:ext>
            </a:extLst>
          </p:cNvPr>
          <p:cNvSpPr>
            <a:spLocks noGrp="1"/>
          </p:cNvSpPr>
          <p:nvPr>
            <p:ph type="title" hasCustomPrompt="1"/>
          </p:nvPr>
        </p:nvSpPr>
        <p:spPr>
          <a:xfrm>
            <a:off x="495300" y="1793875"/>
            <a:ext cx="4914900" cy="1325563"/>
          </a:xfrm>
          <a:prstGeom prst="rect">
            <a:avLst/>
          </a:prstGeom>
        </p:spPr>
        <p:txBody>
          <a:bodyPr/>
          <a:lstStyle>
            <a:lvl1pPr>
              <a:defRPr b="1" i="1">
                <a:latin typeface="Montserrat Black" pitchFamily="2" charset="77"/>
              </a:defRPr>
            </a:lvl1pPr>
          </a:lstStyle>
          <a:p>
            <a:r>
              <a:rPr lang="en-US" dirty="0"/>
              <a:t>Your Title Goes Here</a:t>
            </a:r>
          </a:p>
        </p:txBody>
      </p:sp>
    </p:spTree>
    <p:extLst>
      <p:ext uri="{BB962C8B-B14F-4D97-AF65-F5344CB8AC3E}">
        <p14:creationId xmlns:p14="http://schemas.microsoft.com/office/powerpoint/2010/main" val="18569079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249656C5-9EBA-45D4-8DCC-4D18137C7ED7}"/>
              </a:ext>
            </a:extLst>
          </p:cNvPr>
          <p:cNvSpPr>
            <a:spLocks noGrp="1"/>
          </p:cNvSpPr>
          <p:nvPr>
            <p:ph type="title"/>
          </p:nvPr>
        </p:nvSpPr>
        <p:spPr>
          <a:xfrm>
            <a:off x="838200" y="365125"/>
            <a:ext cx="10515600" cy="1325563"/>
          </a:xfrm>
          <a:prstGeom prst="rect">
            <a:avLst/>
          </a:prstGeom>
        </p:spPr>
        <p:txBody>
          <a:bodyPr/>
          <a:lstStyle>
            <a:lvl1pPr>
              <a:defRPr b="1" i="1">
                <a:latin typeface="Montserrat Black" pitchFamily="2" charset="77"/>
              </a:defRPr>
            </a:lvl1pPr>
          </a:lstStyle>
          <a:p>
            <a:r>
              <a:rPr lang="en-US" dirty="0"/>
              <a:t>Click to edit Master title style</a:t>
            </a:r>
          </a:p>
        </p:txBody>
      </p:sp>
    </p:spTree>
    <p:extLst>
      <p:ext uri="{BB962C8B-B14F-4D97-AF65-F5344CB8AC3E}">
        <p14:creationId xmlns:p14="http://schemas.microsoft.com/office/powerpoint/2010/main" val="9556576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D94280BE-2E96-4796-A798-D5C6C7A81562}"/>
              </a:ext>
            </a:extLst>
          </p:cNvPr>
          <p:cNvSpPr>
            <a:spLocks noGrp="1"/>
          </p:cNvSpPr>
          <p:nvPr>
            <p:ph type="pic" sz="quarter" idx="10"/>
          </p:nvPr>
        </p:nvSpPr>
        <p:spPr>
          <a:xfrm>
            <a:off x="0" y="0"/>
            <a:ext cx="6096000" cy="6858000"/>
          </a:xfrm>
          <a:custGeom>
            <a:avLst/>
            <a:gdLst>
              <a:gd name="connsiteX0" fmla="*/ 0 w 6096000"/>
              <a:gd name="connsiteY0" fmla="*/ 6858000 h 6858000"/>
              <a:gd name="connsiteX1" fmla="*/ 1524000 w 6096000"/>
              <a:gd name="connsiteY1" fmla="*/ 0 h 6858000"/>
              <a:gd name="connsiteX2" fmla="*/ 6096000 w 6096000"/>
              <a:gd name="connsiteY2" fmla="*/ 0 h 6858000"/>
              <a:gd name="connsiteX3" fmla="*/ 4572000 w 6096000"/>
              <a:gd name="connsiteY3" fmla="*/ 6858000 h 6858000"/>
              <a:gd name="connsiteX4" fmla="*/ 0 w 6096000"/>
              <a:gd name="connsiteY4" fmla="*/ 6858000 h 6858000"/>
              <a:gd name="connsiteX0" fmla="*/ 0 w 6096000"/>
              <a:gd name="connsiteY0" fmla="*/ 6858000 h 6858000"/>
              <a:gd name="connsiteX1" fmla="*/ 2933700 w 6096000"/>
              <a:gd name="connsiteY1" fmla="*/ 19050 h 6858000"/>
              <a:gd name="connsiteX2" fmla="*/ 6096000 w 6096000"/>
              <a:gd name="connsiteY2" fmla="*/ 0 h 6858000"/>
              <a:gd name="connsiteX3" fmla="*/ 4572000 w 6096000"/>
              <a:gd name="connsiteY3" fmla="*/ 6858000 h 6858000"/>
              <a:gd name="connsiteX4" fmla="*/ 0 w 6096000"/>
              <a:gd name="connsiteY4" fmla="*/ 6858000 h 6858000"/>
              <a:gd name="connsiteX0" fmla="*/ 0 w 6096000"/>
              <a:gd name="connsiteY0" fmla="*/ 6858000 h 6858000"/>
              <a:gd name="connsiteX1" fmla="*/ 2933700 w 6096000"/>
              <a:gd name="connsiteY1" fmla="*/ 19050 h 6858000"/>
              <a:gd name="connsiteX2" fmla="*/ 6096000 w 6096000"/>
              <a:gd name="connsiteY2" fmla="*/ 0 h 6858000"/>
              <a:gd name="connsiteX3" fmla="*/ 3429000 w 6096000"/>
              <a:gd name="connsiteY3" fmla="*/ 6838950 h 6858000"/>
              <a:gd name="connsiteX4" fmla="*/ 0 w 6096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6858000">
                <a:moveTo>
                  <a:pt x="0" y="6858000"/>
                </a:moveTo>
                <a:lnTo>
                  <a:pt x="2933700" y="19050"/>
                </a:lnTo>
                <a:lnTo>
                  <a:pt x="6096000" y="0"/>
                </a:lnTo>
                <a:lnTo>
                  <a:pt x="3429000" y="6838950"/>
                </a:lnTo>
                <a:lnTo>
                  <a:pt x="0" y="6858000"/>
                </a:lnTo>
                <a:close/>
              </a:path>
            </a:pathLst>
          </a:custGeom>
        </p:spPr>
        <p:txBody>
          <a:bodyPr/>
          <a:lstStyle/>
          <a:p>
            <a:endParaRPr lang="en-US"/>
          </a:p>
        </p:txBody>
      </p:sp>
      <p:sp>
        <p:nvSpPr>
          <p:cNvPr id="12" name="Title 11">
            <a:extLst>
              <a:ext uri="{FF2B5EF4-FFF2-40B4-BE49-F238E27FC236}">
                <a16:creationId xmlns:a16="http://schemas.microsoft.com/office/drawing/2014/main" id="{58C56F04-5546-4B03-93EA-BD2AF4824D2E}"/>
              </a:ext>
            </a:extLst>
          </p:cNvPr>
          <p:cNvSpPr>
            <a:spLocks noGrp="1"/>
          </p:cNvSpPr>
          <p:nvPr>
            <p:ph type="title" hasCustomPrompt="1"/>
          </p:nvPr>
        </p:nvSpPr>
        <p:spPr>
          <a:xfrm>
            <a:off x="6400800" y="1565275"/>
            <a:ext cx="5105400" cy="1325563"/>
          </a:xfrm>
          <a:prstGeom prst="rect">
            <a:avLst/>
          </a:prstGeom>
        </p:spPr>
        <p:txBody>
          <a:bodyPr/>
          <a:lstStyle>
            <a:lvl1pPr>
              <a:defRPr b="1" i="1">
                <a:latin typeface="Montserrat Black" pitchFamily="2" charset="77"/>
              </a:defRPr>
            </a:lvl1pPr>
          </a:lstStyle>
          <a:p>
            <a:r>
              <a:rPr lang="en-US" dirty="0"/>
              <a:t>Your title goes here</a:t>
            </a:r>
          </a:p>
        </p:txBody>
      </p:sp>
    </p:spTree>
    <p:extLst>
      <p:ext uri="{BB962C8B-B14F-4D97-AF65-F5344CB8AC3E}">
        <p14:creationId xmlns:p14="http://schemas.microsoft.com/office/powerpoint/2010/main" val="41596307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97F26119-A1B3-44B4-922E-DB2EF7B509B3}"/>
              </a:ext>
            </a:extLst>
          </p:cNvPr>
          <p:cNvSpPr>
            <a:spLocks noGrp="1"/>
          </p:cNvSpPr>
          <p:nvPr>
            <p:ph type="pic" sz="quarter" idx="10"/>
          </p:nvPr>
        </p:nvSpPr>
        <p:spPr>
          <a:xfrm>
            <a:off x="-1" y="0"/>
            <a:ext cx="5945097" cy="4914900"/>
          </a:xfrm>
          <a:custGeom>
            <a:avLst/>
            <a:gdLst>
              <a:gd name="connsiteX0" fmla="*/ 0 w 5276850"/>
              <a:gd name="connsiteY0" fmla="*/ 0 h 4362450"/>
              <a:gd name="connsiteX1" fmla="*/ 5276850 w 5276850"/>
              <a:gd name="connsiteY1" fmla="*/ 0 h 4362450"/>
              <a:gd name="connsiteX2" fmla="*/ 5276850 w 5276850"/>
              <a:gd name="connsiteY2" fmla="*/ 4362450 h 4362450"/>
              <a:gd name="connsiteX3" fmla="*/ 0 w 5276850"/>
              <a:gd name="connsiteY3" fmla="*/ 4362450 h 4362450"/>
              <a:gd name="connsiteX4" fmla="*/ 0 w 5276850"/>
              <a:gd name="connsiteY4" fmla="*/ 0 h 4362450"/>
              <a:gd name="connsiteX0" fmla="*/ 0 w 5276850"/>
              <a:gd name="connsiteY0" fmla="*/ 0 h 4362450"/>
              <a:gd name="connsiteX1" fmla="*/ 5276850 w 5276850"/>
              <a:gd name="connsiteY1" fmla="*/ 0 h 4362450"/>
              <a:gd name="connsiteX2" fmla="*/ 2781300 w 5276850"/>
              <a:gd name="connsiteY2" fmla="*/ 2019300 h 4362450"/>
              <a:gd name="connsiteX3" fmla="*/ 0 w 5276850"/>
              <a:gd name="connsiteY3" fmla="*/ 4362450 h 4362450"/>
              <a:gd name="connsiteX4" fmla="*/ 0 w 5276850"/>
              <a:gd name="connsiteY4" fmla="*/ 0 h 4362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76850" h="4362450">
                <a:moveTo>
                  <a:pt x="0" y="0"/>
                </a:moveTo>
                <a:lnTo>
                  <a:pt x="5276850" y="0"/>
                </a:lnTo>
                <a:lnTo>
                  <a:pt x="2781300" y="2019300"/>
                </a:lnTo>
                <a:lnTo>
                  <a:pt x="0" y="4362450"/>
                </a:lnTo>
                <a:lnTo>
                  <a:pt x="0" y="0"/>
                </a:lnTo>
                <a:close/>
              </a:path>
            </a:pathLst>
          </a:custGeom>
        </p:spPr>
        <p:txBody>
          <a:bodyPr/>
          <a:lstStyle/>
          <a:p>
            <a:endParaRPr lang="en-US"/>
          </a:p>
        </p:txBody>
      </p:sp>
      <p:sp>
        <p:nvSpPr>
          <p:cNvPr id="12" name="Title 11">
            <a:extLst>
              <a:ext uri="{FF2B5EF4-FFF2-40B4-BE49-F238E27FC236}">
                <a16:creationId xmlns:a16="http://schemas.microsoft.com/office/drawing/2014/main" id="{D2C7A08B-4BE0-4ABF-B06B-B609DA6C22FC}"/>
              </a:ext>
            </a:extLst>
          </p:cNvPr>
          <p:cNvSpPr>
            <a:spLocks noGrp="1"/>
          </p:cNvSpPr>
          <p:nvPr>
            <p:ph type="title" hasCustomPrompt="1"/>
          </p:nvPr>
        </p:nvSpPr>
        <p:spPr>
          <a:xfrm>
            <a:off x="5162550" y="1660525"/>
            <a:ext cx="6115050" cy="796925"/>
          </a:xfrm>
          <a:prstGeom prst="rect">
            <a:avLst/>
          </a:prstGeom>
        </p:spPr>
        <p:txBody>
          <a:bodyPr/>
          <a:lstStyle>
            <a:lvl1pPr>
              <a:defRPr b="1" i="1">
                <a:latin typeface="Montserrat Black" pitchFamily="2" charset="77"/>
              </a:defRPr>
            </a:lvl1pPr>
          </a:lstStyle>
          <a:p>
            <a:r>
              <a:rPr lang="en-US" dirty="0"/>
              <a:t>Your title goes here</a:t>
            </a:r>
          </a:p>
        </p:txBody>
      </p:sp>
    </p:spTree>
    <p:extLst>
      <p:ext uri="{BB962C8B-B14F-4D97-AF65-F5344CB8AC3E}">
        <p14:creationId xmlns:p14="http://schemas.microsoft.com/office/powerpoint/2010/main" val="41878667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B3A9A80B-C64B-4221-B9BB-DD442681F7FB}"/>
              </a:ext>
            </a:extLst>
          </p:cNvPr>
          <p:cNvSpPr>
            <a:spLocks noGrp="1"/>
          </p:cNvSpPr>
          <p:nvPr>
            <p:ph type="pic" sz="quarter" idx="10"/>
          </p:nvPr>
        </p:nvSpPr>
        <p:spPr>
          <a:xfrm>
            <a:off x="1257300" y="2514600"/>
            <a:ext cx="3867150" cy="4343400"/>
          </a:xfrm>
          <a:custGeom>
            <a:avLst/>
            <a:gdLst>
              <a:gd name="connsiteX0" fmla="*/ 0 w 3962400"/>
              <a:gd name="connsiteY0" fmla="*/ 5105400 h 5105400"/>
              <a:gd name="connsiteX1" fmla="*/ 990600 w 3962400"/>
              <a:gd name="connsiteY1" fmla="*/ 0 h 5105400"/>
              <a:gd name="connsiteX2" fmla="*/ 3962400 w 3962400"/>
              <a:gd name="connsiteY2" fmla="*/ 0 h 5105400"/>
              <a:gd name="connsiteX3" fmla="*/ 2971800 w 3962400"/>
              <a:gd name="connsiteY3" fmla="*/ 5105400 h 5105400"/>
              <a:gd name="connsiteX4" fmla="*/ 0 w 3962400"/>
              <a:gd name="connsiteY4" fmla="*/ 5105400 h 5105400"/>
              <a:gd name="connsiteX0" fmla="*/ 0 w 3962400"/>
              <a:gd name="connsiteY0" fmla="*/ 5105400 h 5105400"/>
              <a:gd name="connsiteX1" fmla="*/ 1562100 w 3962400"/>
              <a:gd name="connsiteY1" fmla="*/ 38100 h 5105400"/>
              <a:gd name="connsiteX2" fmla="*/ 3962400 w 3962400"/>
              <a:gd name="connsiteY2" fmla="*/ 0 h 5105400"/>
              <a:gd name="connsiteX3" fmla="*/ 2971800 w 3962400"/>
              <a:gd name="connsiteY3" fmla="*/ 5105400 h 5105400"/>
              <a:gd name="connsiteX4" fmla="*/ 0 w 3962400"/>
              <a:gd name="connsiteY4" fmla="*/ 5105400 h 5105400"/>
              <a:gd name="connsiteX0" fmla="*/ 0 w 3867150"/>
              <a:gd name="connsiteY0" fmla="*/ 5105400 h 5105400"/>
              <a:gd name="connsiteX1" fmla="*/ 1466850 w 3867150"/>
              <a:gd name="connsiteY1" fmla="*/ 38100 h 5105400"/>
              <a:gd name="connsiteX2" fmla="*/ 3867150 w 3867150"/>
              <a:gd name="connsiteY2" fmla="*/ 0 h 5105400"/>
              <a:gd name="connsiteX3" fmla="*/ 2876550 w 3867150"/>
              <a:gd name="connsiteY3" fmla="*/ 5105400 h 5105400"/>
              <a:gd name="connsiteX4" fmla="*/ 0 w 3867150"/>
              <a:gd name="connsiteY4" fmla="*/ 5105400 h 5105400"/>
              <a:gd name="connsiteX0" fmla="*/ 0 w 3867150"/>
              <a:gd name="connsiteY0" fmla="*/ 5105400 h 5124450"/>
              <a:gd name="connsiteX1" fmla="*/ 1466850 w 3867150"/>
              <a:gd name="connsiteY1" fmla="*/ 38100 h 5124450"/>
              <a:gd name="connsiteX2" fmla="*/ 3867150 w 3867150"/>
              <a:gd name="connsiteY2" fmla="*/ 0 h 5124450"/>
              <a:gd name="connsiteX3" fmla="*/ 2362200 w 3867150"/>
              <a:gd name="connsiteY3" fmla="*/ 5124450 h 5124450"/>
              <a:gd name="connsiteX4" fmla="*/ 0 w 3867150"/>
              <a:gd name="connsiteY4" fmla="*/ 5105400 h 5124450"/>
              <a:gd name="connsiteX0" fmla="*/ 0 w 3867150"/>
              <a:gd name="connsiteY0" fmla="*/ 5105400 h 5124450"/>
              <a:gd name="connsiteX1" fmla="*/ 1485900 w 3867150"/>
              <a:gd name="connsiteY1" fmla="*/ 19050 h 5124450"/>
              <a:gd name="connsiteX2" fmla="*/ 3867150 w 3867150"/>
              <a:gd name="connsiteY2" fmla="*/ 0 h 5124450"/>
              <a:gd name="connsiteX3" fmla="*/ 2362200 w 3867150"/>
              <a:gd name="connsiteY3" fmla="*/ 5124450 h 5124450"/>
              <a:gd name="connsiteX4" fmla="*/ 0 w 3867150"/>
              <a:gd name="connsiteY4" fmla="*/ 5105400 h 5124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7150" h="5124450">
                <a:moveTo>
                  <a:pt x="0" y="5105400"/>
                </a:moveTo>
                <a:lnTo>
                  <a:pt x="1485900" y="19050"/>
                </a:lnTo>
                <a:lnTo>
                  <a:pt x="3867150" y="0"/>
                </a:lnTo>
                <a:lnTo>
                  <a:pt x="2362200" y="5124450"/>
                </a:lnTo>
                <a:lnTo>
                  <a:pt x="0" y="5105400"/>
                </a:lnTo>
                <a:close/>
              </a:path>
            </a:pathLst>
          </a:custGeom>
        </p:spPr>
        <p:txBody>
          <a:bodyPr/>
          <a:lstStyle/>
          <a:p>
            <a:endParaRPr lang="en-US"/>
          </a:p>
        </p:txBody>
      </p:sp>
      <p:sp>
        <p:nvSpPr>
          <p:cNvPr id="7" name="Picture Placeholder 5">
            <a:extLst>
              <a:ext uri="{FF2B5EF4-FFF2-40B4-BE49-F238E27FC236}">
                <a16:creationId xmlns:a16="http://schemas.microsoft.com/office/drawing/2014/main" id="{60D72C79-D791-492F-9F2E-8D4A4EDC02B7}"/>
              </a:ext>
            </a:extLst>
          </p:cNvPr>
          <p:cNvSpPr>
            <a:spLocks noGrp="1"/>
          </p:cNvSpPr>
          <p:nvPr>
            <p:ph type="pic" sz="quarter" idx="11"/>
          </p:nvPr>
        </p:nvSpPr>
        <p:spPr>
          <a:xfrm>
            <a:off x="6667500" y="0"/>
            <a:ext cx="3867150" cy="4343400"/>
          </a:xfrm>
          <a:custGeom>
            <a:avLst/>
            <a:gdLst>
              <a:gd name="connsiteX0" fmla="*/ 0 w 3962400"/>
              <a:gd name="connsiteY0" fmla="*/ 5105400 h 5105400"/>
              <a:gd name="connsiteX1" fmla="*/ 990600 w 3962400"/>
              <a:gd name="connsiteY1" fmla="*/ 0 h 5105400"/>
              <a:gd name="connsiteX2" fmla="*/ 3962400 w 3962400"/>
              <a:gd name="connsiteY2" fmla="*/ 0 h 5105400"/>
              <a:gd name="connsiteX3" fmla="*/ 2971800 w 3962400"/>
              <a:gd name="connsiteY3" fmla="*/ 5105400 h 5105400"/>
              <a:gd name="connsiteX4" fmla="*/ 0 w 3962400"/>
              <a:gd name="connsiteY4" fmla="*/ 5105400 h 5105400"/>
              <a:gd name="connsiteX0" fmla="*/ 0 w 3962400"/>
              <a:gd name="connsiteY0" fmla="*/ 5105400 h 5105400"/>
              <a:gd name="connsiteX1" fmla="*/ 1562100 w 3962400"/>
              <a:gd name="connsiteY1" fmla="*/ 38100 h 5105400"/>
              <a:gd name="connsiteX2" fmla="*/ 3962400 w 3962400"/>
              <a:gd name="connsiteY2" fmla="*/ 0 h 5105400"/>
              <a:gd name="connsiteX3" fmla="*/ 2971800 w 3962400"/>
              <a:gd name="connsiteY3" fmla="*/ 5105400 h 5105400"/>
              <a:gd name="connsiteX4" fmla="*/ 0 w 3962400"/>
              <a:gd name="connsiteY4" fmla="*/ 5105400 h 5105400"/>
              <a:gd name="connsiteX0" fmla="*/ 0 w 3867150"/>
              <a:gd name="connsiteY0" fmla="*/ 5105400 h 5105400"/>
              <a:gd name="connsiteX1" fmla="*/ 1466850 w 3867150"/>
              <a:gd name="connsiteY1" fmla="*/ 38100 h 5105400"/>
              <a:gd name="connsiteX2" fmla="*/ 3867150 w 3867150"/>
              <a:gd name="connsiteY2" fmla="*/ 0 h 5105400"/>
              <a:gd name="connsiteX3" fmla="*/ 2876550 w 3867150"/>
              <a:gd name="connsiteY3" fmla="*/ 5105400 h 5105400"/>
              <a:gd name="connsiteX4" fmla="*/ 0 w 3867150"/>
              <a:gd name="connsiteY4" fmla="*/ 5105400 h 5105400"/>
              <a:gd name="connsiteX0" fmla="*/ 0 w 3867150"/>
              <a:gd name="connsiteY0" fmla="*/ 5105400 h 5124450"/>
              <a:gd name="connsiteX1" fmla="*/ 1466850 w 3867150"/>
              <a:gd name="connsiteY1" fmla="*/ 38100 h 5124450"/>
              <a:gd name="connsiteX2" fmla="*/ 3867150 w 3867150"/>
              <a:gd name="connsiteY2" fmla="*/ 0 h 5124450"/>
              <a:gd name="connsiteX3" fmla="*/ 2362200 w 3867150"/>
              <a:gd name="connsiteY3" fmla="*/ 5124450 h 5124450"/>
              <a:gd name="connsiteX4" fmla="*/ 0 w 3867150"/>
              <a:gd name="connsiteY4" fmla="*/ 5105400 h 5124450"/>
              <a:gd name="connsiteX0" fmla="*/ 0 w 3867150"/>
              <a:gd name="connsiteY0" fmla="*/ 5105400 h 5124450"/>
              <a:gd name="connsiteX1" fmla="*/ 1485900 w 3867150"/>
              <a:gd name="connsiteY1" fmla="*/ 19050 h 5124450"/>
              <a:gd name="connsiteX2" fmla="*/ 3867150 w 3867150"/>
              <a:gd name="connsiteY2" fmla="*/ 0 h 5124450"/>
              <a:gd name="connsiteX3" fmla="*/ 2362200 w 3867150"/>
              <a:gd name="connsiteY3" fmla="*/ 5124450 h 5124450"/>
              <a:gd name="connsiteX4" fmla="*/ 0 w 3867150"/>
              <a:gd name="connsiteY4" fmla="*/ 5105400 h 5124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7150" h="5124450">
                <a:moveTo>
                  <a:pt x="0" y="5105400"/>
                </a:moveTo>
                <a:lnTo>
                  <a:pt x="1485900" y="19050"/>
                </a:lnTo>
                <a:lnTo>
                  <a:pt x="3867150" y="0"/>
                </a:lnTo>
                <a:lnTo>
                  <a:pt x="2362200" y="5124450"/>
                </a:lnTo>
                <a:lnTo>
                  <a:pt x="0" y="5105400"/>
                </a:lnTo>
                <a:close/>
              </a:path>
            </a:pathLst>
          </a:custGeom>
        </p:spPr>
        <p:txBody>
          <a:bodyPr/>
          <a:lstStyle/>
          <a:p>
            <a:endParaRPr lang="en-US"/>
          </a:p>
        </p:txBody>
      </p:sp>
    </p:spTree>
    <p:extLst>
      <p:ext uri="{BB962C8B-B14F-4D97-AF65-F5344CB8AC3E}">
        <p14:creationId xmlns:p14="http://schemas.microsoft.com/office/powerpoint/2010/main" val="775614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BBF2B765-60C8-4ED3-890F-5F975CDFD6EA}"/>
              </a:ext>
            </a:extLst>
          </p:cNvPr>
          <p:cNvSpPr>
            <a:spLocks noGrp="1"/>
          </p:cNvSpPr>
          <p:nvPr>
            <p:ph type="pic" sz="quarter" idx="10"/>
          </p:nvPr>
        </p:nvSpPr>
        <p:spPr>
          <a:xfrm>
            <a:off x="0" y="0"/>
            <a:ext cx="6096000" cy="3619500"/>
          </a:xfrm>
          <a:prstGeom prst="rect">
            <a:avLst/>
          </a:prstGeom>
        </p:spPr>
        <p:txBody>
          <a:bodyPr/>
          <a:lstStyle/>
          <a:p>
            <a:endParaRPr lang="en-US"/>
          </a:p>
        </p:txBody>
      </p:sp>
      <p:sp>
        <p:nvSpPr>
          <p:cNvPr id="11" name="Picture Placeholder 8">
            <a:extLst>
              <a:ext uri="{FF2B5EF4-FFF2-40B4-BE49-F238E27FC236}">
                <a16:creationId xmlns:a16="http://schemas.microsoft.com/office/drawing/2014/main" id="{F54527EE-A20B-443A-85E9-16614E03FFC9}"/>
              </a:ext>
            </a:extLst>
          </p:cNvPr>
          <p:cNvSpPr>
            <a:spLocks noGrp="1"/>
          </p:cNvSpPr>
          <p:nvPr>
            <p:ph type="pic" sz="quarter" idx="11"/>
          </p:nvPr>
        </p:nvSpPr>
        <p:spPr>
          <a:xfrm>
            <a:off x="6096000" y="0"/>
            <a:ext cx="6096000" cy="3619500"/>
          </a:xfrm>
          <a:prstGeom prst="rect">
            <a:avLst/>
          </a:prstGeom>
        </p:spPr>
        <p:txBody>
          <a:bodyPr/>
          <a:lstStyle/>
          <a:p>
            <a:endParaRPr lang="en-US"/>
          </a:p>
        </p:txBody>
      </p:sp>
      <p:sp>
        <p:nvSpPr>
          <p:cNvPr id="12" name="Title 11">
            <a:extLst>
              <a:ext uri="{FF2B5EF4-FFF2-40B4-BE49-F238E27FC236}">
                <a16:creationId xmlns:a16="http://schemas.microsoft.com/office/drawing/2014/main" id="{777BACEB-37BA-433D-858A-60B0B97BFC40}"/>
              </a:ext>
            </a:extLst>
          </p:cNvPr>
          <p:cNvSpPr>
            <a:spLocks noGrp="1"/>
          </p:cNvSpPr>
          <p:nvPr>
            <p:ph type="title" hasCustomPrompt="1"/>
          </p:nvPr>
        </p:nvSpPr>
        <p:spPr>
          <a:xfrm>
            <a:off x="4076700" y="3870325"/>
            <a:ext cx="7200900" cy="854075"/>
          </a:xfrm>
          <a:prstGeom prst="rect">
            <a:avLst/>
          </a:prstGeom>
        </p:spPr>
        <p:txBody>
          <a:bodyPr/>
          <a:lstStyle>
            <a:lvl1pPr>
              <a:defRPr b="1" i="1">
                <a:latin typeface="Montserrat Black" pitchFamily="2" charset="77"/>
              </a:defRPr>
            </a:lvl1pPr>
          </a:lstStyle>
          <a:p>
            <a:r>
              <a:rPr lang="en-US" dirty="0"/>
              <a:t>Your title goes here</a:t>
            </a:r>
          </a:p>
        </p:txBody>
      </p:sp>
    </p:spTree>
    <p:extLst>
      <p:ext uri="{BB962C8B-B14F-4D97-AF65-F5344CB8AC3E}">
        <p14:creationId xmlns:p14="http://schemas.microsoft.com/office/powerpoint/2010/main" val="851697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7" name="Picture Placeholder 8">
            <a:extLst>
              <a:ext uri="{FF2B5EF4-FFF2-40B4-BE49-F238E27FC236}">
                <a16:creationId xmlns:a16="http://schemas.microsoft.com/office/drawing/2014/main" id="{21AD605B-B0C6-4E85-83B5-082C2FD3A65E}"/>
              </a:ext>
            </a:extLst>
          </p:cNvPr>
          <p:cNvSpPr>
            <a:spLocks noGrp="1"/>
          </p:cNvSpPr>
          <p:nvPr>
            <p:ph type="pic" sz="quarter" idx="10"/>
          </p:nvPr>
        </p:nvSpPr>
        <p:spPr>
          <a:xfrm>
            <a:off x="4080281" y="-459916"/>
            <a:ext cx="3742392" cy="3505200"/>
          </a:xfrm>
          <a:prstGeom prst="diamond">
            <a:avLst/>
          </a:prstGeom>
        </p:spPr>
        <p:txBody>
          <a:bodyPr/>
          <a:lstStyle/>
          <a:p>
            <a:endParaRPr lang="en-US" dirty="0"/>
          </a:p>
        </p:txBody>
      </p:sp>
      <p:sp>
        <p:nvSpPr>
          <p:cNvPr id="9" name="Picture Placeholder 8">
            <a:extLst>
              <a:ext uri="{FF2B5EF4-FFF2-40B4-BE49-F238E27FC236}">
                <a16:creationId xmlns:a16="http://schemas.microsoft.com/office/drawing/2014/main" id="{EBD118C8-BF5E-48D6-8B1A-8B39C6A58310}"/>
              </a:ext>
            </a:extLst>
          </p:cNvPr>
          <p:cNvSpPr>
            <a:spLocks noGrp="1"/>
          </p:cNvSpPr>
          <p:nvPr>
            <p:ph type="pic" sz="quarter" idx="12"/>
          </p:nvPr>
        </p:nvSpPr>
        <p:spPr>
          <a:xfrm>
            <a:off x="2067860" y="1484542"/>
            <a:ext cx="3742392" cy="3505200"/>
          </a:xfrm>
          <a:prstGeom prst="diamond">
            <a:avLst/>
          </a:prstGeom>
        </p:spPr>
        <p:txBody>
          <a:bodyPr/>
          <a:lstStyle/>
          <a:p>
            <a:endParaRPr lang="en-US" dirty="0"/>
          </a:p>
        </p:txBody>
      </p:sp>
      <p:sp>
        <p:nvSpPr>
          <p:cNvPr id="10" name="Picture Placeholder 8">
            <a:extLst>
              <a:ext uri="{FF2B5EF4-FFF2-40B4-BE49-F238E27FC236}">
                <a16:creationId xmlns:a16="http://schemas.microsoft.com/office/drawing/2014/main" id="{661E515B-E88E-45CC-A869-84CBDBC16239}"/>
              </a:ext>
            </a:extLst>
          </p:cNvPr>
          <p:cNvSpPr>
            <a:spLocks noGrp="1"/>
          </p:cNvSpPr>
          <p:nvPr>
            <p:ph type="pic" sz="quarter" idx="13"/>
          </p:nvPr>
        </p:nvSpPr>
        <p:spPr>
          <a:xfrm>
            <a:off x="4080281" y="3429000"/>
            <a:ext cx="3742392" cy="3505200"/>
          </a:xfrm>
          <a:prstGeom prst="diamond">
            <a:avLst/>
          </a:prstGeom>
        </p:spPr>
        <p:txBody>
          <a:bodyPr/>
          <a:lstStyle/>
          <a:p>
            <a:endParaRPr lang="en-US" dirty="0"/>
          </a:p>
        </p:txBody>
      </p:sp>
      <p:sp>
        <p:nvSpPr>
          <p:cNvPr id="11" name="Picture Placeholder 8">
            <a:extLst>
              <a:ext uri="{FF2B5EF4-FFF2-40B4-BE49-F238E27FC236}">
                <a16:creationId xmlns:a16="http://schemas.microsoft.com/office/drawing/2014/main" id="{1C3067B1-B82B-4A65-95A1-945C1770A7C6}"/>
              </a:ext>
            </a:extLst>
          </p:cNvPr>
          <p:cNvSpPr>
            <a:spLocks noGrp="1"/>
          </p:cNvSpPr>
          <p:nvPr>
            <p:ph type="pic" sz="quarter" idx="14"/>
          </p:nvPr>
        </p:nvSpPr>
        <p:spPr>
          <a:xfrm>
            <a:off x="6092702" y="1484542"/>
            <a:ext cx="3742392" cy="3505200"/>
          </a:xfrm>
          <a:prstGeom prst="diamond">
            <a:avLst/>
          </a:prstGeom>
        </p:spPr>
        <p:txBody>
          <a:bodyPr/>
          <a:lstStyle/>
          <a:p>
            <a:endParaRPr lang="en-US" dirty="0"/>
          </a:p>
        </p:txBody>
      </p:sp>
    </p:spTree>
    <p:extLst>
      <p:ext uri="{BB962C8B-B14F-4D97-AF65-F5344CB8AC3E}">
        <p14:creationId xmlns:p14="http://schemas.microsoft.com/office/powerpoint/2010/main" val="20366433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slidesgratis.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hyperlink" Target="http://shopping.ppthemes.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hyperlink" Target="http://ppthemes.com/" TargetMode="Externa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ángulo 3">
            <a:extLst>
              <a:ext uri="{FF2B5EF4-FFF2-40B4-BE49-F238E27FC236}">
                <a16:creationId xmlns:a16="http://schemas.microsoft.com/office/drawing/2014/main" id="{A3029DC3-F391-E6FC-9B09-30CC648E21C8}"/>
              </a:ext>
            </a:extLst>
          </p:cNvPr>
          <p:cNvSpPr/>
          <p:nvPr userDrawn="1"/>
        </p:nvSpPr>
        <p:spPr>
          <a:xfrm>
            <a:off x="0" y="-1178145"/>
            <a:ext cx="12192000" cy="1160711"/>
          </a:xfrm>
          <a:prstGeom prst="rect">
            <a:avLst/>
          </a:prstGeom>
          <a:solidFill>
            <a:srgbClr val="4C0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uadroTexto 4">
            <a:extLst>
              <a:ext uri="{FF2B5EF4-FFF2-40B4-BE49-F238E27FC236}">
                <a16:creationId xmlns:a16="http://schemas.microsoft.com/office/drawing/2014/main" id="{28D228A1-67FE-346B-0041-75848A9A92F7}"/>
              </a:ext>
            </a:extLst>
          </p:cNvPr>
          <p:cNvSpPr txBox="1"/>
          <p:nvPr userDrawn="1"/>
        </p:nvSpPr>
        <p:spPr>
          <a:xfrm>
            <a:off x="1753900" y="-905770"/>
            <a:ext cx="3281732" cy="646331"/>
          </a:xfrm>
          <a:prstGeom prst="rect">
            <a:avLst/>
          </a:prstGeom>
          <a:noFill/>
        </p:spPr>
        <p:txBody>
          <a:bodyPr wrap="none" rtlCol="0">
            <a:spAutoFit/>
          </a:bodyPr>
          <a:lstStyle/>
          <a:p>
            <a:r>
              <a:rPr lang="en-US" dirty="0">
                <a:solidFill>
                  <a:schemeClr val="bg1"/>
                </a:solidFill>
                <a:hlinkClick r:id="rId15">
                  <a:extLst>
                    <a:ext uri="{A12FA001-AC4F-418D-AE19-62706E023703}">
                      <ahyp:hlinkClr xmlns:ahyp="http://schemas.microsoft.com/office/drawing/2018/hyperlinkcolor" val="tx"/>
                    </a:ext>
                  </a:extLst>
                </a:hlinkClick>
              </a:rPr>
              <a:t>http://ppthemes.com/</a:t>
            </a:r>
            <a:endParaRPr lang="en-US" dirty="0">
              <a:solidFill>
                <a:schemeClr val="bg1"/>
              </a:solidFill>
            </a:endParaRPr>
          </a:p>
          <a:p>
            <a:r>
              <a:rPr lang="en-US" dirty="0">
                <a:solidFill>
                  <a:schemeClr val="bg1"/>
                </a:solidFill>
                <a:hlinkClick r:id="rId16">
                  <a:extLst>
                    <a:ext uri="{A12FA001-AC4F-418D-AE19-62706E023703}">
                      <ahyp:hlinkClr xmlns:ahyp="http://schemas.microsoft.com/office/drawing/2018/hyperlinkcolor" val="tx"/>
                    </a:ext>
                  </a:extLst>
                </a:hlinkClick>
              </a:rPr>
              <a:t>http://shopping.ppthemes.com/</a:t>
            </a:r>
            <a:r>
              <a:rPr lang="en-US" dirty="0">
                <a:solidFill>
                  <a:schemeClr val="bg1"/>
                </a:solidFill>
              </a:rPr>
              <a:t> </a:t>
            </a:r>
          </a:p>
        </p:txBody>
      </p:sp>
      <p:pic>
        <p:nvPicPr>
          <p:cNvPr id="4" name="Imagen 7">
            <a:extLst>
              <a:ext uri="{FF2B5EF4-FFF2-40B4-BE49-F238E27FC236}">
                <a16:creationId xmlns:a16="http://schemas.microsoft.com/office/drawing/2014/main" id="{0BC5F802-8F72-9468-A2CA-CDABB7B3303E}"/>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009453" y="-1083156"/>
            <a:ext cx="1555777" cy="970735"/>
          </a:xfrm>
          <a:prstGeom prst="rect">
            <a:avLst/>
          </a:prstGeom>
        </p:spPr>
      </p:pic>
      <p:sp>
        <p:nvSpPr>
          <p:cNvPr id="5" name="CuadroTexto 8">
            <a:extLst>
              <a:ext uri="{FF2B5EF4-FFF2-40B4-BE49-F238E27FC236}">
                <a16:creationId xmlns:a16="http://schemas.microsoft.com/office/drawing/2014/main" id="{EAAF2EC1-5DFE-9B5B-6F0C-715386FEDC9A}"/>
              </a:ext>
            </a:extLst>
          </p:cNvPr>
          <p:cNvSpPr txBox="1"/>
          <p:nvPr userDrawn="1"/>
        </p:nvSpPr>
        <p:spPr>
          <a:xfrm>
            <a:off x="8659820" y="-645106"/>
            <a:ext cx="2659702" cy="369332"/>
          </a:xfrm>
          <a:prstGeom prst="rect">
            <a:avLst/>
          </a:prstGeom>
          <a:noFill/>
        </p:spPr>
        <p:txBody>
          <a:bodyPr wrap="none" rtlCol="0">
            <a:spAutoFit/>
          </a:bodyPr>
          <a:lstStyle/>
          <a:p>
            <a:r>
              <a:rPr lang="en-US" dirty="0">
                <a:solidFill>
                  <a:schemeClr val="bg1"/>
                </a:solidFill>
                <a:hlinkClick r:id="rId18">
                  <a:extLst>
                    <a:ext uri="{A12FA001-AC4F-418D-AE19-62706E023703}">
                      <ahyp:hlinkClr xmlns:ahyp="http://schemas.microsoft.com/office/drawing/2018/hyperlinkcolor" val="tx"/>
                    </a:ext>
                  </a:extLst>
                </a:hlinkClick>
              </a:rPr>
              <a:t>https://slidesgratis.com/</a:t>
            </a:r>
            <a:r>
              <a:rPr lang="en-US" dirty="0">
                <a:solidFill>
                  <a:schemeClr val="bg1"/>
                </a:solidFill>
              </a:rPr>
              <a:t> </a:t>
            </a:r>
          </a:p>
        </p:txBody>
      </p:sp>
      <p:pic>
        <p:nvPicPr>
          <p:cNvPr id="6" name="Imagen 13">
            <a:extLst>
              <a:ext uri="{FF2B5EF4-FFF2-40B4-BE49-F238E27FC236}">
                <a16:creationId xmlns:a16="http://schemas.microsoft.com/office/drawing/2014/main" id="{89A96BA8-AD2B-A2D9-C444-FCC2F9D70526}"/>
              </a:ext>
            </a:extLst>
          </p:cNvPr>
          <p:cNvPicPr>
            <a:picLocks noChangeAspect="1"/>
          </p:cNvPicPr>
          <p:nvPr userDrawn="1"/>
        </p:nvPicPr>
        <p:blipFill rotWithShape="1">
          <a:blip r:embed="rId19" cstate="hqprint">
            <a:extLst>
              <a:ext uri="{28A0092B-C50C-407E-A947-70E740481C1C}">
                <a14:useLocalDpi xmlns:a14="http://schemas.microsoft.com/office/drawing/2010/main" val="0"/>
              </a:ext>
            </a:extLst>
          </a:blip>
          <a:srcRect t="26389" r="12615" b="30833"/>
          <a:stretch/>
        </p:blipFill>
        <p:spPr>
          <a:xfrm>
            <a:off x="321364" y="-974539"/>
            <a:ext cx="1337946" cy="654972"/>
          </a:xfrm>
          <a:prstGeom prst="rect">
            <a:avLst/>
          </a:prstGeom>
        </p:spPr>
      </p:pic>
    </p:spTree>
    <p:extLst>
      <p:ext uri="{BB962C8B-B14F-4D97-AF65-F5344CB8AC3E}">
        <p14:creationId xmlns:p14="http://schemas.microsoft.com/office/powerpoint/2010/main" val="29160162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9" r:id="rId9"/>
    <p:sldLayoutId id="2147483661" r:id="rId10"/>
    <p:sldLayoutId id="2147483662" r:id="rId11"/>
    <p:sldLayoutId id="2147483665" r:id="rId12"/>
    <p:sldLayoutId id="2147483666"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fonts.google.com/specimen/Montserrat" TargetMode="External"/><Relationship Id="rId2" Type="http://schemas.openxmlformats.org/officeDocument/2006/relationships/hyperlink" Target="https://fonts.google.com/specimen/Lato" TargetMode="External"/><Relationship Id="rId1" Type="http://schemas.openxmlformats.org/officeDocument/2006/relationships/slideLayout" Target="../slideLayouts/slideLayout12.xml"/><Relationship Id="rId4" Type="http://schemas.openxmlformats.org/officeDocument/2006/relationships/hyperlink" Target="https://free-powerpoint-templates-download.com/"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9.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8" Type="http://schemas.openxmlformats.org/officeDocument/2006/relationships/hyperlink" Target="https://www.tiktok.com/@Ppthemes" TargetMode="External"/><Relationship Id="rId3" Type="http://schemas.openxmlformats.org/officeDocument/2006/relationships/hyperlink" Target="http://www.slidesgratis.com/" TargetMode="External"/><Relationship Id="rId7" Type="http://schemas.openxmlformats.org/officeDocument/2006/relationships/hyperlink" Target="https://www.youtube.com/@Ppthemes" TargetMode="External"/><Relationship Id="rId2" Type="http://schemas.openxmlformats.org/officeDocument/2006/relationships/hyperlink" Target="https://ppthemes.com/" TargetMode="External"/><Relationship Id="rId1" Type="http://schemas.openxmlformats.org/officeDocument/2006/relationships/slideLayout" Target="../slideLayouts/slideLayout13.xml"/><Relationship Id="rId6" Type="http://schemas.openxmlformats.org/officeDocument/2006/relationships/hyperlink" Target="https://www.facebook.com/ppthemess" TargetMode="External"/><Relationship Id="rId5" Type="http://schemas.openxmlformats.org/officeDocument/2006/relationships/hyperlink" Target="https://www.instagram.com/ppthemes/" TargetMode="External"/><Relationship Id="rId4" Type="http://schemas.openxmlformats.org/officeDocument/2006/relationships/hyperlink" Target="https://www.pptbundle.com/" TargetMode="External"/><Relationship Id="rId9" Type="http://schemas.openxmlformats.org/officeDocument/2006/relationships/hyperlink" Target="https://www.facebook.com/ppthem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free-powerpoint-templates-download.com/" TargetMode="Externa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ángulo 17">
            <a:extLst>
              <a:ext uri="{FF2B5EF4-FFF2-40B4-BE49-F238E27FC236}">
                <a16:creationId xmlns:a16="http://schemas.microsoft.com/office/drawing/2014/main" id="{8F5F15BF-00E8-0146-9639-0FB07145B42A}"/>
              </a:ext>
            </a:extLst>
          </p:cNvPr>
          <p:cNvSpPr/>
          <p:nvPr/>
        </p:nvSpPr>
        <p:spPr>
          <a:xfrm>
            <a:off x="1588" y="-1"/>
            <a:ext cx="12188825" cy="6858000"/>
          </a:xfrm>
          <a:prstGeom prst="rect">
            <a:avLst/>
          </a:prstGeom>
          <a:solidFill>
            <a:schemeClr val="tx1">
              <a:alpha val="8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302020204030203" pitchFamily="34" charset="0"/>
            </a:endParaRPr>
          </a:p>
        </p:txBody>
      </p:sp>
      <p:sp>
        <p:nvSpPr>
          <p:cNvPr id="63" name="Text Box 322"/>
          <p:cNvSpPr txBox="1">
            <a:spLocks noChangeArrowheads="1"/>
          </p:cNvSpPr>
          <p:nvPr/>
        </p:nvSpPr>
        <p:spPr bwMode="auto">
          <a:xfrm>
            <a:off x="2049333" y="1921125"/>
            <a:ext cx="804707" cy="83086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defTabSz="913989">
              <a:defRPr/>
            </a:pPr>
            <a:r>
              <a:rPr lang="en-US" sz="5399" dirty="0">
                <a:solidFill>
                  <a:schemeClr val="accent4"/>
                </a:solidFill>
                <a:latin typeface="Lato Light" panose="020F0302020204030203" pitchFamily="34" charset="0"/>
                <a:cs typeface="Lato Black"/>
              </a:rPr>
              <a:t>01</a:t>
            </a:r>
          </a:p>
        </p:txBody>
      </p:sp>
      <p:sp>
        <p:nvSpPr>
          <p:cNvPr id="75" name="Text Box 334"/>
          <p:cNvSpPr txBox="1">
            <a:spLocks noChangeArrowheads="1"/>
          </p:cNvSpPr>
          <p:nvPr/>
        </p:nvSpPr>
        <p:spPr bwMode="auto">
          <a:xfrm>
            <a:off x="2049333" y="2935273"/>
            <a:ext cx="804707" cy="83086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defTabSz="913989">
              <a:defRPr/>
            </a:pPr>
            <a:r>
              <a:rPr lang="en-US" sz="5399" dirty="0">
                <a:solidFill>
                  <a:schemeClr val="accent4"/>
                </a:solidFill>
                <a:latin typeface="Lato Light" panose="020F0302020204030203" pitchFamily="34" charset="0"/>
                <a:cs typeface="Lato Black"/>
              </a:rPr>
              <a:t>02</a:t>
            </a:r>
          </a:p>
        </p:txBody>
      </p:sp>
      <p:sp>
        <p:nvSpPr>
          <p:cNvPr id="87" name="Text Box 346"/>
          <p:cNvSpPr txBox="1">
            <a:spLocks noChangeArrowheads="1"/>
          </p:cNvSpPr>
          <p:nvPr/>
        </p:nvSpPr>
        <p:spPr bwMode="auto">
          <a:xfrm>
            <a:off x="2049333" y="3953389"/>
            <a:ext cx="804707" cy="83086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defTabSz="913989">
              <a:defRPr/>
            </a:pPr>
            <a:r>
              <a:rPr lang="en-US" sz="5399" dirty="0">
                <a:solidFill>
                  <a:schemeClr val="accent4"/>
                </a:solidFill>
                <a:latin typeface="Lato Light" panose="020F0302020204030203" pitchFamily="34" charset="0"/>
                <a:cs typeface="Lato Black"/>
              </a:rPr>
              <a:t>03</a:t>
            </a:r>
          </a:p>
        </p:txBody>
      </p:sp>
      <p:sp>
        <p:nvSpPr>
          <p:cNvPr id="99" name="Text Box 358"/>
          <p:cNvSpPr txBox="1">
            <a:spLocks noChangeArrowheads="1"/>
          </p:cNvSpPr>
          <p:nvPr/>
        </p:nvSpPr>
        <p:spPr bwMode="auto">
          <a:xfrm>
            <a:off x="2049333" y="4969918"/>
            <a:ext cx="804707" cy="83086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defTabSz="913989">
              <a:defRPr/>
            </a:pPr>
            <a:r>
              <a:rPr lang="en-US" sz="5399" dirty="0">
                <a:solidFill>
                  <a:schemeClr val="accent4"/>
                </a:solidFill>
                <a:latin typeface="Lato Light" panose="020F0302020204030203" pitchFamily="34" charset="0"/>
                <a:cs typeface="Lato Black"/>
              </a:rPr>
              <a:t>04</a:t>
            </a:r>
          </a:p>
        </p:txBody>
      </p:sp>
      <p:sp>
        <p:nvSpPr>
          <p:cNvPr id="55309" name="TextBox 121"/>
          <p:cNvSpPr txBox="1">
            <a:spLocks noChangeArrowheads="1"/>
          </p:cNvSpPr>
          <p:nvPr/>
        </p:nvSpPr>
        <p:spPr bwMode="auto">
          <a:xfrm>
            <a:off x="2926590" y="1962568"/>
            <a:ext cx="7321229" cy="809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682" tIns="54841" rIns="109682" bIns="5484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ja-JP" sz="1400" b="1" dirty="0">
                <a:solidFill>
                  <a:schemeClr val="bg1"/>
                </a:solidFill>
                <a:cs typeface="Arial" panose="020B0604020202020204" pitchFamily="34" charset="0"/>
              </a:rPr>
              <a:t>Download and install</a:t>
            </a:r>
            <a:r>
              <a:rPr lang="en-US" altLang="ja-JP" sz="1400" dirty="0">
                <a:solidFill>
                  <a:schemeClr val="bg1"/>
                </a:solidFill>
                <a:cs typeface="Arial" panose="020B0604020202020204" pitchFamily="34" charset="0"/>
              </a:rPr>
              <a:t> </a:t>
            </a:r>
            <a:r>
              <a:rPr lang="en-US" altLang="ja-JP" sz="1400" b="1" dirty="0">
                <a:solidFill>
                  <a:schemeClr val="tx2"/>
                </a:solidFill>
                <a:latin typeface="+mj-lt"/>
                <a:cs typeface="Calibri" panose="020F0502020204030204" pitchFamily="34" charset="0"/>
                <a:hlinkClick r:id="rId2">
                  <a:extLst>
                    <a:ext uri="{A12FA001-AC4F-418D-AE19-62706E023703}">
                      <ahyp:hlinkClr xmlns:ahyp="http://schemas.microsoft.com/office/drawing/2018/hyperlinkcolor" val="tx"/>
                    </a:ext>
                  </a:extLst>
                </a:hlinkClick>
              </a:rPr>
              <a:t>Lato</a:t>
            </a:r>
            <a:r>
              <a:rPr lang="en-US" altLang="ja-JP" sz="1400" b="1" dirty="0">
                <a:solidFill>
                  <a:schemeClr val="tx2"/>
                </a:solidFill>
                <a:latin typeface="+mj-lt"/>
                <a:cs typeface="Calibri" panose="020F0502020204030204" pitchFamily="34" charset="0"/>
              </a:rPr>
              <a:t> </a:t>
            </a:r>
            <a:r>
              <a:rPr lang="en-US" altLang="ja-JP" sz="1400" b="1" dirty="0">
                <a:latin typeface="+mj-lt"/>
                <a:cs typeface="Calibri" panose="020F0502020204030204" pitchFamily="34" charset="0"/>
              </a:rPr>
              <a:t> </a:t>
            </a:r>
            <a:r>
              <a:rPr lang="fr-FR" sz="1400" dirty="0">
                <a:solidFill>
                  <a:schemeClr val="bg1"/>
                </a:solidFill>
                <a:latin typeface="+mj-lt"/>
              </a:rPr>
              <a:t>and</a:t>
            </a:r>
            <a:r>
              <a:rPr lang="fr-FR" sz="1400" dirty="0">
                <a:latin typeface="+mj-lt"/>
              </a:rPr>
              <a:t> </a:t>
            </a:r>
            <a:r>
              <a:rPr lang="fr-FR" sz="1400" b="1" dirty="0">
                <a:solidFill>
                  <a:schemeClr val="tx2"/>
                </a:solidFill>
                <a:latin typeface="+mj-lt"/>
                <a:hlinkClick r:id="rId3">
                  <a:extLst>
                    <a:ext uri="{A12FA001-AC4F-418D-AE19-62706E023703}">
                      <ahyp:hlinkClr xmlns:ahyp="http://schemas.microsoft.com/office/drawing/2018/hyperlinkcolor" val="tx"/>
                    </a:ext>
                  </a:extLst>
                </a:hlinkClick>
              </a:rPr>
              <a:t>Monserrat Font </a:t>
            </a:r>
            <a:r>
              <a:rPr lang="en-US" altLang="ja-JP" sz="1400" dirty="0">
                <a:solidFill>
                  <a:schemeClr val="bg1"/>
                </a:solidFill>
                <a:cs typeface="Arial" panose="020B0604020202020204" pitchFamily="34" charset="0"/>
              </a:rPr>
              <a:t>before editing this template to ensure it looks just as you found it on </a:t>
            </a:r>
            <a:r>
              <a:rPr lang="en-US" altLang="ja-JP" sz="1400" dirty="0">
                <a:solidFill>
                  <a:schemeClr val="bg1"/>
                </a:solidFill>
                <a:cs typeface="Arial" panose="020B0604020202020204" pitchFamily="34" charset="0"/>
                <a:hlinkClick r:id="rId4"/>
              </a:rPr>
              <a:t>PPThemes.com</a:t>
            </a:r>
            <a:r>
              <a:rPr lang="en-US" altLang="ja-JP" sz="1400" dirty="0">
                <a:solidFill>
                  <a:schemeClr val="bg1"/>
                </a:solidFill>
                <a:cs typeface="Arial" panose="020B0604020202020204" pitchFamily="34" charset="0"/>
              </a:rPr>
              <a:t>. Otherwise, the fonts will change, altering the design of your template.</a:t>
            </a:r>
            <a:endParaRPr lang="en-US" altLang="es-MX" sz="1400" b="1" dirty="0">
              <a:solidFill>
                <a:schemeClr val="bg1"/>
              </a:solidFill>
              <a:cs typeface="Arial" panose="020B0604020202020204" pitchFamily="34" charset="0"/>
            </a:endParaRPr>
          </a:p>
        </p:txBody>
      </p:sp>
      <p:sp>
        <p:nvSpPr>
          <p:cNvPr id="55311" name="TextBox 124"/>
          <p:cNvSpPr txBox="1">
            <a:spLocks noChangeArrowheads="1"/>
          </p:cNvSpPr>
          <p:nvPr/>
        </p:nvSpPr>
        <p:spPr bwMode="auto">
          <a:xfrm>
            <a:off x="2926589" y="5001093"/>
            <a:ext cx="7321228" cy="809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682" tIns="54841" rIns="109682" bIns="5484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es-MX" sz="1400" dirty="0">
                <a:solidFill>
                  <a:schemeClr val="bg1"/>
                </a:solidFill>
                <a:cs typeface="Arial" panose="020B0604020202020204" pitchFamily="34" charset="0"/>
              </a:rPr>
              <a:t>Enjoy! If you like this template, don’t forget to leave a comment and share it on your social media—someone else might find it helpful too. And remember to check back often! We’ll keep uploading new options to help you keep impressing your audience.</a:t>
            </a:r>
          </a:p>
        </p:txBody>
      </p:sp>
      <p:sp>
        <p:nvSpPr>
          <p:cNvPr id="55317" name="TextBox 29"/>
          <p:cNvSpPr txBox="1">
            <a:spLocks noChangeArrowheads="1"/>
          </p:cNvSpPr>
          <p:nvPr/>
        </p:nvSpPr>
        <p:spPr bwMode="auto">
          <a:xfrm>
            <a:off x="2027277" y="505959"/>
            <a:ext cx="3151825" cy="600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3299" b="1" dirty="0">
                <a:solidFill>
                  <a:schemeClr val="bg1"/>
                </a:solidFill>
                <a:cs typeface="Arial" panose="020B0604020202020204" pitchFamily="34" charset="0"/>
              </a:rPr>
              <a:t>Read Before Use</a:t>
            </a:r>
          </a:p>
        </p:txBody>
      </p:sp>
      <p:grpSp>
        <p:nvGrpSpPr>
          <p:cNvPr id="55318" name="Group 30"/>
          <p:cNvGrpSpPr>
            <a:grpSpLocks/>
          </p:cNvGrpSpPr>
          <p:nvPr/>
        </p:nvGrpSpPr>
        <p:grpSpPr bwMode="auto">
          <a:xfrm>
            <a:off x="2107425" y="1100323"/>
            <a:ext cx="1139528" cy="36504"/>
            <a:chOff x="1775295" y="2028842"/>
            <a:chExt cx="3021910" cy="45719"/>
          </a:xfrm>
          <a:solidFill>
            <a:srgbClr val="0099B8"/>
          </a:solidFill>
        </p:grpSpPr>
        <p:sp>
          <p:nvSpPr>
            <p:cNvPr id="32" name="Rectangle 31"/>
            <p:cNvSpPr/>
            <p:nvPr/>
          </p:nvSpPr>
          <p:spPr>
            <a:xfrm flipV="1">
              <a:off x="1775295" y="2028842"/>
              <a:ext cx="540830"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68" tIns="60934" rIns="121868" bIns="60934" anchor="ctr"/>
            <a:lstStyle/>
            <a:p>
              <a:pPr algn="ctr" defTabSz="913989">
                <a:defRPr/>
              </a:pPr>
              <a:endParaRPr lang="en-US" sz="900" dirty="0">
                <a:solidFill>
                  <a:schemeClr val="bg1"/>
                </a:solidFill>
                <a:latin typeface="Lato Light" panose="020F0302020204030203" pitchFamily="34" charset="0"/>
              </a:endParaRPr>
            </a:p>
          </p:txBody>
        </p:sp>
        <p:sp>
          <p:nvSpPr>
            <p:cNvPr id="33" name="Rectangle 32"/>
            <p:cNvSpPr/>
            <p:nvPr/>
          </p:nvSpPr>
          <p:spPr>
            <a:xfrm flipV="1">
              <a:off x="2391883" y="2028842"/>
              <a:ext cx="538725"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68" tIns="60934" rIns="121868" bIns="60934" anchor="ctr"/>
            <a:lstStyle/>
            <a:p>
              <a:pPr algn="ctr" defTabSz="913989">
                <a:defRPr/>
              </a:pPr>
              <a:endParaRPr lang="en-US" sz="900" dirty="0">
                <a:solidFill>
                  <a:schemeClr val="bg1"/>
                </a:solidFill>
                <a:latin typeface="Lato Light" panose="020F0302020204030203" pitchFamily="34" charset="0"/>
              </a:endParaRPr>
            </a:p>
          </p:txBody>
        </p:sp>
        <p:sp>
          <p:nvSpPr>
            <p:cNvPr id="34" name="Rectangle 33"/>
            <p:cNvSpPr/>
            <p:nvPr/>
          </p:nvSpPr>
          <p:spPr>
            <a:xfrm flipV="1">
              <a:off x="3025305" y="2028842"/>
              <a:ext cx="540830"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68" tIns="60934" rIns="121868" bIns="60934" anchor="ctr"/>
            <a:lstStyle/>
            <a:p>
              <a:pPr algn="ctr" defTabSz="913989">
                <a:defRPr/>
              </a:pPr>
              <a:endParaRPr lang="en-US" sz="900" dirty="0">
                <a:solidFill>
                  <a:schemeClr val="bg1"/>
                </a:solidFill>
                <a:latin typeface="Lato Light" panose="020F0302020204030203" pitchFamily="34" charset="0"/>
              </a:endParaRPr>
            </a:p>
          </p:txBody>
        </p:sp>
        <p:sp>
          <p:nvSpPr>
            <p:cNvPr id="35" name="Rectangle 34"/>
            <p:cNvSpPr/>
            <p:nvPr/>
          </p:nvSpPr>
          <p:spPr>
            <a:xfrm flipV="1">
              <a:off x="3641893" y="2028842"/>
              <a:ext cx="538725"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68" tIns="60934" rIns="121868" bIns="60934" anchor="ctr"/>
            <a:lstStyle/>
            <a:p>
              <a:pPr algn="ctr" defTabSz="913989">
                <a:defRPr/>
              </a:pPr>
              <a:endParaRPr lang="en-US" sz="900" dirty="0">
                <a:solidFill>
                  <a:schemeClr val="bg1"/>
                </a:solidFill>
                <a:latin typeface="Lato Light" panose="020F0302020204030203" pitchFamily="34" charset="0"/>
              </a:endParaRPr>
            </a:p>
          </p:txBody>
        </p:sp>
        <p:sp>
          <p:nvSpPr>
            <p:cNvPr id="36" name="Rectangle 35"/>
            <p:cNvSpPr/>
            <p:nvPr/>
          </p:nvSpPr>
          <p:spPr>
            <a:xfrm flipV="1">
              <a:off x="4256376" y="2028842"/>
              <a:ext cx="540829"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68" tIns="60934" rIns="121868" bIns="60934" anchor="ctr"/>
            <a:lstStyle/>
            <a:p>
              <a:pPr algn="ctr" defTabSz="913989">
                <a:defRPr/>
              </a:pPr>
              <a:endParaRPr lang="en-US" sz="900" dirty="0">
                <a:solidFill>
                  <a:schemeClr val="bg1"/>
                </a:solidFill>
                <a:latin typeface="Lato Light" panose="020F0302020204030203" pitchFamily="34" charset="0"/>
              </a:endParaRPr>
            </a:p>
          </p:txBody>
        </p:sp>
      </p:grpSp>
      <p:sp>
        <p:nvSpPr>
          <p:cNvPr id="30" name="TextBox 121">
            <a:extLst>
              <a:ext uri="{FF2B5EF4-FFF2-40B4-BE49-F238E27FC236}">
                <a16:creationId xmlns:a16="http://schemas.microsoft.com/office/drawing/2014/main" id="{4994152A-3327-45D6-9425-D1DCEF519E86}"/>
              </a:ext>
            </a:extLst>
          </p:cNvPr>
          <p:cNvSpPr txBox="1">
            <a:spLocks noChangeArrowheads="1"/>
          </p:cNvSpPr>
          <p:nvPr/>
        </p:nvSpPr>
        <p:spPr bwMode="auto">
          <a:xfrm>
            <a:off x="2926590" y="4018749"/>
            <a:ext cx="7321228" cy="809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682" tIns="54841" rIns="109682" bIns="5484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es-MX" sz="1400" dirty="0">
                <a:solidFill>
                  <a:schemeClr val="bg1"/>
                </a:solidFill>
                <a:cs typeface="Arial" panose="020B0604020202020204" pitchFamily="34" charset="0"/>
              </a:rPr>
              <a:t>Some images may be missing, giving you the freedom to use your own. The images used were sourced from www.pexels.com, where you can find free alternatives. Feel free to replace them with your own!</a:t>
            </a:r>
          </a:p>
        </p:txBody>
      </p:sp>
      <p:sp>
        <p:nvSpPr>
          <p:cNvPr id="2" name="Rectángulo 1">
            <a:extLst>
              <a:ext uri="{FF2B5EF4-FFF2-40B4-BE49-F238E27FC236}">
                <a16:creationId xmlns:a16="http://schemas.microsoft.com/office/drawing/2014/main" id="{A861E1E4-650F-4B58-BD99-93E6FC21ADED}"/>
              </a:ext>
            </a:extLst>
          </p:cNvPr>
          <p:cNvSpPr/>
          <p:nvPr/>
        </p:nvSpPr>
        <p:spPr>
          <a:xfrm>
            <a:off x="2027277" y="1082954"/>
            <a:ext cx="6094413" cy="646203"/>
          </a:xfrm>
          <a:prstGeom prst="rect">
            <a:avLst/>
          </a:prstGeom>
        </p:spPr>
        <p:txBody>
          <a:bodyPr>
            <a:spAutoFit/>
          </a:bodyPr>
          <a:lstStyle/>
          <a:p>
            <a:r>
              <a:rPr lang="en-US" sz="3599" b="1" dirty="0">
                <a:solidFill>
                  <a:schemeClr val="accent4"/>
                </a:solidFill>
                <a:latin typeface="Lato Light" panose="020F0302020204030203" pitchFamily="34" charset="0"/>
              </a:rPr>
              <a:t>Thanks for downloading</a:t>
            </a:r>
          </a:p>
        </p:txBody>
      </p:sp>
      <p:sp>
        <p:nvSpPr>
          <p:cNvPr id="3" name="Rectángulo 2">
            <a:extLst>
              <a:ext uri="{FF2B5EF4-FFF2-40B4-BE49-F238E27FC236}">
                <a16:creationId xmlns:a16="http://schemas.microsoft.com/office/drawing/2014/main" id="{4FD16BAF-8F85-4252-90D0-A30F2681D6B9}"/>
              </a:ext>
            </a:extLst>
          </p:cNvPr>
          <p:cNvSpPr/>
          <p:nvPr/>
        </p:nvSpPr>
        <p:spPr>
          <a:xfrm>
            <a:off x="3043012" y="3034908"/>
            <a:ext cx="7227593" cy="782265"/>
          </a:xfrm>
          <a:prstGeom prst="rect">
            <a:avLst/>
          </a:prstGeom>
        </p:spPr>
        <p:txBody>
          <a:bodyPr wrap="square">
            <a:spAutoFit/>
          </a:bodyPr>
          <a:lstStyle/>
          <a:p>
            <a:pPr>
              <a:lnSpc>
                <a:spcPct val="110000"/>
              </a:lnSpc>
            </a:pPr>
            <a:r>
              <a:rPr lang="en-US" altLang="es-MX" sz="1400" dirty="0">
                <a:solidFill>
                  <a:schemeClr val="bg1"/>
                </a:solidFill>
                <a:latin typeface="Lato Light" panose="020F0302020204030203" pitchFamily="34" charset="0"/>
                <a:cs typeface="Arial" panose="020B0604020202020204" pitchFamily="34" charset="0"/>
              </a:rPr>
              <a:t>Someone once said, </a:t>
            </a:r>
            <a:r>
              <a:rPr lang="en-US" altLang="es-MX" sz="1400" b="1" dirty="0">
                <a:solidFill>
                  <a:schemeClr val="bg1"/>
                </a:solidFill>
                <a:latin typeface="Lato Light" panose="020F0302020204030203" pitchFamily="34" charset="0"/>
                <a:cs typeface="Arial" panose="020B0604020202020204" pitchFamily="34" charset="0"/>
              </a:rPr>
              <a:t>"Creativity is the key to future success." </a:t>
            </a:r>
            <a:r>
              <a:rPr lang="en-US" altLang="es-MX" sz="1400" dirty="0">
                <a:solidFill>
                  <a:schemeClr val="bg1"/>
                </a:solidFill>
                <a:latin typeface="Lato Light" panose="020F0302020204030203" pitchFamily="34" charset="0"/>
                <a:cs typeface="Arial" panose="020B0604020202020204" pitchFamily="34" charset="0"/>
              </a:rPr>
              <a:t>Feel free to make this template your own—unleash your creativity by customizing the colors, icons, and images to match your brand!</a:t>
            </a:r>
          </a:p>
        </p:txBody>
      </p:sp>
    </p:spTree>
  </p:cSld>
  <p:clrMapOvr>
    <a:masterClrMapping/>
  </p:clrMapOvr>
  <p:transition advClick="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FC9E62-4C63-4F3E-AB5B-05BA9671FB25}"/>
              </a:ext>
            </a:extLst>
          </p:cNvPr>
          <p:cNvSpPr/>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121">
            <a:extLst>
              <a:ext uri="{FF2B5EF4-FFF2-40B4-BE49-F238E27FC236}">
                <a16:creationId xmlns:a16="http://schemas.microsoft.com/office/drawing/2014/main" id="{FAFC5B64-B5F6-411D-BA46-A1AD40897F65}"/>
              </a:ext>
            </a:extLst>
          </p:cNvPr>
          <p:cNvGrpSpPr>
            <a:grpSpLocks noChangeAspect="1"/>
          </p:cNvGrpSpPr>
          <p:nvPr/>
        </p:nvGrpSpPr>
        <p:grpSpPr bwMode="auto">
          <a:xfrm>
            <a:off x="2751137" y="3789362"/>
            <a:ext cx="3421063" cy="2282825"/>
            <a:chOff x="1533" y="2777"/>
            <a:chExt cx="2155" cy="1438"/>
          </a:xfrm>
          <a:solidFill>
            <a:schemeClr val="accent2">
              <a:lumMod val="50000"/>
            </a:schemeClr>
          </a:solidFill>
        </p:grpSpPr>
        <p:sp>
          <p:nvSpPr>
            <p:cNvPr id="9" name="Freeform 122">
              <a:extLst>
                <a:ext uri="{FF2B5EF4-FFF2-40B4-BE49-F238E27FC236}">
                  <a16:creationId xmlns:a16="http://schemas.microsoft.com/office/drawing/2014/main" id="{FFC5ACE2-37DD-43C8-8523-19C0EBFA6004}"/>
                </a:ext>
              </a:extLst>
            </p:cNvPr>
            <p:cNvSpPr>
              <a:spLocks/>
            </p:cNvSpPr>
            <p:nvPr/>
          </p:nvSpPr>
          <p:spPr bwMode="auto">
            <a:xfrm>
              <a:off x="2267" y="2777"/>
              <a:ext cx="1421" cy="1423"/>
            </a:xfrm>
            <a:custGeom>
              <a:avLst/>
              <a:gdLst>
                <a:gd name="T0" fmla="*/ 953 w 1304"/>
                <a:gd name="T1" fmla="*/ 1228 h 1304"/>
                <a:gd name="T2" fmla="*/ 76 w 1304"/>
                <a:gd name="T3" fmla="*/ 351 h 1304"/>
                <a:gd name="T4" fmla="*/ 76 w 1304"/>
                <a:gd name="T5" fmla="*/ 76 h 1304"/>
                <a:gd name="T6" fmla="*/ 76 w 1304"/>
                <a:gd name="T7" fmla="*/ 76 h 1304"/>
                <a:gd name="T8" fmla="*/ 350 w 1304"/>
                <a:gd name="T9" fmla="*/ 76 h 1304"/>
                <a:gd name="T10" fmla="*/ 1228 w 1304"/>
                <a:gd name="T11" fmla="*/ 954 h 1304"/>
                <a:gd name="T12" fmla="*/ 1228 w 1304"/>
                <a:gd name="T13" fmla="*/ 1228 h 1304"/>
                <a:gd name="T14" fmla="*/ 1228 w 1304"/>
                <a:gd name="T15" fmla="*/ 1228 h 1304"/>
                <a:gd name="T16" fmla="*/ 953 w 1304"/>
                <a:gd name="T17" fmla="*/ 1228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4" h="1304">
                  <a:moveTo>
                    <a:pt x="953" y="1228"/>
                  </a:moveTo>
                  <a:cubicBezTo>
                    <a:pt x="76" y="351"/>
                    <a:pt x="76" y="351"/>
                    <a:pt x="76" y="351"/>
                  </a:cubicBezTo>
                  <a:cubicBezTo>
                    <a:pt x="0" y="275"/>
                    <a:pt x="0" y="152"/>
                    <a:pt x="76" y="76"/>
                  </a:cubicBezTo>
                  <a:cubicBezTo>
                    <a:pt x="76" y="76"/>
                    <a:pt x="76" y="76"/>
                    <a:pt x="76" y="76"/>
                  </a:cubicBezTo>
                  <a:cubicBezTo>
                    <a:pt x="151" y="0"/>
                    <a:pt x="274" y="0"/>
                    <a:pt x="350" y="76"/>
                  </a:cubicBezTo>
                  <a:cubicBezTo>
                    <a:pt x="1228" y="954"/>
                    <a:pt x="1228" y="954"/>
                    <a:pt x="1228" y="954"/>
                  </a:cubicBezTo>
                  <a:cubicBezTo>
                    <a:pt x="1304" y="1029"/>
                    <a:pt x="1304" y="1152"/>
                    <a:pt x="1228" y="1228"/>
                  </a:cubicBezTo>
                  <a:cubicBezTo>
                    <a:pt x="1228" y="1228"/>
                    <a:pt x="1228" y="1228"/>
                    <a:pt x="1228" y="1228"/>
                  </a:cubicBezTo>
                  <a:cubicBezTo>
                    <a:pt x="1152" y="1304"/>
                    <a:pt x="1029" y="1304"/>
                    <a:pt x="953" y="12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123">
              <a:extLst>
                <a:ext uri="{FF2B5EF4-FFF2-40B4-BE49-F238E27FC236}">
                  <a16:creationId xmlns:a16="http://schemas.microsoft.com/office/drawing/2014/main" id="{DFB0881A-B3BA-4BA5-838E-8A3E2E42BD6A}"/>
                </a:ext>
              </a:extLst>
            </p:cNvPr>
            <p:cNvSpPr>
              <a:spLocks/>
            </p:cNvSpPr>
            <p:nvPr/>
          </p:nvSpPr>
          <p:spPr bwMode="auto">
            <a:xfrm>
              <a:off x="1533" y="2792"/>
              <a:ext cx="1421" cy="1423"/>
            </a:xfrm>
            <a:custGeom>
              <a:avLst/>
              <a:gdLst>
                <a:gd name="T0" fmla="*/ 954 w 1304"/>
                <a:gd name="T1" fmla="*/ 1228 h 1304"/>
                <a:gd name="T2" fmla="*/ 76 w 1304"/>
                <a:gd name="T3" fmla="*/ 351 h 1304"/>
                <a:gd name="T4" fmla="*/ 76 w 1304"/>
                <a:gd name="T5" fmla="*/ 76 h 1304"/>
                <a:gd name="T6" fmla="*/ 76 w 1304"/>
                <a:gd name="T7" fmla="*/ 76 h 1304"/>
                <a:gd name="T8" fmla="*/ 351 w 1304"/>
                <a:gd name="T9" fmla="*/ 76 h 1304"/>
                <a:gd name="T10" fmla="*/ 1228 w 1304"/>
                <a:gd name="T11" fmla="*/ 954 h 1304"/>
                <a:gd name="T12" fmla="*/ 1228 w 1304"/>
                <a:gd name="T13" fmla="*/ 1228 h 1304"/>
                <a:gd name="T14" fmla="*/ 1228 w 1304"/>
                <a:gd name="T15" fmla="*/ 1228 h 1304"/>
                <a:gd name="T16" fmla="*/ 954 w 1304"/>
                <a:gd name="T17" fmla="*/ 1228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4" h="1304">
                  <a:moveTo>
                    <a:pt x="954" y="1228"/>
                  </a:moveTo>
                  <a:cubicBezTo>
                    <a:pt x="76" y="351"/>
                    <a:pt x="76" y="351"/>
                    <a:pt x="76" y="351"/>
                  </a:cubicBezTo>
                  <a:cubicBezTo>
                    <a:pt x="0" y="275"/>
                    <a:pt x="0" y="152"/>
                    <a:pt x="76" y="76"/>
                  </a:cubicBezTo>
                  <a:cubicBezTo>
                    <a:pt x="76" y="76"/>
                    <a:pt x="76" y="76"/>
                    <a:pt x="76" y="76"/>
                  </a:cubicBezTo>
                  <a:cubicBezTo>
                    <a:pt x="152" y="0"/>
                    <a:pt x="275" y="0"/>
                    <a:pt x="351" y="76"/>
                  </a:cubicBezTo>
                  <a:cubicBezTo>
                    <a:pt x="1228" y="954"/>
                    <a:pt x="1228" y="954"/>
                    <a:pt x="1228" y="954"/>
                  </a:cubicBezTo>
                  <a:cubicBezTo>
                    <a:pt x="1304" y="1030"/>
                    <a:pt x="1304" y="1152"/>
                    <a:pt x="1228" y="1228"/>
                  </a:cubicBezTo>
                  <a:cubicBezTo>
                    <a:pt x="1228" y="1228"/>
                    <a:pt x="1228" y="1228"/>
                    <a:pt x="1228" y="1228"/>
                  </a:cubicBezTo>
                  <a:cubicBezTo>
                    <a:pt x="1153" y="1304"/>
                    <a:pt x="1030" y="1304"/>
                    <a:pt x="954" y="12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7" name="Title 6">
            <a:extLst>
              <a:ext uri="{FF2B5EF4-FFF2-40B4-BE49-F238E27FC236}">
                <a16:creationId xmlns:a16="http://schemas.microsoft.com/office/drawing/2014/main" id="{AEBAB86F-7D67-4518-B060-DBD319D8A0D5}"/>
              </a:ext>
            </a:extLst>
          </p:cNvPr>
          <p:cNvSpPr>
            <a:spLocks noGrp="1"/>
          </p:cNvSpPr>
          <p:nvPr>
            <p:ph type="title"/>
          </p:nvPr>
        </p:nvSpPr>
        <p:spPr/>
        <p:txBody>
          <a:bodyPr/>
          <a:lstStyle/>
          <a:p>
            <a:r>
              <a:rPr lang="en-US" dirty="0">
                <a:solidFill>
                  <a:srgbClr val="47244C"/>
                </a:solidFill>
              </a:rPr>
              <a:t>Your title </a:t>
            </a:r>
            <a:r>
              <a:rPr lang="en-US" dirty="0">
                <a:solidFill>
                  <a:schemeClr val="bg1"/>
                </a:solidFill>
              </a:rPr>
              <a:t>goes here</a:t>
            </a:r>
          </a:p>
        </p:txBody>
      </p:sp>
      <p:sp>
        <p:nvSpPr>
          <p:cNvPr id="6" name="Text Placeholder 448">
            <a:extLst>
              <a:ext uri="{FF2B5EF4-FFF2-40B4-BE49-F238E27FC236}">
                <a16:creationId xmlns:a16="http://schemas.microsoft.com/office/drawing/2014/main" id="{046CEA1E-D0D1-469D-8563-802E629E96AF}"/>
              </a:ext>
            </a:extLst>
          </p:cNvPr>
          <p:cNvSpPr txBox="1">
            <a:spLocks/>
          </p:cNvSpPr>
          <p:nvPr/>
        </p:nvSpPr>
        <p:spPr>
          <a:xfrm>
            <a:off x="6248400" y="3123342"/>
            <a:ext cx="5080454" cy="2665541"/>
          </a:xfrm>
          <a:custGeom>
            <a:avLst/>
            <a:gdLst>
              <a:gd name="connsiteX0" fmla="*/ 0 w 6096000"/>
              <a:gd name="connsiteY0" fmla="*/ 6858000 h 6858000"/>
              <a:gd name="connsiteX1" fmla="*/ 1524000 w 6096000"/>
              <a:gd name="connsiteY1" fmla="*/ 0 h 6858000"/>
              <a:gd name="connsiteX2" fmla="*/ 6096000 w 6096000"/>
              <a:gd name="connsiteY2" fmla="*/ 0 h 6858000"/>
              <a:gd name="connsiteX3" fmla="*/ 4572000 w 6096000"/>
              <a:gd name="connsiteY3" fmla="*/ 6858000 h 6858000"/>
              <a:gd name="connsiteX4" fmla="*/ 0 w 6096000"/>
              <a:gd name="connsiteY4" fmla="*/ 6858000 h 6858000"/>
              <a:gd name="connsiteX0" fmla="*/ 0 w 6096000"/>
              <a:gd name="connsiteY0" fmla="*/ 6858000 h 6858000"/>
              <a:gd name="connsiteX1" fmla="*/ 2933700 w 6096000"/>
              <a:gd name="connsiteY1" fmla="*/ 19050 h 6858000"/>
              <a:gd name="connsiteX2" fmla="*/ 6096000 w 6096000"/>
              <a:gd name="connsiteY2" fmla="*/ 0 h 6858000"/>
              <a:gd name="connsiteX3" fmla="*/ 4572000 w 6096000"/>
              <a:gd name="connsiteY3" fmla="*/ 6858000 h 6858000"/>
              <a:gd name="connsiteX4" fmla="*/ 0 w 6096000"/>
              <a:gd name="connsiteY4" fmla="*/ 6858000 h 6858000"/>
              <a:gd name="connsiteX0" fmla="*/ 0 w 6096000"/>
              <a:gd name="connsiteY0" fmla="*/ 6858000 h 6858000"/>
              <a:gd name="connsiteX1" fmla="*/ 2933700 w 6096000"/>
              <a:gd name="connsiteY1" fmla="*/ 19050 h 6858000"/>
              <a:gd name="connsiteX2" fmla="*/ 6096000 w 6096000"/>
              <a:gd name="connsiteY2" fmla="*/ 0 h 6858000"/>
              <a:gd name="connsiteX3" fmla="*/ 3429000 w 6096000"/>
              <a:gd name="connsiteY3" fmla="*/ 6838950 h 6858000"/>
              <a:gd name="connsiteX4" fmla="*/ 0 w 6096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6858000">
                <a:moveTo>
                  <a:pt x="0" y="6858000"/>
                </a:moveTo>
                <a:lnTo>
                  <a:pt x="2933700" y="19050"/>
                </a:lnTo>
                <a:lnTo>
                  <a:pt x="6096000" y="0"/>
                </a:lnTo>
                <a:lnTo>
                  <a:pt x="3429000" y="6838950"/>
                </a:lnTo>
                <a:lnTo>
                  <a:pt x="0" y="6858000"/>
                </a:lnTo>
                <a:close/>
              </a:path>
            </a:pathLst>
          </a:cu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Donec fringilla est orci. Orci varius natoque penatibus et magnis dis. Donec fringilla est orci</a:t>
            </a:r>
          </a:p>
          <a:p>
            <a:endParaRPr lang="en-US" sz="2400" dirty="0"/>
          </a:p>
          <a:p>
            <a:r>
              <a:rPr lang="en-US" sz="2400" dirty="0"/>
              <a:t>Donec fringilla est orci. Orci varius natoque penatibus et magnis dis. Donec fringilla est orci</a:t>
            </a:r>
          </a:p>
          <a:p>
            <a:endParaRPr lang="en-US" sz="2400" dirty="0"/>
          </a:p>
        </p:txBody>
      </p:sp>
      <p:sp>
        <p:nvSpPr>
          <p:cNvPr id="14" name="Picture Placeholder 13">
            <a:extLst>
              <a:ext uri="{FF2B5EF4-FFF2-40B4-BE49-F238E27FC236}">
                <a16:creationId xmlns:a16="http://schemas.microsoft.com/office/drawing/2014/main" id="{5BC569A7-57D7-E9DC-3F46-98F32633713D}"/>
              </a:ext>
            </a:extLst>
          </p:cNvPr>
          <p:cNvSpPr>
            <a:spLocks noGrp="1"/>
          </p:cNvSpPr>
          <p:nvPr>
            <p:ph type="pic" sz="quarter" idx="10"/>
          </p:nvPr>
        </p:nvSpPr>
        <p:spPr/>
        <p:txBody>
          <a:bodyPr/>
          <a:lstStyle/>
          <a:p>
            <a:endParaRPr lang="es-CO"/>
          </a:p>
        </p:txBody>
      </p:sp>
    </p:spTree>
    <p:extLst>
      <p:ext uri="{BB962C8B-B14F-4D97-AF65-F5344CB8AC3E}">
        <p14:creationId xmlns:p14="http://schemas.microsoft.com/office/powerpoint/2010/main" val="8146375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21">
            <a:extLst>
              <a:ext uri="{FF2B5EF4-FFF2-40B4-BE49-F238E27FC236}">
                <a16:creationId xmlns:a16="http://schemas.microsoft.com/office/drawing/2014/main" id="{0919DE5F-D6E3-4B23-901E-FA134299476F}"/>
              </a:ext>
            </a:extLst>
          </p:cNvPr>
          <p:cNvGrpSpPr>
            <a:grpSpLocks noChangeAspect="1"/>
          </p:cNvGrpSpPr>
          <p:nvPr/>
        </p:nvGrpSpPr>
        <p:grpSpPr bwMode="auto">
          <a:xfrm>
            <a:off x="8456440" y="866775"/>
            <a:ext cx="3421063" cy="2282825"/>
            <a:chOff x="1533" y="2777"/>
            <a:chExt cx="2155" cy="1438"/>
          </a:xfrm>
          <a:solidFill>
            <a:schemeClr val="accent2">
              <a:lumMod val="50000"/>
            </a:schemeClr>
          </a:solidFill>
        </p:grpSpPr>
        <p:sp>
          <p:nvSpPr>
            <p:cNvPr id="18" name="Freeform 122">
              <a:extLst>
                <a:ext uri="{FF2B5EF4-FFF2-40B4-BE49-F238E27FC236}">
                  <a16:creationId xmlns:a16="http://schemas.microsoft.com/office/drawing/2014/main" id="{CED91916-2071-480B-9798-8B925E77704B}"/>
                </a:ext>
              </a:extLst>
            </p:cNvPr>
            <p:cNvSpPr>
              <a:spLocks/>
            </p:cNvSpPr>
            <p:nvPr/>
          </p:nvSpPr>
          <p:spPr bwMode="auto">
            <a:xfrm>
              <a:off x="2267" y="2777"/>
              <a:ext cx="1421" cy="1423"/>
            </a:xfrm>
            <a:custGeom>
              <a:avLst/>
              <a:gdLst>
                <a:gd name="T0" fmla="*/ 953 w 1304"/>
                <a:gd name="T1" fmla="*/ 1228 h 1304"/>
                <a:gd name="T2" fmla="*/ 76 w 1304"/>
                <a:gd name="T3" fmla="*/ 351 h 1304"/>
                <a:gd name="T4" fmla="*/ 76 w 1304"/>
                <a:gd name="T5" fmla="*/ 76 h 1304"/>
                <a:gd name="T6" fmla="*/ 76 w 1304"/>
                <a:gd name="T7" fmla="*/ 76 h 1304"/>
                <a:gd name="T8" fmla="*/ 350 w 1304"/>
                <a:gd name="T9" fmla="*/ 76 h 1304"/>
                <a:gd name="T10" fmla="*/ 1228 w 1304"/>
                <a:gd name="T11" fmla="*/ 954 h 1304"/>
                <a:gd name="T12" fmla="*/ 1228 w 1304"/>
                <a:gd name="T13" fmla="*/ 1228 h 1304"/>
                <a:gd name="T14" fmla="*/ 1228 w 1304"/>
                <a:gd name="T15" fmla="*/ 1228 h 1304"/>
                <a:gd name="T16" fmla="*/ 953 w 1304"/>
                <a:gd name="T17" fmla="*/ 1228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4" h="1304">
                  <a:moveTo>
                    <a:pt x="953" y="1228"/>
                  </a:moveTo>
                  <a:cubicBezTo>
                    <a:pt x="76" y="351"/>
                    <a:pt x="76" y="351"/>
                    <a:pt x="76" y="351"/>
                  </a:cubicBezTo>
                  <a:cubicBezTo>
                    <a:pt x="0" y="275"/>
                    <a:pt x="0" y="152"/>
                    <a:pt x="76" y="76"/>
                  </a:cubicBezTo>
                  <a:cubicBezTo>
                    <a:pt x="76" y="76"/>
                    <a:pt x="76" y="76"/>
                    <a:pt x="76" y="76"/>
                  </a:cubicBezTo>
                  <a:cubicBezTo>
                    <a:pt x="151" y="0"/>
                    <a:pt x="274" y="0"/>
                    <a:pt x="350" y="76"/>
                  </a:cubicBezTo>
                  <a:cubicBezTo>
                    <a:pt x="1228" y="954"/>
                    <a:pt x="1228" y="954"/>
                    <a:pt x="1228" y="954"/>
                  </a:cubicBezTo>
                  <a:cubicBezTo>
                    <a:pt x="1304" y="1029"/>
                    <a:pt x="1304" y="1152"/>
                    <a:pt x="1228" y="1228"/>
                  </a:cubicBezTo>
                  <a:cubicBezTo>
                    <a:pt x="1228" y="1228"/>
                    <a:pt x="1228" y="1228"/>
                    <a:pt x="1228" y="1228"/>
                  </a:cubicBezTo>
                  <a:cubicBezTo>
                    <a:pt x="1152" y="1304"/>
                    <a:pt x="1029" y="1304"/>
                    <a:pt x="953" y="12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23">
              <a:extLst>
                <a:ext uri="{FF2B5EF4-FFF2-40B4-BE49-F238E27FC236}">
                  <a16:creationId xmlns:a16="http://schemas.microsoft.com/office/drawing/2014/main" id="{248DAB6D-F232-4D78-86F3-5130118E0EDA}"/>
                </a:ext>
              </a:extLst>
            </p:cNvPr>
            <p:cNvSpPr>
              <a:spLocks/>
            </p:cNvSpPr>
            <p:nvPr/>
          </p:nvSpPr>
          <p:spPr bwMode="auto">
            <a:xfrm>
              <a:off x="1533" y="2792"/>
              <a:ext cx="1421" cy="1423"/>
            </a:xfrm>
            <a:custGeom>
              <a:avLst/>
              <a:gdLst>
                <a:gd name="T0" fmla="*/ 954 w 1304"/>
                <a:gd name="T1" fmla="*/ 1228 h 1304"/>
                <a:gd name="T2" fmla="*/ 76 w 1304"/>
                <a:gd name="T3" fmla="*/ 351 h 1304"/>
                <a:gd name="T4" fmla="*/ 76 w 1304"/>
                <a:gd name="T5" fmla="*/ 76 h 1304"/>
                <a:gd name="T6" fmla="*/ 76 w 1304"/>
                <a:gd name="T7" fmla="*/ 76 h 1304"/>
                <a:gd name="T8" fmla="*/ 351 w 1304"/>
                <a:gd name="T9" fmla="*/ 76 h 1304"/>
                <a:gd name="T10" fmla="*/ 1228 w 1304"/>
                <a:gd name="T11" fmla="*/ 954 h 1304"/>
                <a:gd name="T12" fmla="*/ 1228 w 1304"/>
                <a:gd name="T13" fmla="*/ 1228 h 1304"/>
                <a:gd name="T14" fmla="*/ 1228 w 1304"/>
                <a:gd name="T15" fmla="*/ 1228 h 1304"/>
                <a:gd name="T16" fmla="*/ 954 w 1304"/>
                <a:gd name="T17" fmla="*/ 1228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4" h="1304">
                  <a:moveTo>
                    <a:pt x="954" y="1228"/>
                  </a:moveTo>
                  <a:cubicBezTo>
                    <a:pt x="76" y="351"/>
                    <a:pt x="76" y="351"/>
                    <a:pt x="76" y="351"/>
                  </a:cubicBezTo>
                  <a:cubicBezTo>
                    <a:pt x="0" y="275"/>
                    <a:pt x="0" y="152"/>
                    <a:pt x="76" y="76"/>
                  </a:cubicBezTo>
                  <a:cubicBezTo>
                    <a:pt x="76" y="76"/>
                    <a:pt x="76" y="76"/>
                    <a:pt x="76" y="76"/>
                  </a:cubicBezTo>
                  <a:cubicBezTo>
                    <a:pt x="152" y="0"/>
                    <a:pt x="275" y="0"/>
                    <a:pt x="351" y="76"/>
                  </a:cubicBezTo>
                  <a:cubicBezTo>
                    <a:pt x="1228" y="954"/>
                    <a:pt x="1228" y="954"/>
                    <a:pt x="1228" y="954"/>
                  </a:cubicBezTo>
                  <a:cubicBezTo>
                    <a:pt x="1304" y="1030"/>
                    <a:pt x="1304" y="1152"/>
                    <a:pt x="1228" y="1228"/>
                  </a:cubicBezTo>
                  <a:cubicBezTo>
                    <a:pt x="1228" y="1228"/>
                    <a:pt x="1228" y="1228"/>
                    <a:pt x="1228" y="1228"/>
                  </a:cubicBezTo>
                  <a:cubicBezTo>
                    <a:pt x="1153" y="1304"/>
                    <a:pt x="1030" y="1304"/>
                    <a:pt x="954" y="12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4" name="Group 121">
            <a:extLst>
              <a:ext uri="{FF2B5EF4-FFF2-40B4-BE49-F238E27FC236}">
                <a16:creationId xmlns:a16="http://schemas.microsoft.com/office/drawing/2014/main" id="{AAF7E63B-9B1D-4715-871F-E5803FCC264A}"/>
              </a:ext>
            </a:extLst>
          </p:cNvPr>
          <p:cNvGrpSpPr>
            <a:grpSpLocks noChangeAspect="1"/>
          </p:cNvGrpSpPr>
          <p:nvPr/>
        </p:nvGrpSpPr>
        <p:grpSpPr bwMode="auto">
          <a:xfrm>
            <a:off x="173210" y="3125787"/>
            <a:ext cx="3421063" cy="2282825"/>
            <a:chOff x="1533" y="2777"/>
            <a:chExt cx="2155" cy="1438"/>
          </a:xfrm>
          <a:solidFill>
            <a:schemeClr val="accent1"/>
          </a:solidFill>
        </p:grpSpPr>
        <p:sp>
          <p:nvSpPr>
            <p:cNvPr id="15" name="Freeform 122">
              <a:extLst>
                <a:ext uri="{FF2B5EF4-FFF2-40B4-BE49-F238E27FC236}">
                  <a16:creationId xmlns:a16="http://schemas.microsoft.com/office/drawing/2014/main" id="{407C1A8D-A6D0-44C4-BD8C-B22779F662D5}"/>
                </a:ext>
              </a:extLst>
            </p:cNvPr>
            <p:cNvSpPr>
              <a:spLocks/>
            </p:cNvSpPr>
            <p:nvPr/>
          </p:nvSpPr>
          <p:spPr bwMode="auto">
            <a:xfrm>
              <a:off x="2267" y="2777"/>
              <a:ext cx="1421" cy="1423"/>
            </a:xfrm>
            <a:custGeom>
              <a:avLst/>
              <a:gdLst>
                <a:gd name="T0" fmla="*/ 953 w 1304"/>
                <a:gd name="T1" fmla="*/ 1228 h 1304"/>
                <a:gd name="T2" fmla="*/ 76 w 1304"/>
                <a:gd name="T3" fmla="*/ 351 h 1304"/>
                <a:gd name="T4" fmla="*/ 76 w 1304"/>
                <a:gd name="T5" fmla="*/ 76 h 1304"/>
                <a:gd name="T6" fmla="*/ 76 w 1304"/>
                <a:gd name="T7" fmla="*/ 76 h 1304"/>
                <a:gd name="T8" fmla="*/ 350 w 1304"/>
                <a:gd name="T9" fmla="*/ 76 h 1304"/>
                <a:gd name="T10" fmla="*/ 1228 w 1304"/>
                <a:gd name="T11" fmla="*/ 954 h 1304"/>
                <a:gd name="T12" fmla="*/ 1228 w 1304"/>
                <a:gd name="T13" fmla="*/ 1228 h 1304"/>
                <a:gd name="T14" fmla="*/ 1228 w 1304"/>
                <a:gd name="T15" fmla="*/ 1228 h 1304"/>
                <a:gd name="T16" fmla="*/ 953 w 1304"/>
                <a:gd name="T17" fmla="*/ 1228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4" h="1304">
                  <a:moveTo>
                    <a:pt x="953" y="1228"/>
                  </a:moveTo>
                  <a:cubicBezTo>
                    <a:pt x="76" y="351"/>
                    <a:pt x="76" y="351"/>
                    <a:pt x="76" y="351"/>
                  </a:cubicBezTo>
                  <a:cubicBezTo>
                    <a:pt x="0" y="275"/>
                    <a:pt x="0" y="152"/>
                    <a:pt x="76" y="76"/>
                  </a:cubicBezTo>
                  <a:cubicBezTo>
                    <a:pt x="76" y="76"/>
                    <a:pt x="76" y="76"/>
                    <a:pt x="76" y="76"/>
                  </a:cubicBezTo>
                  <a:cubicBezTo>
                    <a:pt x="151" y="0"/>
                    <a:pt x="274" y="0"/>
                    <a:pt x="350" y="76"/>
                  </a:cubicBezTo>
                  <a:cubicBezTo>
                    <a:pt x="1228" y="954"/>
                    <a:pt x="1228" y="954"/>
                    <a:pt x="1228" y="954"/>
                  </a:cubicBezTo>
                  <a:cubicBezTo>
                    <a:pt x="1304" y="1029"/>
                    <a:pt x="1304" y="1152"/>
                    <a:pt x="1228" y="1228"/>
                  </a:cubicBezTo>
                  <a:cubicBezTo>
                    <a:pt x="1228" y="1228"/>
                    <a:pt x="1228" y="1228"/>
                    <a:pt x="1228" y="1228"/>
                  </a:cubicBezTo>
                  <a:cubicBezTo>
                    <a:pt x="1152" y="1304"/>
                    <a:pt x="1029" y="1304"/>
                    <a:pt x="953" y="12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23">
              <a:extLst>
                <a:ext uri="{FF2B5EF4-FFF2-40B4-BE49-F238E27FC236}">
                  <a16:creationId xmlns:a16="http://schemas.microsoft.com/office/drawing/2014/main" id="{D71926D4-3D37-4702-BF62-614A375C2E34}"/>
                </a:ext>
              </a:extLst>
            </p:cNvPr>
            <p:cNvSpPr>
              <a:spLocks/>
            </p:cNvSpPr>
            <p:nvPr/>
          </p:nvSpPr>
          <p:spPr bwMode="auto">
            <a:xfrm>
              <a:off x="1533" y="2792"/>
              <a:ext cx="1421" cy="1423"/>
            </a:xfrm>
            <a:custGeom>
              <a:avLst/>
              <a:gdLst>
                <a:gd name="T0" fmla="*/ 954 w 1304"/>
                <a:gd name="T1" fmla="*/ 1228 h 1304"/>
                <a:gd name="T2" fmla="*/ 76 w 1304"/>
                <a:gd name="T3" fmla="*/ 351 h 1304"/>
                <a:gd name="T4" fmla="*/ 76 w 1304"/>
                <a:gd name="T5" fmla="*/ 76 h 1304"/>
                <a:gd name="T6" fmla="*/ 76 w 1304"/>
                <a:gd name="T7" fmla="*/ 76 h 1304"/>
                <a:gd name="T8" fmla="*/ 351 w 1304"/>
                <a:gd name="T9" fmla="*/ 76 h 1304"/>
                <a:gd name="T10" fmla="*/ 1228 w 1304"/>
                <a:gd name="T11" fmla="*/ 954 h 1304"/>
                <a:gd name="T12" fmla="*/ 1228 w 1304"/>
                <a:gd name="T13" fmla="*/ 1228 h 1304"/>
                <a:gd name="T14" fmla="*/ 1228 w 1304"/>
                <a:gd name="T15" fmla="*/ 1228 h 1304"/>
                <a:gd name="T16" fmla="*/ 954 w 1304"/>
                <a:gd name="T17" fmla="*/ 1228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4" h="1304">
                  <a:moveTo>
                    <a:pt x="954" y="1228"/>
                  </a:moveTo>
                  <a:cubicBezTo>
                    <a:pt x="76" y="351"/>
                    <a:pt x="76" y="351"/>
                    <a:pt x="76" y="351"/>
                  </a:cubicBezTo>
                  <a:cubicBezTo>
                    <a:pt x="0" y="275"/>
                    <a:pt x="0" y="152"/>
                    <a:pt x="76" y="76"/>
                  </a:cubicBezTo>
                  <a:cubicBezTo>
                    <a:pt x="76" y="76"/>
                    <a:pt x="76" y="76"/>
                    <a:pt x="76" y="76"/>
                  </a:cubicBezTo>
                  <a:cubicBezTo>
                    <a:pt x="152" y="0"/>
                    <a:pt x="275" y="0"/>
                    <a:pt x="351" y="76"/>
                  </a:cubicBezTo>
                  <a:cubicBezTo>
                    <a:pt x="1228" y="954"/>
                    <a:pt x="1228" y="954"/>
                    <a:pt x="1228" y="954"/>
                  </a:cubicBezTo>
                  <a:cubicBezTo>
                    <a:pt x="1304" y="1030"/>
                    <a:pt x="1304" y="1152"/>
                    <a:pt x="1228" y="1228"/>
                  </a:cubicBezTo>
                  <a:cubicBezTo>
                    <a:pt x="1228" y="1228"/>
                    <a:pt x="1228" y="1228"/>
                    <a:pt x="1228" y="1228"/>
                  </a:cubicBezTo>
                  <a:cubicBezTo>
                    <a:pt x="1153" y="1304"/>
                    <a:pt x="1030" y="1304"/>
                    <a:pt x="954" y="12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2" name="Text Placeholder 448">
            <a:extLst>
              <a:ext uri="{FF2B5EF4-FFF2-40B4-BE49-F238E27FC236}">
                <a16:creationId xmlns:a16="http://schemas.microsoft.com/office/drawing/2014/main" id="{4E995224-3A08-4F5C-8F0A-0667B51B7D95}"/>
              </a:ext>
            </a:extLst>
          </p:cNvPr>
          <p:cNvSpPr txBox="1">
            <a:spLocks/>
          </p:cNvSpPr>
          <p:nvPr/>
        </p:nvSpPr>
        <p:spPr>
          <a:xfrm>
            <a:off x="5276850" y="5009293"/>
            <a:ext cx="5562600" cy="1372458"/>
          </a:xfrm>
          <a:custGeom>
            <a:avLst/>
            <a:gdLst>
              <a:gd name="connsiteX0" fmla="*/ 0 w 6096000"/>
              <a:gd name="connsiteY0" fmla="*/ 6858000 h 6858000"/>
              <a:gd name="connsiteX1" fmla="*/ 1524000 w 6096000"/>
              <a:gd name="connsiteY1" fmla="*/ 0 h 6858000"/>
              <a:gd name="connsiteX2" fmla="*/ 6096000 w 6096000"/>
              <a:gd name="connsiteY2" fmla="*/ 0 h 6858000"/>
              <a:gd name="connsiteX3" fmla="*/ 4572000 w 6096000"/>
              <a:gd name="connsiteY3" fmla="*/ 6858000 h 6858000"/>
              <a:gd name="connsiteX4" fmla="*/ 0 w 6096000"/>
              <a:gd name="connsiteY4" fmla="*/ 6858000 h 6858000"/>
              <a:gd name="connsiteX0" fmla="*/ 0 w 6096000"/>
              <a:gd name="connsiteY0" fmla="*/ 6858000 h 6858000"/>
              <a:gd name="connsiteX1" fmla="*/ 2933700 w 6096000"/>
              <a:gd name="connsiteY1" fmla="*/ 19050 h 6858000"/>
              <a:gd name="connsiteX2" fmla="*/ 6096000 w 6096000"/>
              <a:gd name="connsiteY2" fmla="*/ 0 h 6858000"/>
              <a:gd name="connsiteX3" fmla="*/ 4572000 w 6096000"/>
              <a:gd name="connsiteY3" fmla="*/ 6858000 h 6858000"/>
              <a:gd name="connsiteX4" fmla="*/ 0 w 6096000"/>
              <a:gd name="connsiteY4" fmla="*/ 6858000 h 6858000"/>
              <a:gd name="connsiteX0" fmla="*/ 0 w 6096000"/>
              <a:gd name="connsiteY0" fmla="*/ 6858000 h 6858000"/>
              <a:gd name="connsiteX1" fmla="*/ 2933700 w 6096000"/>
              <a:gd name="connsiteY1" fmla="*/ 19050 h 6858000"/>
              <a:gd name="connsiteX2" fmla="*/ 6096000 w 6096000"/>
              <a:gd name="connsiteY2" fmla="*/ 0 h 6858000"/>
              <a:gd name="connsiteX3" fmla="*/ 3429000 w 6096000"/>
              <a:gd name="connsiteY3" fmla="*/ 6838950 h 6858000"/>
              <a:gd name="connsiteX4" fmla="*/ 0 w 6096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6858000">
                <a:moveTo>
                  <a:pt x="0" y="6858000"/>
                </a:moveTo>
                <a:lnTo>
                  <a:pt x="2933700" y="19050"/>
                </a:lnTo>
                <a:lnTo>
                  <a:pt x="6096000" y="0"/>
                </a:lnTo>
                <a:lnTo>
                  <a:pt x="3429000" y="6838950"/>
                </a:lnTo>
                <a:lnTo>
                  <a:pt x="0" y="6858000"/>
                </a:lnTo>
                <a:close/>
              </a:path>
            </a:pathLst>
          </a:cu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Donec fringilla est orci. Orci varius natoque penatibus et magnis dis. Donec fringilla est orci</a:t>
            </a:r>
          </a:p>
          <a:p>
            <a:endParaRPr lang="en-US" sz="2400" dirty="0"/>
          </a:p>
        </p:txBody>
      </p:sp>
      <p:sp>
        <p:nvSpPr>
          <p:cNvPr id="13" name="Text Placeholder 448">
            <a:extLst>
              <a:ext uri="{FF2B5EF4-FFF2-40B4-BE49-F238E27FC236}">
                <a16:creationId xmlns:a16="http://schemas.microsoft.com/office/drawing/2014/main" id="{816C0760-6B22-40BB-B07B-0A8FE9D28119}"/>
              </a:ext>
            </a:extLst>
          </p:cNvPr>
          <p:cNvSpPr txBox="1">
            <a:spLocks/>
          </p:cNvSpPr>
          <p:nvPr/>
        </p:nvSpPr>
        <p:spPr>
          <a:xfrm>
            <a:off x="1104900" y="1142142"/>
            <a:ext cx="5562600" cy="1372458"/>
          </a:xfrm>
          <a:custGeom>
            <a:avLst/>
            <a:gdLst>
              <a:gd name="connsiteX0" fmla="*/ 0 w 6096000"/>
              <a:gd name="connsiteY0" fmla="*/ 6858000 h 6858000"/>
              <a:gd name="connsiteX1" fmla="*/ 1524000 w 6096000"/>
              <a:gd name="connsiteY1" fmla="*/ 0 h 6858000"/>
              <a:gd name="connsiteX2" fmla="*/ 6096000 w 6096000"/>
              <a:gd name="connsiteY2" fmla="*/ 0 h 6858000"/>
              <a:gd name="connsiteX3" fmla="*/ 4572000 w 6096000"/>
              <a:gd name="connsiteY3" fmla="*/ 6858000 h 6858000"/>
              <a:gd name="connsiteX4" fmla="*/ 0 w 6096000"/>
              <a:gd name="connsiteY4" fmla="*/ 6858000 h 6858000"/>
              <a:gd name="connsiteX0" fmla="*/ 0 w 6096000"/>
              <a:gd name="connsiteY0" fmla="*/ 6858000 h 6858000"/>
              <a:gd name="connsiteX1" fmla="*/ 2933700 w 6096000"/>
              <a:gd name="connsiteY1" fmla="*/ 19050 h 6858000"/>
              <a:gd name="connsiteX2" fmla="*/ 6096000 w 6096000"/>
              <a:gd name="connsiteY2" fmla="*/ 0 h 6858000"/>
              <a:gd name="connsiteX3" fmla="*/ 4572000 w 6096000"/>
              <a:gd name="connsiteY3" fmla="*/ 6858000 h 6858000"/>
              <a:gd name="connsiteX4" fmla="*/ 0 w 6096000"/>
              <a:gd name="connsiteY4" fmla="*/ 6858000 h 6858000"/>
              <a:gd name="connsiteX0" fmla="*/ 0 w 6096000"/>
              <a:gd name="connsiteY0" fmla="*/ 6858000 h 6858000"/>
              <a:gd name="connsiteX1" fmla="*/ 2933700 w 6096000"/>
              <a:gd name="connsiteY1" fmla="*/ 19050 h 6858000"/>
              <a:gd name="connsiteX2" fmla="*/ 6096000 w 6096000"/>
              <a:gd name="connsiteY2" fmla="*/ 0 h 6858000"/>
              <a:gd name="connsiteX3" fmla="*/ 3429000 w 6096000"/>
              <a:gd name="connsiteY3" fmla="*/ 6838950 h 6858000"/>
              <a:gd name="connsiteX4" fmla="*/ 0 w 6096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6858000">
                <a:moveTo>
                  <a:pt x="0" y="6858000"/>
                </a:moveTo>
                <a:lnTo>
                  <a:pt x="2933700" y="19050"/>
                </a:lnTo>
                <a:lnTo>
                  <a:pt x="6096000" y="0"/>
                </a:lnTo>
                <a:lnTo>
                  <a:pt x="3429000" y="6838950"/>
                </a:lnTo>
                <a:lnTo>
                  <a:pt x="0" y="6858000"/>
                </a:lnTo>
                <a:close/>
              </a:path>
            </a:pathLst>
          </a:cu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Donec fringilla est orci. Orci varius natoque penatibus et magnis dis. Donec fringilla est orci</a:t>
            </a:r>
          </a:p>
          <a:p>
            <a:endParaRPr lang="en-US" sz="2400" dirty="0"/>
          </a:p>
        </p:txBody>
      </p:sp>
      <p:sp>
        <p:nvSpPr>
          <p:cNvPr id="23" name="Picture Placeholder 22">
            <a:extLst>
              <a:ext uri="{FF2B5EF4-FFF2-40B4-BE49-F238E27FC236}">
                <a16:creationId xmlns:a16="http://schemas.microsoft.com/office/drawing/2014/main" id="{33C1EE46-EEF2-93DB-FAC0-91A8BA3CA161}"/>
              </a:ext>
            </a:extLst>
          </p:cNvPr>
          <p:cNvSpPr>
            <a:spLocks noGrp="1"/>
          </p:cNvSpPr>
          <p:nvPr>
            <p:ph type="pic" sz="quarter" idx="10"/>
          </p:nvPr>
        </p:nvSpPr>
        <p:spPr/>
        <p:txBody>
          <a:bodyPr/>
          <a:lstStyle/>
          <a:p>
            <a:endParaRPr lang="es-CO"/>
          </a:p>
        </p:txBody>
      </p:sp>
      <p:sp>
        <p:nvSpPr>
          <p:cNvPr id="25" name="Picture Placeholder 24">
            <a:extLst>
              <a:ext uri="{FF2B5EF4-FFF2-40B4-BE49-F238E27FC236}">
                <a16:creationId xmlns:a16="http://schemas.microsoft.com/office/drawing/2014/main" id="{263B97FD-5935-C5A2-7BBD-6E3E9138786D}"/>
              </a:ext>
            </a:extLst>
          </p:cNvPr>
          <p:cNvSpPr>
            <a:spLocks noGrp="1"/>
          </p:cNvSpPr>
          <p:nvPr>
            <p:ph type="pic" sz="quarter" idx="11"/>
          </p:nvPr>
        </p:nvSpPr>
        <p:spPr/>
        <p:txBody>
          <a:bodyPr/>
          <a:lstStyle/>
          <a:p>
            <a:endParaRPr lang="es-CO"/>
          </a:p>
        </p:txBody>
      </p:sp>
    </p:spTree>
    <p:extLst>
      <p:ext uri="{BB962C8B-B14F-4D97-AF65-F5344CB8AC3E}">
        <p14:creationId xmlns:p14="http://schemas.microsoft.com/office/powerpoint/2010/main" val="7606156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Freeform 44">
            <a:extLst>
              <a:ext uri="{FF2B5EF4-FFF2-40B4-BE49-F238E27FC236}">
                <a16:creationId xmlns:a16="http://schemas.microsoft.com/office/drawing/2014/main" id="{DCD44DC3-668F-D2BA-C0A1-22FAF33438E9}"/>
              </a:ext>
            </a:extLst>
          </p:cNvPr>
          <p:cNvSpPr/>
          <p:nvPr/>
        </p:nvSpPr>
        <p:spPr>
          <a:xfrm>
            <a:off x="1370910" y="3152156"/>
            <a:ext cx="3086100" cy="2095500"/>
          </a:xfrm>
          <a:custGeom>
            <a:avLst/>
            <a:gdLst>
              <a:gd name="connsiteX0" fmla="*/ 1334880 w 2669761"/>
              <a:gd name="connsiteY0" fmla="*/ 0 h 2095500"/>
              <a:gd name="connsiteX1" fmla="*/ 2669761 w 2669761"/>
              <a:gd name="connsiteY1" fmla="*/ 1518816 h 2095500"/>
              <a:gd name="connsiteX2" fmla="*/ 2613772 w 2669761"/>
              <a:gd name="connsiteY2" fmla="*/ 1582500 h 2095500"/>
              <a:gd name="connsiteX3" fmla="*/ 1334880 w 2669761"/>
              <a:gd name="connsiteY3" fmla="*/ 2095500 h 2095500"/>
              <a:gd name="connsiteX4" fmla="*/ 55988 w 2669761"/>
              <a:gd name="connsiteY4" fmla="*/ 1582500 h 2095500"/>
              <a:gd name="connsiteX5" fmla="*/ 0 w 2669761"/>
              <a:gd name="connsiteY5" fmla="*/ 1518816 h 2095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69761" h="2095500">
                <a:moveTo>
                  <a:pt x="1334880" y="0"/>
                </a:moveTo>
                <a:lnTo>
                  <a:pt x="2669761" y="1518816"/>
                </a:lnTo>
                <a:lnTo>
                  <a:pt x="2613772" y="1582500"/>
                </a:lnTo>
                <a:cubicBezTo>
                  <a:pt x="2309790" y="1895802"/>
                  <a:pt x="1849753" y="2095500"/>
                  <a:pt x="1334880" y="2095500"/>
                </a:cubicBezTo>
                <a:cubicBezTo>
                  <a:pt x="820008" y="2095500"/>
                  <a:pt x="359971" y="1895802"/>
                  <a:pt x="55988" y="1582500"/>
                </a:cubicBezTo>
                <a:lnTo>
                  <a:pt x="0" y="151881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9" name="Freeform 58">
            <a:extLst>
              <a:ext uri="{FF2B5EF4-FFF2-40B4-BE49-F238E27FC236}">
                <a16:creationId xmlns:a16="http://schemas.microsoft.com/office/drawing/2014/main" id="{41DD48F6-F2AD-8903-7B7F-86A216E7D165}"/>
              </a:ext>
            </a:extLst>
          </p:cNvPr>
          <p:cNvSpPr/>
          <p:nvPr/>
        </p:nvSpPr>
        <p:spPr>
          <a:xfrm rot="10800000">
            <a:off x="3047310" y="2447306"/>
            <a:ext cx="3086100" cy="2095500"/>
          </a:xfrm>
          <a:custGeom>
            <a:avLst/>
            <a:gdLst>
              <a:gd name="connsiteX0" fmla="*/ 1334880 w 2669761"/>
              <a:gd name="connsiteY0" fmla="*/ 0 h 2095500"/>
              <a:gd name="connsiteX1" fmla="*/ 2669761 w 2669761"/>
              <a:gd name="connsiteY1" fmla="*/ 1518816 h 2095500"/>
              <a:gd name="connsiteX2" fmla="*/ 2613772 w 2669761"/>
              <a:gd name="connsiteY2" fmla="*/ 1582500 h 2095500"/>
              <a:gd name="connsiteX3" fmla="*/ 1334880 w 2669761"/>
              <a:gd name="connsiteY3" fmla="*/ 2095500 h 2095500"/>
              <a:gd name="connsiteX4" fmla="*/ 55988 w 2669761"/>
              <a:gd name="connsiteY4" fmla="*/ 1582500 h 2095500"/>
              <a:gd name="connsiteX5" fmla="*/ 0 w 2669761"/>
              <a:gd name="connsiteY5" fmla="*/ 1518816 h 2095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69761" h="2095500">
                <a:moveTo>
                  <a:pt x="1334880" y="0"/>
                </a:moveTo>
                <a:lnTo>
                  <a:pt x="2669761" y="1518816"/>
                </a:lnTo>
                <a:lnTo>
                  <a:pt x="2613772" y="1582500"/>
                </a:lnTo>
                <a:cubicBezTo>
                  <a:pt x="2309790" y="1895802"/>
                  <a:pt x="1849753" y="2095500"/>
                  <a:pt x="1334880" y="2095500"/>
                </a:cubicBezTo>
                <a:cubicBezTo>
                  <a:pt x="820008" y="2095500"/>
                  <a:pt x="359971" y="1895802"/>
                  <a:pt x="55988" y="1582500"/>
                </a:cubicBezTo>
                <a:lnTo>
                  <a:pt x="0" y="1518816"/>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0" name="Freeform 59">
            <a:extLst>
              <a:ext uri="{FF2B5EF4-FFF2-40B4-BE49-F238E27FC236}">
                <a16:creationId xmlns:a16="http://schemas.microsoft.com/office/drawing/2014/main" id="{FCCFF02A-CDC3-80B6-7661-E95C23B52F03}"/>
              </a:ext>
            </a:extLst>
          </p:cNvPr>
          <p:cNvSpPr/>
          <p:nvPr/>
        </p:nvSpPr>
        <p:spPr>
          <a:xfrm>
            <a:off x="4648892" y="3152156"/>
            <a:ext cx="3086100" cy="2095500"/>
          </a:xfrm>
          <a:custGeom>
            <a:avLst/>
            <a:gdLst>
              <a:gd name="connsiteX0" fmla="*/ 1334880 w 2669761"/>
              <a:gd name="connsiteY0" fmla="*/ 0 h 2095500"/>
              <a:gd name="connsiteX1" fmla="*/ 2669761 w 2669761"/>
              <a:gd name="connsiteY1" fmla="*/ 1518816 h 2095500"/>
              <a:gd name="connsiteX2" fmla="*/ 2613772 w 2669761"/>
              <a:gd name="connsiteY2" fmla="*/ 1582500 h 2095500"/>
              <a:gd name="connsiteX3" fmla="*/ 1334880 w 2669761"/>
              <a:gd name="connsiteY3" fmla="*/ 2095500 h 2095500"/>
              <a:gd name="connsiteX4" fmla="*/ 55988 w 2669761"/>
              <a:gd name="connsiteY4" fmla="*/ 1582500 h 2095500"/>
              <a:gd name="connsiteX5" fmla="*/ 0 w 2669761"/>
              <a:gd name="connsiteY5" fmla="*/ 1518816 h 2095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69761" h="2095500">
                <a:moveTo>
                  <a:pt x="1334880" y="0"/>
                </a:moveTo>
                <a:lnTo>
                  <a:pt x="2669761" y="1518816"/>
                </a:lnTo>
                <a:lnTo>
                  <a:pt x="2613772" y="1582500"/>
                </a:lnTo>
                <a:cubicBezTo>
                  <a:pt x="2309790" y="1895802"/>
                  <a:pt x="1849753" y="2095500"/>
                  <a:pt x="1334880" y="2095500"/>
                </a:cubicBezTo>
                <a:cubicBezTo>
                  <a:pt x="820008" y="2095500"/>
                  <a:pt x="359971" y="1895802"/>
                  <a:pt x="55988" y="1582500"/>
                </a:cubicBezTo>
                <a:lnTo>
                  <a:pt x="0" y="1518816"/>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1" name="Freeform 60">
            <a:extLst>
              <a:ext uri="{FF2B5EF4-FFF2-40B4-BE49-F238E27FC236}">
                <a16:creationId xmlns:a16="http://schemas.microsoft.com/office/drawing/2014/main" id="{B4A121D4-BCF6-1E37-8A5C-43F324CAC1B3}"/>
              </a:ext>
            </a:extLst>
          </p:cNvPr>
          <p:cNvSpPr/>
          <p:nvPr/>
        </p:nvSpPr>
        <p:spPr>
          <a:xfrm rot="10800000">
            <a:off x="6325292" y="2447306"/>
            <a:ext cx="3086100" cy="2095500"/>
          </a:xfrm>
          <a:custGeom>
            <a:avLst/>
            <a:gdLst>
              <a:gd name="connsiteX0" fmla="*/ 1334880 w 2669761"/>
              <a:gd name="connsiteY0" fmla="*/ 0 h 2095500"/>
              <a:gd name="connsiteX1" fmla="*/ 2669761 w 2669761"/>
              <a:gd name="connsiteY1" fmla="*/ 1518816 h 2095500"/>
              <a:gd name="connsiteX2" fmla="*/ 2613772 w 2669761"/>
              <a:gd name="connsiteY2" fmla="*/ 1582500 h 2095500"/>
              <a:gd name="connsiteX3" fmla="*/ 1334880 w 2669761"/>
              <a:gd name="connsiteY3" fmla="*/ 2095500 h 2095500"/>
              <a:gd name="connsiteX4" fmla="*/ 55988 w 2669761"/>
              <a:gd name="connsiteY4" fmla="*/ 1582500 h 2095500"/>
              <a:gd name="connsiteX5" fmla="*/ 0 w 2669761"/>
              <a:gd name="connsiteY5" fmla="*/ 1518816 h 2095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69761" h="2095500">
                <a:moveTo>
                  <a:pt x="1334880" y="0"/>
                </a:moveTo>
                <a:lnTo>
                  <a:pt x="2669761" y="1518816"/>
                </a:lnTo>
                <a:lnTo>
                  <a:pt x="2613772" y="1582500"/>
                </a:lnTo>
                <a:cubicBezTo>
                  <a:pt x="2309790" y="1895802"/>
                  <a:pt x="1849753" y="2095500"/>
                  <a:pt x="1334880" y="2095500"/>
                </a:cubicBezTo>
                <a:cubicBezTo>
                  <a:pt x="820008" y="2095500"/>
                  <a:pt x="359971" y="1895802"/>
                  <a:pt x="55988" y="1582500"/>
                </a:cubicBezTo>
                <a:lnTo>
                  <a:pt x="0" y="1518816"/>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Freeform 61">
            <a:extLst>
              <a:ext uri="{FF2B5EF4-FFF2-40B4-BE49-F238E27FC236}">
                <a16:creationId xmlns:a16="http://schemas.microsoft.com/office/drawing/2014/main" id="{8943C05D-67BD-5156-ECFF-493F773449B7}"/>
              </a:ext>
            </a:extLst>
          </p:cNvPr>
          <p:cNvSpPr/>
          <p:nvPr/>
        </p:nvSpPr>
        <p:spPr>
          <a:xfrm>
            <a:off x="7964974" y="3152156"/>
            <a:ext cx="3086100" cy="2095500"/>
          </a:xfrm>
          <a:custGeom>
            <a:avLst/>
            <a:gdLst>
              <a:gd name="connsiteX0" fmla="*/ 1334880 w 2669761"/>
              <a:gd name="connsiteY0" fmla="*/ 0 h 2095500"/>
              <a:gd name="connsiteX1" fmla="*/ 2669761 w 2669761"/>
              <a:gd name="connsiteY1" fmla="*/ 1518816 h 2095500"/>
              <a:gd name="connsiteX2" fmla="*/ 2613772 w 2669761"/>
              <a:gd name="connsiteY2" fmla="*/ 1582500 h 2095500"/>
              <a:gd name="connsiteX3" fmla="*/ 1334880 w 2669761"/>
              <a:gd name="connsiteY3" fmla="*/ 2095500 h 2095500"/>
              <a:gd name="connsiteX4" fmla="*/ 55988 w 2669761"/>
              <a:gd name="connsiteY4" fmla="*/ 1582500 h 2095500"/>
              <a:gd name="connsiteX5" fmla="*/ 0 w 2669761"/>
              <a:gd name="connsiteY5" fmla="*/ 1518816 h 2095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69761" h="2095500">
                <a:moveTo>
                  <a:pt x="1334880" y="0"/>
                </a:moveTo>
                <a:lnTo>
                  <a:pt x="2669761" y="1518816"/>
                </a:lnTo>
                <a:lnTo>
                  <a:pt x="2613772" y="1582500"/>
                </a:lnTo>
                <a:cubicBezTo>
                  <a:pt x="2309790" y="1895802"/>
                  <a:pt x="1849753" y="2095500"/>
                  <a:pt x="1334880" y="2095500"/>
                </a:cubicBezTo>
                <a:cubicBezTo>
                  <a:pt x="820008" y="2095500"/>
                  <a:pt x="359971" y="1895802"/>
                  <a:pt x="55988" y="1582500"/>
                </a:cubicBezTo>
                <a:lnTo>
                  <a:pt x="0" y="1518816"/>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9" name="Graphic 43">
            <a:extLst>
              <a:ext uri="{FF2B5EF4-FFF2-40B4-BE49-F238E27FC236}">
                <a16:creationId xmlns:a16="http://schemas.microsoft.com/office/drawing/2014/main" id="{0C689799-37F3-62BD-FA90-3E5BFFD33FF7}"/>
              </a:ext>
            </a:extLst>
          </p:cNvPr>
          <p:cNvGrpSpPr/>
          <p:nvPr/>
        </p:nvGrpSpPr>
        <p:grpSpPr>
          <a:xfrm>
            <a:off x="2472526" y="2926848"/>
            <a:ext cx="7438832" cy="1622946"/>
            <a:chOff x="5410908" y="2406476"/>
            <a:chExt cx="7438832" cy="1622946"/>
          </a:xfrm>
          <a:solidFill>
            <a:srgbClr val="FFFFFF"/>
          </a:solidFill>
        </p:grpSpPr>
        <p:sp>
          <p:nvSpPr>
            <p:cNvPr id="70" name="Freeform 69">
              <a:extLst>
                <a:ext uri="{FF2B5EF4-FFF2-40B4-BE49-F238E27FC236}">
                  <a16:creationId xmlns:a16="http://schemas.microsoft.com/office/drawing/2014/main" id="{9DED043E-716F-5597-9800-E45D91BAEA7E}"/>
                </a:ext>
              </a:extLst>
            </p:cNvPr>
            <p:cNvSpPr/>
            <p:nvPr/>
          </p:nvSpPr>
          <p:spPr>
            <a:xfrm>
              <a:off x="5410908" y="3230363"/>
              <a:ext cx="856251" cy="667010"/>
            </a:xfrm>
            <a:custGeom>
              <a:avLst/>
              <a:gdLst>
                <a:gd name="connsiteX0" fmla="*/ 610210 w 856251"/>
                <a:gd name="connsiteY0" fmla="*/ 309240 h 667010"/>
                <a:gd name="connsiteX1" fmla="*/ 755730 w 856251"/>
                <a:gd name="connsiteY1" fmla="*/ 182835 h 667010"/>
                <a:gd name="connsiteX2" fmla="*/ 755730 w 856251"/>
                <a:gd name="connsiteY2" fmla="*/ 667011 h 667010"/>
                <a:gd name="connsiteX3" fmla="*/ 610210 w 856251"/>
                <a:gd name="connsiteY3" fmla="*/ 667011 h 667010"/>
                <a:gd name="connsiteX4" fmla="*/ 610210 w 856251"/>
                <a:gd name="connsiteY4" fmla="*/ 309240 h 667010"/>
                <a:gd name="connsiteX5" fmla="*/ 426336 w 856251"/>
                <a:gd name="connsiteY5" fmla="*/ 665882 h 667010"/>
                <a:gd name="connsiteX6" fmla="*/ 571856 w 856251"/>
                <a:gd name="connsiteY6" fmla="*/ 665882 h 667010"/>
                <a:gd name="connsiteX7" fmla="*/ 571856 w 856251"/>
                <a:gd name="connsiteY7" fmla="*/ 341970 h 667010"/>
                <a:gd name="connsiteX8" fmla="*/ 426336 w 856251"/>
                <a:gd name="connsiteY8" fmla="*/ 468375 h 667010"/>
                <a:gd name="connsiteX9" fmla="*/ 426336 w 856251"/>
                <a:gd name="connsiteY9" fmla="*/ 665882 h 667010"/>
                <a:gd name="connsiteX10" fmla="*/ 242462 w 856251"/>
                <a:gd name="connsiteY10" fmla="*/ 665882 h 667010"/>
                <a:gd name="connsiteX11" fmla="*/ 387982 w 856251"/>
                <a:gd name="connsiteY11" fmla="*/ 665882 h 667010"/>
                <a:gd name="connsiteX12" fmla="*/ 387982 w 856251"/>
                <a:gd name="connsiteY12" fmla="*/ 469503 h 667010"/>
                <a:gd name="connsiteX13" fmla="*/ 242462 w 856251"/>
                <a:gd name="connsiteY13" fmla="*/ 314883 h 667010"/>
                <a:gd name="connsiteX14" fmla="*/ 242462 w 856251"/>
                <a:gd name="connsiteY14" fmla="*/ 665882 h 667010"/>
                <a:gd name="connsiteX15" fmla="*/ 58587 w 856251"/>
                <a:gd name="connsiteY15" fmla="*/ 665882 h 667010"/>
                <a:gd name="connsiteX16" fmla="*/ 204108 w 856251"/>
                <a:gd name="connsiteY16" fmla="*/ 665882 h 667010"/>
                <a:gd name="connsiteX17" fmla="*/ 204108 w 856251"/>
                <a:gd name="connsiteY17" fmla="*/ 294568 h 667010"/>
                <a:gd name="connsiteX18" fmla="*/ 58587 w 856251"/>
                <a:gd name="connsiteY18" fmla="*/ 413073 h 667010"/>
                <a:gd name="connsiteX19" fmla="*/ 58587 w 856251"/>
                <a:gd name="connsiteY19" fmla="*/ 665882 h 667010"/>
                <a:gd name="connsiteX20" fmla="*/ 842591 w 856251"/>
                <a:gd name="connsiteY20" fmla="*/ 1129 h 667010"/>
                <a:gd name="connsiteX21" fmla="*/ 702711 w 856251"/>
                <a:gd name="connsiteY21" fmla="*/ 0 h 667010"/>
                <a:gd name="connsiteX22" fmla="*/ 691430 w 856251"/>
                <a:gd name="connsiteY22" fmla="*/ 23701 h 667010"/>
                <a:gd name="connsiteX23" fmla="*/ 734297 w 856251"/>
                <a:gd name="connsiteY23" fmla="*/ 72231 h 667010"/>
                <a:gd name="connsiteX24" fmla="*/ 408287 w 856251"/>
                <a:gd name="connsiteY24" fmla="*/ 354385 h 667010"/>
                <a:gd name="connsiteX25" fmla="*/ 237950 w 856251"/>
                <a:gd name="connsiteY25" fmla="*/ 173806 h 667010"/>
                <a:gd name="connsiteX26" fmla="*/ 200723 w 856251"/>
                <a:gd name="connsiteY26" fmla="*/ 171549 h 667010"/>
                <a:gd name="connsiteX27" fmla="*/ 10081 w 856251"/>
                <a:gd name="connsiteY27" fmla="*/ 326169 h 667010"/>
                <a:gd name="connsiteX28" fmla="*/ 5569 w 856251"/>
                <a:gd name="connsiteY28" fmla="*/ 364542 h 667010"/>
                <a:gd name="connsiteX29" fmla="*/ 43923 w 856251"/>
                <a:gd name="connsiteY29" fmla="*/ 369057 h 667010"/>
                <a:gd name="connsiteX30" fmla="*/ 214260 w 856251"/>
                <a:gd name="connsiteY30" fmla="*/ 230237 h 667010"/>
                <a:gd name="connsiteX31" fmla="*/ 385725 w 856251"/>
                <a:gd name="connsiteY31" fmla="*/ 411944 h 667010"/>
                <a:gd name="connsiteX32" fmla="*/ 406031 w 856251"/>
                <a:gd name="connsiteY32" fmla="*/ 420973 h 667010"/>
                <a:gd name="connsiteX33" fmla="*/ 424080 w 856251"/>
                <a:gd name="connsiteY33" fmla="*/ 414201 h 667010"/>
                <a:gd name="connsiteX34" fmla="*/ 770395 w 856251"/>
                <a:gd name="connsiteY34" fmla="*/ 115119 h 667010"/>
                <a:gd name="connsiteX35" fmla="*/ 814389 w 856251"/>
                <a:gd name="connsiteY35" fmla="*/ 164778 h 667010"/>
                <a:gd name="connsiteX36" fmla="*/ 839207 w 856251"/>
                <a:gd name="connsiteY36" fmla="*/ 156877 h 667010"/>
                <a:gd name="connsiteX37" fmla="*/ 856128 w 856251"/>
                <a:gd name="connsiteY37" fmla="*/ 18058 h 667010"/>
                <a:gd name="connsiteX38" fmla="*/ 842591 w 856251"/>
                <a:gd name="connsiteY38" fmla="*/ 1129 h 667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856251" h="667010">
                  <a:moveTo>
                    <a:pt x="610210" y="309240"/>
                  </a:moveTo>
                  <a:lnTo>
                    <a:pt x="755730" y="182835"/>
                  </a:lnTo>
                  <a:lnTo>
                    <a:pt x="755730" y="667011"/>
                  </a:lnTo>
                  <a:lnTo>
                    <a:pt x="610210" y="667011"/>
                  </a:lnTo>
                  <a:lnTo>
                    <a:pt x="610210" y="309240"/>
                  </a:lnTo>
                  <a:close/>
                  <a:moveTo>
                    <a:pt x="426336" y="665882"/>
                  </a:moveTo>
                  <a:lnTo>
                    <a:pt x="571856" y="665882"/>
                  </a:lnTo>
                  <a:lnTo>
                    <a:pt x="571856" y="341970"/>
                  </a:lnTo>
                  <a:lnTo>
                    <a:pt x="426336" y="468375"/>
                  </a:lnTo>
                  <a:lnTo>
                    <a:pt x="426336" y="665882"/>
                  </a:lnTo>
                  <a:close/>
                  <a:moveTo>
                    <a:pt x="242462" y="665882"/>
                  </a:moveTo>
                  <a:lnTo>
                    <a:pt x="387982" y="665882"/>
                  </a:lnTo>
                  <a:lnTo>
                    <a:pt x="387982" y="469503"/>
                  </a:lnTo>
                  <a:lnTo>
                    <a:pt x="242462" y="314883"/>
                  </a:lnTo>
                  <a:lnTo>
                    <a:pt x="242462" y="665882"/>
                  </a:lnTo>
                  <a:close/>
                  <a:moveTo>
                    <a:pt x="58587" y="665882"/>
                  </a:moveTo>
                  <a:lnTo>
                    <a:pt x="204108" y="665882"/>
                  </a:lnTo>
                  <a:lnTo>
                    <a:pt x="204108" y="294568"/>
                  </a:lnTo>
                  <a:lnTo>
                    <a:pt x="58587" y="413073"/>
                  </a:lnTo>
                  <a:lnTo>
                    <a:pt x="58587" y="665882"/>
                  </a:lnTo>
                  <a:close/>
                  <a:moveTo>
                    <a:pt x="842591" y="1129"/>
                  </a:moveTo>
                  <a:lnTo>
                    <a:pt x="702711" y="0"/>
                  </a:lnTo>
                  <a:cubicBezTo>
                    <a:pt x="690302" y="0"/>
                    <a:pt x="683534" y="14672"/>
                    <a:pt x="691430" y="23701"/>
                  </a:cubicBezTo>
                  <a:lnTo>
                    <a:pt x="734297" y="72231"/>
                  </a:lnTo>
                  <a:lnTo>
                    <a:pt x="408287" y="354385"/>
                  </a:lnTo>
                  <a:lnTo>
                    <a:pt x="237950" y="173806"/>
                  </a:lnTo>
                  <a:cubicBezTo>
                    <a:pt x="227797" y="163649"/>
                    <a:pt x="212004" y="162520"/>
                    <a:pt x="200723" y="171549"/>
                  </a:cubicBezTo>
                  <a:lnTo>
                    <a:pt x="10081" y="326169"/>
                  </a:lnTo>
                  <a:cubicBezTo>
                    <a:pt x="-1200" y="335198"/>
                    <a:pt x="-3456" y="353256"/>
                    <a:pt x="5569" y="364542"/>
                  </a:cubicBezTo>
                  <a:cubicBezTo>
                    <a:pt x="14593" y="375828"/>
                    <a:pt x="32642" y="378085"/>
                    <a:pt x="43923" y="369057"/>
                  </a:cubicBezTo>
                  <a:lnTo>
                    <a:pt x="214260" y="230237"/>
                  </a:lnTo>
                  <a:lnTo>
                    <a:pt x="385725" y="411944"/>
                  </a:lnTo>
                  <a:cubicBezTo>
                    <a:pt x="391366" y="417587"/>
                    <a:pt x="398134" y="420973"/>
                    <a:pt x="406031" y="420973"/>
                  </a:cubicBezTo>
                  <a:cubicBezTo>
                    <a:pt x="412799" y="420973"/>
                    <a:pt x="418440" y="418716"/>
                    <a:pt x="424080" y="414201"/>
                  </a:cubicBezTo>
                  <a:lnTo>
                    <a:pt x="770395" y="115119"/>
                  </a:lnTo>
                  <a:lnTo>
                    <a:pt x="814389" y="164778"/>
                  </a:lnTo>
                  <a:cubicBezTo>
                    <a:pt x="822286" y="173806"/>
                    <a:pt x="838079" y="169292"/>
                    <a:pt x="839207" y="156877"/>
                  </a:cubicBezTo>
                  <a:lnTo>
                    <a:pt x="856128" y="18058"/>
                  </a:lnTo>
                  <a:cubicBezTo>
                    <a:pt x="857256" y="7900"/>
                    <a:pt x="850487" y="1129"/>
                    <a:pt x="842591" y="1129"/>
                  </a:cubicBezTo>
                  <a:close/>
                </a:path>
              </a:pathLst>
            </a:custGeom>
            <a:solidFill>
              <a:srgbClr val="FFFFFF"/>
            </a:solidFill>
            <a:ln w="11275"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878EF081-9748-6D5C-4316-9D7156B4D145}"/>
                </a:ext>
              </a:extLst>
            </p:cNvPr>
            <p:cNvSpPr/>
            <p:nvPr/>
          </p:nvSpPr>
          <p:spPr>
            <a:xfrm>
              <a:off x="11954726" y="3175062"/>
              <a:ext cx="895013" cy="776485"/>
            </a:xfrm>
            <a:custGeom>
              <a:avLst/>
              <a:gdLst>
                <a:gd name="connsiteX0" fmla="*/ 627202 w 895013"/>
                <a:gd name="connsiteY0" fmla="*/ 406301 h 776485"/>
                <a:gd name="connsiteX1" fmla="*/ 627202 w 895013"/>
                <a:gd name="connsiteY1" fmla="*/ 437902 h 776485"/>
                <a:gd name="connsiteX2" fmla="*/ 564031 w 895013"/>
                <a:gd name="connsiteY2" fmla="*/ 437902 h 776485"/>
                <a:gd name="connsiteX3" fmla="*/ 564031 w 895013"/>
                <a:gd name="connsiteY3" fmla="*/ 405172 h 776485"/>
                <a:gd name="connsiteX4" fmla="*/ 444456 w 895013"/>
                <a:gd name="connsiteY4" fmla="*/ 320526 h 776485"/>
                <a:gd name="connsiteX5" fmla="*/ 499732 w 895013"/>
                <a:gd name="connsiteY5" fmla="*/ 292311 h 776485"/>
                <a:gd name="connsiteX6" fmla="*/ 599001 w 895013"/>
                <a:gd name="connsiteY6" fmla="*/ 348741 h 776485"/>
                <a:gd name="connsiteX7" fmla="*/ 680222 w 895013"/>
                <a:gd name="connsiteY7" fmla="*/ 295697 h 776485"/>
                <a:gd name="connsiteX8" fmla="*/ 599001 w 895013"/>
                <a:gd name="connsiteY8" fmla="*/ 243781 h 776485"/>
                <a:gd name="connsiteX9" fmla="*/ 460249 w 895013"/>
                <a:gd name="connsiteY9" fmla="*/ 136562 h 776485"/>
                <a:gd name="connsiteX10" fmla="*/ 564031 w 895013"/>
                <a:gd name="connsiteY10" fmla="*/ 37244 h 776485"/>
                <a:gd name="connsiteX11" fmla="*/ 564031 w 895013"/>
                <a:gd name="connsiteY11" fmla="*/ 0 h 776485"/>
                <a:gd name="connsiteX12" fmla="*/ 627202 w 895013"/>
                <a:gd name="connsiteY12" fmla="*/ 0 h 776485"/>
                <a:gd name="connsiteX13" fmla="*/ 627202 w 895013"/>
                <a:gd name="connsiteY13" fmla="*/ 36116 h 776485"/>
                <a:gd name="connsiteX14" fmla="*/ 735497 w 895013"/>
                <a:gd name="connsiteY14" fmla="*/ 103833 h 776485"/>
                <a:gd name="connsiteX15" fmla="*/ 682478 w 895013"/>
                <a:gd name="connsiteY15" fmla="*/ 130919 h 776485"/>
                <a:gd name="connsiteX16" fmla="*/ 599001 w 895013"/>
                <a:gd name="connsiteY16" fmla="*/ 91418 h 776485"/>
                <a:gd name="connsiteX17" fmla="*/ 525677 w 895013"/>
                <a:gd name="connsiteY17" fmla="*/ 138819 h 776485"/>
                <a:gd name="connsiteX18" fmla="*/ 604641 w 895013"/>
                <a:gd name="connsiteY18" fmla="*/ 182835 h 776485"/>
                <a:gd name="connsiteX19" fmla="*/ 746778 w 895013"/>
                <a:gd name="connsiteY19" fmla="*/ 295697 h 776485"/>
                <a:gd name="connsiteX20" fmla="*/ 627202 w 895013"/>
                <a:gd name="connsiteY20" fmla="*/ 406301 h 776485"/>
                <a:gd name="connsiteX21" fmla="*/ 861839 w 895013"/>
                <a:gd name="connsiteY21" fmla="*/ 581236 h 776485"/>
                <a:gd name="connsiteX22" fmla="*/ 639612 w 895013"/>
                <a:gd name="connsiteY22" fmla="*/ 646695 h 776485"/>
                <a:gd name="connsiteX23" fmla="*/ 459122 w 895013"/>
                <a:gd name="connsiteY23" fmla="*/ 575593 h 776485"/>
                <a:gd name="connsiteX24" fmla="*/ 650892 w 895013"/>
                <a:gd name="connsiteY24" fmla="*/ 565435 h 776485"/>
                <a:gd name="connsiteX25" fmla="*/ 533573 w 895013"/>
                <a:gd name="connsiteY25" fmla="*/ 494332 h 776485"/>
                <a:gd name="connsiteX26" fmla="*/ 384669 w 895013"/>
                <a:gd name="connsiteY26" fmla="*/ 464989 h 776485"/>
                <a:gd name="connsiteX27" fmla="*/ 181618 w 895013"/>
                <a:gd name="connsiteY27" fmla="*/ 516905 h 776485"/>
                <a:gd name="connsiteX28" fmla="*/ 181618 w 895013"/>
                <a:gd name="connsiteY28" fmla="*/ 725698 h 776485"/>
                <a:gd name="connsiteX29" fmla="*/ 311345 w 895013"/>
                <a:gd name="connsiteY29" fmla="*/ 750528 h 776485"/>
                <a:gd name="connsiteX30" fmla="*/ 663301 w 895013"/>
                <a:gd name="connsiteY30" fmla="*/ 767457 h 776485"/>
                <a:gd name="connsiteX31" fmla="*/ 890041 w 895013"/>
                <a:gd name="connsiteY31" fmla="*/ 611709 h 776485"/>
                <a:gd name="connsiteX32" fmla="*/ 861839 w 895013"/>
                <a:gd name="connsiteY32" fmla="*/ 581236 h 776485"/>
                <a:gd name="connsiteX33" fmla="*/ 0 w 895013"/>
                <a:gd name="connsiteY33" fmla="*/ 776486 h 776485"/>
                <a:gd name="connsiteX34" fmla="*/ 146648 w 895013"/>
                <a:gd name="connsiteY34" fmla="*/ 776486 h 776485"/>
                <a:gd name="connsiteX35" fmla="*/ 146648 w 895013"/>
                <a:gd name="connsiteY35" fmla="*/ 515776 h 776485"/>
                <a:gd name="connsiteX36" fmla="*/ 0 w 895013"/>
                <a:gd name="connsiteY36" fmla="*/ 515776 h 776485"/>
                <a:gd name="connsiteX37" fmla="*/ 0 w 895013"/>
                <a:gd name="connsiteY37" fmla="*/ 776486 h 776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895013" h="776485">
                  <a:moveTo>
                    <a:pt x="627202" y="406301"/>
                  </a:moveTo>
                  <a:lnTo>
                    <a:pt x="627202" y="437902"/>
                  </a:lnTo>
                  <a:lnTo>
                    <a:pt x="564031" y="437902"/>
                  </a:lnTo>
                  <a:lnTo>
                    <a:pt x="564031" y="405172"/>
                  </a:lnTo>
                  <a:cubicBezTo>
                    <a:pt x="508756" y="398400"/>
                    <a:pt x="467017" y="374700"/>
                    <a:pt x="444456" y="320526"/>
                  </a:cubicBezTo>
                  <a:lnTo>
                    <a:pt x="499732" y="292311"/>
                  </a:lnTo>
                  <a:cubicBezTo>
                    <a:pt x="515525" y="330684"/>
                    <a:pt x="556135" y="348741"/>
                    <a:pt x="599001" y="348741"/>
                  </a:cubicBezTo>
                  <a:cubicBezTo>
                    <a:pt x="640739" y="348741"/>
                    <a:pt x="680222" y="334070"/>
                    <a:pt x="680222" y="295697"/>
                  </a:cubicBezTo>
                  <a:cubicBezTo>
                    <a:pt x="680222" y="262967"/>
                    <a:pt x="645252" y="248295"/>
                    <a:pt x="599001" y="243781"/>
                  </a:cubicBezTo>
                  <a:cubicBezTo>
                    <a:pt x="526805" y="234751"/>
                    <a:pt x="460249" y="215565"/>
                    <a:pt x="460249" y="136562"/>
                  </a:cubicBezTo>
                  <a:cubicBezTo>
                    <a:pt x="460249" y="75617"/>
                    <a:pt x="509884" y="46273"/>
                    <a:pt x="564031" y="37244"/>
                  </a:cubicBezTo>
                  <a:lnTo>
                    <a:pt x="564031" y="0"/>
                  </a:lnTo>
                  <a:lnTo>
                    <a:pt x="627202" y="0"/>
                  </a:lnTo>
                  <a:lnTo>
                    <a:pt x="627202" y="36116"/>
                  </a:lnTo>
                  <a:cubicBezTo>
                    <a:pt x="671197" y="41759"/>
                    <a:pt x="714063" y="59816"/>
                    <a:pt x="735497" y="103833"/>
                  </a:cubicBezTo>
                  <a:lnTo>
                    <a:pt x="682478" y="130919"/>
                  </a:lnTo>
                  <a:cubicBezTo>
                    <a:pt x="670069" y="110604"/>
                    <a:pt x="637355" y="91418"/>
                    <a:pt x="599001" y="91418"/>
                  </a:cubicBezTo>
                  <a:cubicBezTo>
                    <a:pt x="549367" y="91418"/>
                    <a:pt x="525677" y="111733"/>
                    <a:pt x="525677" y="138819"/>
                  </a:cubicBezTo>
                  <a:cubicBezTo>
                    <a:pt x="525677" y="169292"/>
                    <a:pt x="561775" y="178321"/>
                    <a:pt x="604641" y="182835"/>
                  </a:cubicBezTo>
                  <a:cubicBezTo>
                    <a:pt x="677965" y="191864"/>
                    <a:pt x="746778" y="211051"/>
                    <a:pt x="746778" y="295697"/>
                  </a:cubicBezTo>
                  <a:cubicBezTo>
                    <a:pt x="746778" y="364542"/>
                    <a:pt x="692630" y="399529"/>
                    <a:pt x="627202" y="406301"/>
                  </a:cubicBezTo>
                  <a:close/>
                  <a:moveTo>
                    <a:pt x="861839" y="581236"/>
                  </a:moveTo>
                  <a:cubicBezTo>
                    <a:pt x="798668" y="559792"/>
                    <a:pt x="749033" y="606066"/>
                    <a:pt x="639612" y="646695"/>
                  </a:cubicBezTo>
                  <a:cubicBezTo>
                    <a:pt x="622691" y="652338"/>
                    <a:pt x="465890" y="603808"/>
                    <a:pt x="459122" y="575593"/>
                  </a:cubicBezTo>
                  <a:cubicBezTo>
                    <a:pt x="454609" y="557535"/>
                    <a:pt x="614794" y="592522"/>
                    <a:pt x="650892" y="565435"/>
                  </a:cubicBezTo>
                  <a:cubicBezTo>
                    <a:pt x="715191" y="516905"/>
                    <a:pt x="645252" y="497719"/>
                    <a:pt x="533573" y="494332"/>
                  </a:cubicBezTo>
                  <a:cubicBezTo>
                    <a:pt x="533573" y="494332"/>
                    <a:pt x="480554" y="485304"/>
                    <a:pt x="384669" y="464989"/>
                  </a:cubicBezTo>
                  <a:cubicBezTo>
                    <a:pt x="329394" y="452574"/>
                    <a:pt x="181618" y="516905"/>
                    <a:pt x="181618" y="516905"/>
                  </a:cubicBezTo>
                  <a:lnTo>
                    <a:pt x="181618" y="725698"/>
                  </a:lnTo>
                  <a:cubicBezTo>
                    <a:pt x="181618" y="725698"/>
                    <a:pt x="279759" y="743756"/>
                    <a:pt x="311345" y="750528"/>
                  </a:cubicBezTo>
                  <a:cubicBezTo>
                    <a:pt x="366620" y="761814"/>
                    <a:pt x="628331" y="770843"/>
                    <a:pt x="663301" y="767457"/>
                  </a:cubicBezTo>
                  <a:cubicBezTo>
                    <a:pt x="698270" y="762943"/>
                    <a:pt x="879889" y="617352"/>
                    <a:pt x="890041" y="611709"/>
                  </a:cubicBezTo>
                  <a:cubicBezTo>
                    <a:pt x="899066" y="602679"/>
                    <a:pt x="899066" y="593651"/>
                    <a:pt x="861839" y="581236"/>
                  </a:cubicBezTo>
                  <a:close/>
                  <a:moveTo>
                    <a:pt x="0" y="776486"/>
                  </a:moveTo>
                  <a:lnTo>
                    <a:pt x="146648" y="776486"/>
                  </a:lnTo>
                  <a:lnTo>
                    <a:pt x="146648" y="515776"/>
                  </a:lnTo>
                  <a:lnTo>
                    <a:pt x="0" y="515776"/>
                  </a:lnTo>
                  <a:lnTo>
                    <a:pt x="0" y="776486"/>
                  </a:lnTo>
                  <a:close/>
                </a:path>
              </a:pathLst>
            </a:custGeom>
            <a:solidFill>
              <a:srgbClr val="FFFFFF"/>
            </a:solidFill>
            <a:ln w="11275"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ABA78587-7586-68D7-6A52-FF13776C38AF}"/>
                </a:ext>
              </a:extLst>
            </p:cNvPr>
            <p:cNvSpPr/>
            <p:nvPr/>
          </p:nvSpPr>
          <p:spPr>
            <a:xfrm>
              <a:off x="7076214" y="2406476"/>
              <a:ext cx="809590" cy="835175"/>
            </a:xfrm>
            <a:custGeom>
              <a:avLst/>
              <a:gdLst>
                <a:gd name="connsiteX0" fmla="*/ 770 w 809590"/>
                <a:gd name="connsiteY0" fmla="*/ 271996 h 835175"/>
                <a:gd name="connsiteX1" fmla="*/ 120344 w 809590"/>
                <a:gd name="connsiteY1" fmla="*/ 172678 h 835175"/>
                <a:gd name="connsiteX2" fmla="*/ 233151 w 809590"/>
                <a:gd name="connsiteY2" fmla="*/ 331812 h 835175"/>
                <a:gd name="connsiteX3" fmla="*/ 174492 w 809590"/>
                <a:gd name="connsiteY3" fmla="*/ 432259 h 835175"/>
                <a:gd name="connsiteX4" fmla="*/ 352725 w 809590"/>
                <a:gd name="connsiteY4" fmla="*/ 647824 h 835175"/>
                <a:gd name="connsiteX5" fmla="*/ 449739 w 809590"/>
                <a:gd name="connsiteY5" fmla="*/ 602679 h 835175"/>
                <a:gd name="connsiteX6" fmla="*/ 596387 w 809590"/>
                <a:gd name="connsiteY6" fmla="*/ 678297 h 835175"/>
                <a:gd name="connsiteX7" fmla="*/ 521935 w 809590"/>
                <a:gd name="connsiteY7" fmla="*/ 829531 h 835175"/>
                <a:gd name="connsiteX8" fmla="*/ 175619 w 809590"/>
                <a:gd name="connsiteY8" fmla="*/ 656853 h 835175"/>
                <a:gd name="connsiteX9" fmla="*/ 770 w 809590"/>
                <a:gd name="connsiteY9" fmla="*/ 271996 h 835175"/>
                <a:gd name="connsiteX10" fmla="*/ 574954 w 809590"/>
                <a:gd name="connsiteY10" fmla="*/ 355513 h 835175"/>
                <a:gd name="connsiteX11" fmla="*/ 453123 w 809590"/>
                <a:gd name="connsiteY11" fmla="*/ 355513 h 835175"/>
                <a:gd name="connsiteX12" fmla="*/ 453123 w 809590"/>
                <a:gd name="connsiteY12" fmla="*/ 214437 h 835175"/>
                <a:gd name="connsiteX13" fmla="*/ 426049 w 809590"/>
                <a:gd name="connsiteY13" fmla="*/ 187350 h 835175"/>
                <a:gd name="connsiteX14" fmla="*/ 398976 w 809590"/>
                <a:gd name="connsiteY14" fmla="*/ 214437 h 835175"/>
                <a:gd name="connsiteX15" fmla="*/ 398976 w 809590"/>
                <a:gd name="connsiteY15" fmla="*/ 382600 h 835175"/>
                <a:gd name="connsiteX16" fmla="*/ 426049 w 809590"/>
                <a:gd name="connsiteY16" fmla="*/ 409687 h 835175"/>
                <a:gd name="connsiteX17" fmla="*/ 574954 w 809590"/>
                <a:gd name="connsiteY17" fmla="*/ 409687 h 835175"/>
                <a:gd name="connsiteX18" fmla="*/ 602027 w 809590"/>
                <a:gd name="connsiteY18" fmla="*/ 382600 h 835175"/>
                <a:gd name="connsiteX19" fmla="*/ 574954 w 809590"/>
                <a:gd name="connsiteY19" fmla="*/ 355513 h 835175"/>
                <a:gd name="connsiteX20" fmla="*/ 426049 w 809590"/>
                <a:gd name="connsiteY20" fmla="*/ 0 h 835175"/>
                <a:gd name="connsiteX21" fmla="*/ 140650 w 809590"/>
                <a:gd name="connsiteY21" fmla="*/ 129791 h 835175"/>
                <a:gd name="connsiteX22" fmla="*/ 189156 w 809590"/>
                <a:gd name="connsiteY22" fmla="*/ 155749 h 835175"/>
                <a:gd name="connsiteX23" fmla="*/ 398976 w 809590"/>
                <a:gd name="connsiteY23" fmla="*/ 55302 h 835175"/>
                <a:gd name="connsiteX24" fmla="*/ 398976 w 809590"/>
                <a:gd name="connsiteY24" fmla="*/ 103833 h 835175"/>
                <a:gd name="connsiteX25" fmla="*/ 426049 w 809590"/>
                <a:gd name="connsiteY25" fmla="*/ 130919 h 835175"/>
                <a:gd name="connsiteX26" fmla="*/ 453123 w 809590"/>
                <a:gd name="connsiteY26" fmla="*/ 103833 h 835175"/>
                <a:gd name="connsiteX27" fmla="*/ 453123 w 809590"/>
                <a:gd name="connsiteY27" fmla="*/ 55302 h 835175"/>
                <a:gd name="connsiteX28" fmla="*/ 753188 w 809590"/>
                <a:gd name="connsiteY28" fmla="*/ 355513 h 835175"/>
                <a:gd name="connsiteX29" fmla="*/ 704681 w 809590"/>
                <a:gd name="connsiteY29" fmla="*/ 355513 h 835175"/>
                <a:gd name="connsiteX30" fmla="*/ 677607 w 809590"/>
                <a:gd name="connsiteY30" fmla="*/ 382600 h 835175"/>
                <a:gd name="connsiteX31" fmla="*/ 704681 w 809590"/>
                <a:gd name="connsiteY31" fmla="*/ 409687 h 835175"/>
                <a:gd name="connsiteX32" fmla="*/ 753188 w 809590"/>
                <a:gd name="connsiteY32" fmla="*/ 409687 h 835175"/>
                <a:gd name="connsiteX33" fmla="*/ 625717 w 809590"/>
                <a:gd name="connsiteY33" fmla="*/ 643310 h 835175"/>
                <a:gd name="connsiteX34" fmla="*/ 630229 w 809590"/>
                <a:gd name="connsiteY34" fmla="*/ 647824 h 835175"/>
                <a:gd name="connsiteX35" fmla="*/ 632485 w 809590"/>
                <a:gd name="connsiteY35" fmla="*/ 650081 h 835175"/>
                <a:gd name="connsiteX36" fmla="*/ 634741 w 809590"/>
                <a:gd name="connsiteY36" fmla="*/ 652339 h 835175"/>
                <a:gd name="connsiteX37" fmla="*/ 652790 w 809590"/>
                <a:gd name="connsiteY37" fmla="*/ 690711 h 835175"/>
                <a:gd name="connsiteX38" fmla="*/ 809591 w 809590"/>
                <a:gd name="connsiteY38" fmla="*/ 382600 h 835175"/>
                <a:gd name="connsiteX39" fmla="*/ 426049 w 809590"/>
                <a:gd name="connsiteY39" fmla="*/ 0 h 835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809590" h="835175">
                  <a:moveTo>
                    <a:pt x="770" y="271996"/>
                  </a:moveTo>
                  <a:cubicBezTo>
                    <a:pt x="9794" y="233623"/>
                    <a:pt x="71838" y="183964"/>
                    <a:pt x="120344" y="172678"/>
                  </a:cubicBezTo>
                  <a:cubicBezTo>
                    <a:pt x="166595" y="170421"/>
                    <a:pt x="248944" y="281025"/>
                    <a:pt x="233151" y="331812"/>
                  </a:cubicBezTo>
                  <a:cubicBezTo>
                    <a:pt x="217358" y="382600"/>
                    <a:pt x="171107" y="399529"/>
                    <a:pt x="174492" y="432259"/>
                  </a:cubicBezTo>
                  <a:cubicBezTo>
                    <a:pt x="255712" y="571078"/>
                    <a:pt x="301963" y="610580"/>
                    <a:pt x="352725" y="647824"/>
                  </a:cubicBezTo>
                  <a:cubicBezTo>
                    <a:pt x="396720" y="661367"/>
                    <a:pt x="408000" y="630895"/>
                    <a:pt x="449739" y="602679"/>
                  </a:cubicBezTo>
                  <a:cubicBezTo>
                    <a:pt x="492605" y="573336"/>
                    <a:pt x="561417" y="637667"/>
                    <a:pt x="596387" y="678297"/>
                  </a:cubicBezTo>
                  <a:cubicBezTo>
                    <a:pt x="624588" y="721184"/>
                    <a:pt x="617820" y="760685"/>
                    <a:pt x="521935" y="829531"/>
                  </a:cubicBezTo>
                  <a:cubicBezTo>
                    <a:pt x="349341" y="872418"/>
                    <a:pt x="175619" y="656853"/>
                    <a:pt x="175619" y="656853"/>
                  </a:cubicBezTo>
                  <a:cubicBezTo>
                    <a:pt x="6410" y="461603"/>
                    <a:pt x="-3742" y="318269"/>
                    <a:pt x="770" y="271996"/>
                  </a:cubicBezTo>
                  <a:close/>
                  <a:moveTo>
                    <a:pt x="574954" y="355513"/>
                  </a:moveTo>
                  <a:lnTo>
                    <a:pt x="453123" y="355513"/>
                  </a:lnTo>
                  <a:lnTo>
                    <a:pt x="453123" y="214437"/>
                  </a:lnTo>
                  <a:cubicBezTo>
                    <a:pt x="453123" y="199765"/>
                    <a:pt x="440714" y="187350"/>
                    <a:pt x="426049" y="187350"/>
                  </a:cubicBezTo>
                  <a:cubicBezTo>
                    <a:pt x="411385" y="187350"/>
                    <a:pt x="398976" y="199765"/>
                    <a:pt x="398976" y="214437"/>
                  </a:cubicBezTo>
                  <a:lnTo>
                    <a:pt x="398976" y="382600"/>
                  </a:lnTo>
                  <a:cubicBezTo>
                    <a:pt x="398976" y="397272"/>
                    <a:pt x="411385" y="409687"/>
                    <a:pt x="426049" y="409687"/>
                  </a:cubicBezTo>
                  <a:lnTo>
                    <a:pt x="574954" y="409687"/>
                  </a:lnTo>
                  <a:cubicBezTo>
                    <a:pt x="589619" y="409687"/>
                    <a:pt x="602027" y="397272"/>
                    <a:pt x="602027" y="382600"/>
                  </a:cubicBezTo>
                  <a:cubicBezTo>
                    <a:pt x="600899" y="367928"/>
                    <a:pt x="589619" y="355513"/>
                    <a:pt x="574954" y="355513"/>
                  </a:cubicBezTo>
                  <a:close/>
                  <a:moveTo>
                    <a:pt x="426049" y="0"/>
                  </a:moveTo>
                  <a:cubicBezTo>
                    <a:pt x="312115" y="0"/>
                    <a:pt x="210589" y="50788"/>
                    <a:pt x="140650" y="129791"/>
                  </a:cubicBezTo>
                  <a:cubicBezTo>
                    <a:pt x="158699" y="134305"/>
                    <a:pt x="174492" y="143334"/>
                    <a:pt x="189156" y="155749"/>
                  </a:cubicBezTo>
                  <a:cubicBezTo>
                    <a:pt x="243303" y="99318"/>
                    <a:pt x="316627" y="62074"/>
                    <a:pt x="398976" y="55302"/>
                  </a:cubicBezTo>
                  <a:lnTo>
                    <a:pt x="398976" y="103833"/>
                  </a:lnTo>
                  <a:cubicBezTo>
                    <a:pt x="398976" y="118504"/>
                    <a:pt x="411385" y="130919"/>
                    <a:pt x="426049" y="130919"/>
                  </a:cubicBezTo>
                  <a:cubicBezTo>
                    <a:pt x="440714" y="130919"/>
                    <a:pt x="453123" y="118504"/>
                    <a:pt x="453123" y="103833"/>
                  </a:cubicBezTo>
                  <a:lnTo>
                    <a:pt x="453123" y="55302"/>
                  </a:lnTo>
                  <a:cubicBezTo>
                    <a:pt x="613308" y="67717"/>
                    <a:pt x="740779" y="196379"/>
                    <a:pt x="753188" y="355513"/>
                  </a:cubicBezTo>
                  <a:lnTo>
                    <a:pt x="704681" y="355513"/>
                  </a:lnTo>
                  <a:cubicBezTo>
                    <a:pt x="690016" y="355513"/>
                    <a:pt x="677607" y="367928"/>
                    <a:pt x="677607" y="382600"/>
                  </a:cubicBezTo>
                  <a:cubicBezTo>
                    <a:pt x="677607" y="397272"/>
                    <a:pt x="690016" y="409687"/>
                    <a:pt x="704681" y="409687"/>
                  </a:cubicBezTo>
                  <a:lnTo>
                    <a:pt x="753188" y="409687"/>
                  </a:lnTo>
                  <a:cubicBezTo>
                    <a:pt x="745291" y="504490"/>
                    <a:pt x="696784" y="588008"/>
                    <a:pt x="625717" y="643310"/>
                  </a:cubicBezTo>
                  <a:cubicBezTo>
                    <a:pt x="626844" y="644438"/>
                    <a:pt x="627973" y="646696"/>
                    <a:pt x="630229" y="647824"/>
                  </a:cubicBezTo>
                  <a:lnTo>
                    <a:pt x="632485" y="650081"/>
                  </a:lnTo>
                  <a:lnTo>
                    <a:pt x="634741" y="652339"/>
                  </a:lnTo>
                  <a:cubicBezTo>
                    <a:pt x="643765" y="665882"/>
                    <a:pt x="649406" y="678297"/>
                    <a:pt x="652790" y="690711"/>
                  </a:cubicBezTo>
                  <a:cubicBezTo>
                    <a:pt x="747547" y="620737"/>
                    <a:pt x="809591" y="509005"/>
                    <a:pt x="809591" y="382600"/>
                  </a:cubicBezTo>
                  <a:cubicBezTo>
                    <a:pt x="807334" y="171549"/>
                    <a:pt x="635869" y="0"/>
                    <a:pt x="426049" y="0"/>
                  </a:cubicBezTo>
                  <a:close/>
                </a:path>
              </a:pathLst>
            </a:custGeom>
            <a:solidFill>
              <a:srgbClr val="FFFFFF"/>
            </a:solidFill>
            <a:ln w="11275"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490268B7-5B16-40D2-846D-E58AFF268F40}"/>
                </a:ext>
              </a:extLst>
            </p:cNvPr>
            <p:cNvSpPr/>
            <p:nvPr/>
          </p:nvSpPr>
          <p:spPr>
            <a:xfrm>
              <a:off x="8705040" y="3098316"/>
              <a:ext cx="831120" cy="931105"/>
            </a:xfrm>
            <a:custGeom>
              <a:avLst/>
              <a:gdLst>
                <a:gd name="connsiteX0" fmla="*/ 831120 w 831120"/>
                <a:gd name="connsiteY0" fmla="*/ 373571 h 931105"/>
                <a:gd name="connsiteX1" fmla="*/ 802919 w 831120"/>
                <a:gd name="connsiteY1" fmla="*/ 231366 h 931105"/>
                <a:gd name="connsiteX2" fmla="*/ 456603 w 831120"/>
                <a:gd name="connsiteY2" fmla="*/ 0 h 931105"/>
                <a:gd name="connsiteX3" fmla="*/ 199405 w 831120"/>
                <a:gd name="connsiteY3" fmla="*/ 102704 h 931105"/>
                <a:gd name="connsiteX4" fmla="*/ 96752 w 831120"/>
                <a:gd name="connsiteY4" fmla="*/ 270867 h 931105"/>
                <a:gd name="connsiteX5" fmla="*/ 83215 w 831120"/>
                <a:gd name="connsiteY5" fmla="*/ 400658 h 931105"/>
                <a:gd name="connsiteX6" fmla="*/ 84343 w 831120"/>
                <a:gd name="connsiteY6" fmla="*/ 430001 h 931105"/>
                <a:gd name="connsiteX7" fmla="*/ 1994 w 831120"/>
                <a:gd name="connsiteY7" fmla="*/ 632023 h 931105"/>
                <a:gd name="connsiteX8" fmla="*/ 23428 w 831120"/>
                <a:gd name="connsiteY8" fmla="*/ 664753 h 931105"/>
                <a:gd name="connsiteX9" fmla="*/ 101264 w 831120"/>
                <a:gd name="connsiteY9" fmla="*/ 664753 h 931105"/>
                <a:gd name="connsiteX10" fmla="*/ 101264 w 831120"/>
                <a:gd name="connsiteY10" fmla="*/ 793415 h 931105"/>
                <a:gd name="connsiteX11" fmla="*/ 143002 w 831120"/>
                <a:gd name="connsiteY11" fmla="*/ 845331 h 931105"/>
                <a:gd name="connsiteX12" fmla="*/ 154283 w 831120"/>
                <a:gd name="connsiteY12" fmla="*/ 846460 h 931105"/>
                <a:gd name="connsiteX13" fmla="*/ 235503 w 831120"/>
                <a:gd name="connsiteY13" fmla="*/ 846460 h 931105"/>
                <a:gd name="connsiteX14" fmla="*/ 235503 w 831120"/>
                <a:gd name="connsiteY14" fmla="*/ 931106 h 931105"/>
                <a:gd name="connsiteX15" fmla="*/ 678832 w 831120"/>
                <a:gd name="connsiteY15" fmla="*/ 931106 h 931105"/>
                <a:gd name="connsiteX16" fmla="*/ 678832 w 831120"/>
                <a:gd name="connsiteY16" fmla="*/ 794544 h 931105"/>
                <a:gd name="connsiteX17" fmla="*/ 682216 w 831120"/>
                <a:gd name="connsiteY17" fmla="*/ 776486 h 931105"/>
                <a:gd name="connsiteX18" fmla="*/ 728467 w 831120"/>
                <a:gd name="connsiteY18" fmla="*/ 691840 h 931105"/>
                <a:gd name="connsiteX19" fmla="*/ 829993 w 831120"/>
                <a:gd name="connsiteY19" fmla="*/ 379214 h 931105"/>
                <a:gd name="connsiteX20" fmla="*/ 829993 w 831120"/>
                <a:gd name="connsiteY20" fmla="*/ 376957 h 931105"/>
                <a:gd name="connsiteX21" fmla="*/ 831120 w 831120"/>
                <a:gd name="connsiteY21" fmla="*/ 373571 h 931105"/>
                <a:gd name="connsiteX22" fmla="*/ 456603 w 831120"/>
                <a:gd name="connsiteY22" fmla="*/ 626380 h 931105"/>
                <a:gd name="connsiteX23" fmla="*/ 203918 w 831120"/>
                <a:gd name="connsiteY23" fmla="*/ 373571 h 931105"/>
                <a:gd name="connsiteX24" fmla="*/ 456603 w 831120"/>
                <a:gd name="connsiteY24" fmla="*/ 120761 h 931105"/>
                <a:gd name="connsiteX25" fmla="*/ 709290 w 831120"/>
                <a:gd name="connsiteY25" fmla="*/ 373571 h 931105"/>
                <a:gd name="connsiteX26" fmla="*/ 456603 w 831120"/>
                <a:gd name="connsiteY26" fmla="*/ 626380 h 931105"/>
                <a:gd name="connsiteX27" fmla="*/ 664167 w 831120"/>
                <a:gd name="connsiteY27" fmla="*/ 399529 h 931105"/>
                <a:gd name="connsiteX28" fmla="*/ 664167 w 831120"/>
                <a:gd name="connsiteY28" fmla="*/ 347613 h 931105"/>
                <a:gd name="connsiteX29" fmla="*/ 604380 w 831120"/>
                <a:gd name="connsiteY29" fmla="*/ 323912 h 931105"/>
                <a:gd name="connsiteX30" fmla="*/ 595356 w 831120"/>
                <a:gd name="connsiteY30" fmla="*/ 303597 h 931105"/>
                <a:gd name="connsiteX31" fmla="*/ 621301 w 831120"/>
                <a:gd name="connsiteY31" fmla="*/ 244909 h 931105"/>
                <a:gd name="connsiteX32" fmla="*/ 584075 w 831120"/>
                <a:gd name="connsiteY32" fmla="*/ 207665 h 931105"/>
                <a:gd name="connsiteX33" fmla="*/ 525416 w 831120"/>
                <a:gd name="connsiteY33" fmla="*/ 233623 h 931105"/>
                <a:gd name="connsiteX34" fmla="*/ 505111 w 831120"/>
                <a:gd name="connsiteY34" fmla="*/ 224594 h 931105"/>
                <a:gd name="connsiteX35" fmla="*/ 481421 w 831120"/>
                <a:gd name="connsiteY35" fmla="*/ 164777 h 931105"/>
                <a:gd name="connsiteX36" fmla="*/ 429530 w 831120"/>
                <a:gd name="connsiteY36" fmla="*/ 164777 h 931105"/>
                <a:gd name="connsiteX37" fmla="*/ 405841 w 831120"/>
                <a:gd name="connsiteY37" fmla="*/ 224594 h 931105"/>
                <a:gd name="connsiteX38" fmla="*/ 385536 w 831120"/>
                <a:gd name="connsiteY38" fmla="*/ 233623 h 931105"/>
                <a:gd name="connsiteX39" fmla="*/ 326876 w 831120"/>
                <a:gd name="connsiteY39" fmla="*/ 207665 h 931105"/>
                <a:gd name="connsiteX40" fmla="*/ 289650 w 831120"/>
                <a:gd name="connsiteY40" fmla="*/ 244909 h 931105"/>
                <a:gd name="connsiteX41" fmla="*/ 315596 w 831120"/>
                <a:gd name="connsiteY41" fmla="*/ 303597 h 931105"/>
                <a:gd name="connsiteX42" fmla="*/ 306571 w 831120"/>
                <a:gd name="connsiteY42" fmla="*/ 323912 h 931105"/>
                <a:gd name="connsiteX43" fmla="*/ 246784 w 831120"/>
                <a:gd name="connsiteY43" fmla="*/ 347613 h 931105"/>
                <a:gd name="connsiteX44" fmla="*/ 246784 w 831120"/>
                <a:gd name="connsiteY44" fmla="*/ 399529 h 931105"/>
                <a:gd name="connsiteX45" fmla="*/ 306571 w 831120"/>
                <a:gd name="connsiteY45" fmla="*/ 423230 h 931105"/>
                <a:gd name="connsiteX46" fmla="*/ 315596 w 831120"/>
                <a:gd name="connsiteY46" fmla="*/ 443545 h 931105"/>
                <a:gd name="connsiteX47" fmla="*/ 289650 w 831120"/>
                <a:gd name="connsiteY47" fmla="*/ 502233 h 931105"/>
                <a:gd name="connsiteX48" fmla="*/ 326876 w 831120"/>
                <a:gd name="connsiteY48" fmla="*/ 539477 h 931105"/>
                <a:gd name="connsiteX49" fmla="*/ 385536 w 831120"/>
                <a:gd name="connsiteY49" fmla="*/ 513519 h 931105"/>
                <a:gd name="connsiteX50" fmla="*/ 405841 w 831120"/>
                <a:gd name="connsiteY50" fmla="*/ 522548 h 931105"/>
                <a:gd name="connsiteX51" fmla="*/ 429530 w 831120"/>
                <a:gd name="connsiteY51" fmla="*/ 582364 h 931105"/>
                <a:gd name="connsiteX52" fmla="*/ 481421 w 831120"/>
                <a:gd name="connsiteY52" fmla="*/ 582364 h 931105"/>
                <a:gd name="connsiteX53" fmla="*/ 505111 w 831120"/>
                <a:gd name="connsiteY53" fmla="*/ 522548 h 931105"/>
                <a:gd name="connsiteX54" fmla="*/ 525416 w 831120"/>
                <a:gd name="connsiteY54" fmla="*/ 513519 h 931105"/>
                <a:gd name="connsiteX55" fmla="*/ 584075 w 831120"/>
                <a:gd name="connsiteY55" fmla="*/ 539477 h 931105"/>
                <a:gd name="connsiteX56" fmla="*/ 621301 w 831120"/>
                <a:gd name="connsiteY56" fmla="*/ 502233 h 931105"/>
                <a:gd name="connsiteX57" fmla="*/ 595356 w 831120"/>
                <a:gd name="connsiteY57" fmla="*/ 443545 h 931105"/>
                <a:gd name="connsiteX58" fmla="*/ 604380 w 831120"/>
                <a:gd name="connsiteY58" fmla="*/ 423230 h 931105"/>
                <a:gd name="connsiteX59" fmla="*/ 664167 w 831120"/>
                <a:gd name="connsiteY59" fmla="*/ 399529 h 931105"/>
                <a:gd name="connsiteX60" fmla="*/ 456603 w 831120"/>
                <a:gd name="connsiteY60" fmla="*/ 489818 h 931105"/>
                <a:gd name="connsiteX61" fmla="*/ 340413 w 831120"/>
                <a:gd name="connsiteY61" fmla="*/ 373571 h 931105"/>
                <a:gd name="connsiteX62" fmla="*/ 456603 w 831120"/>
                <a:gd name="connsiteY62" fmla="*/ 257324 h 931105"/>
                <a:gd name="connsiteX63" fmla="*/ 572794 w 831120"/>
                <a:gd name="connsiteY63" fmla="*/ 373571 h 931105"/>
                <a:gd name="connsiteX64" fmla="*/ 456603 w 831120"/>
                <a:gd name="connsiteY64" fmla="*/ 489818 h 931105"/>
                <a:gd name="connsiteX65" fmla="*/ 456603 w 831120"/>
                <a:gd name="connsiteY65" fmla="*/ 433387 h 931105"/>
                <a:gd name="connsiteX66" fmla="*/ 396816 w 831120"/>
                <a:gd name="connsiteY66" fmla="*/ 373571 h 931105"/>
                <a:gd name="connsiteX67" fmla="*/ 456603 w 831120"/>
                <a:gd name="connsiteY67" fmla="*/ 313754 h 931105"/>
                <a:gd name="connsiteX68" fmla="*/ 516391 w 831120"/>
                <a:gd name="connsiteY68" fmla="*/ 373571 h 931105"/>
                <a:gd name="connsiteX69" fmla="*/ 456603 w 831120"/>
                <a:gd name="connsiteY69" fmla="*/ 433387 h 931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831120" h="931105">
                  <a:moveTo>
                    <a:pt x="831120" y="373571"/>
                  </a:moveTo>
                  <a:cubicBezTo>
                    <a:pt x="831120" y="322783"/>
                    <a:pt x="820968" y="275382"/>
                    <a:pt x="802919" y="231366"/>
                  </a:cubicBezTo>
                  <a:cubicBezTo>
                    <a:pt x="746516" y="94803"/>
                    <a:pt x="613404" y="0"/>
                    <a:pt x="456603" y="0"/>
                  </a:cubicBezTo>
                  <a:cubicBezTo>
                    <a:pt x="357334" y="0"/>
                    <a:pt x="267089" y="38373"/>
                    <a:pt x="199405" y="102704"/>
                  </a:cubicBezTo>
                  <a:cubicBezTo>
                    <a:pt x="152027" y="147848"/>
                    <a:pt x="115929" y="205407"/>
                    <a:pt x="96752" y="270867"/>
                  </a:cubicBezTo>
                  <a:cubicBezTo>
                    <a:pt x="85471" y="320526"/>
                    <a:pt x="83215" y="370185"/>
                    <a:pt x="83215" y="400658"/>
                  </a:cubicBezTo>
                  <a:cubicBezTo>
                    <a:pt x="83215" y="418715"/>
                    <a:pt x="84343" y="430001"/>
                    <a:pt x="84343" y="430001"/>
                  </a:cubicBezTo>
                  <a:lnTo>
                    <a:pt x="1994" y="632023"/>
                  </a:lnTo>
                  <a:cubicBezTo>
                    <a:pt x="-4774" y="647824"/>
                    <a:pt x="6507" y="664753"/>
                    <a:pt x="23428" y="664753"/>
                  </a:cubicBezTo>
                  <a:lnTo>
                    <a:pt x="101264" y="664753"/>
                  </a:lnTo>
                  <a:lnTo>
                    <a:pt x="101264" y="793415"/>
                  </a:lnTo>
                  <a:cubicBezTo>
                    <a:pt x="101264" y="819373"/>
                    <a:pt x="119313" y="840817"/>
                    <a:pt x="143002" y="845331"/>
                  </a:cubicBezTo>
                  <a:cubicBezTo>
                    <a:pt x="146386" y="846460"/>
                    <a:pt x="150899" y="846460"/>
                    <a:pt x="154283" y="846460"/>
                  </a:cubicBezTo>
                  <a:lnTo>
                    <a:pt x="235503" y="846460"/>
                  </a:lnTo>
                  <a:lnTo>
                    <a:pt x="235503" y="931106"/>
                  </a:lnTo>
                  <a:lnTo>
                    <a:pt x="678832" y="931106"/>
                  </a:lnTo>
                  <a:lnTo>
                    <a:pt x="678832" y="794544"/>
                  </a:lnTo>
                  <a:cubicBezTo>
                    <a:pt x="678832" y="788901"/>
                    <a:pt x="679960" y="782129"/>
                    <a:pt x="682216" y="776486"/>
                  </a:cubicBezTo>
                  <a:cubicBezTo>
                    <a:pt x="688985" y="751656"/>
                    <a:pt x="707033" y="724570"/>
                    <a:pt x="728467" y="691840"/>
                  </a:cubicBezTo>
                  <a:cubicBezTo>
                    <a:pt x="776973" y="619609"/>
                    <a:pt x="831120" y="527062"/>
                    <a:pt x="829993" y="379214"/>
                  </a:cubicBezTo>
                  <a:cubicBezTo>
                    <a:pt x="829993" y="379214"/>
                    <a:pt x="829993" y="378085"/>
                    <a:pt x="829993" y="376957"/>
                  </a:cubicBezTo>
                  <a:cubicBezTo>
                    <a:pt x="829993" y="375828"/>
                    <a:pt x="831120" y="374699"/>
                    <a:pt x="831120" y="373571"/>
                  </a:cubicBezTo>
                  <a:close/>
                  <a:moveTo>
                    <a:pt x="456603" y="626380"/>
                  </a:moveTo>
                  <a:cubicBezTo>
                    <a:pt x="316724" y="626380"/>
                    <a:pt x="203918" y="513519"/>
                    <a:pt x="203918" y="373571"/>
                  </a:cubicBezTo>
                  <a:cubicBezTo>
                    <a:pt x="203918" y="233623"/>
                    <a:pt x="316724" y="120761"/>
                    <a:pt x="456603" y="120761"/>
                  </a:cubicBezTo>
                  <a:cubicBezTo>
                    <a:pt x="596483" y="120761"/>
                    <a:pt x="709290" y="233623"/>
                    <a:pt x="709290" y="373571"/>
                  </a:cubicBezTo>
                  <a:cubicBezTo>
                    <a:pt x="709290" y="513519"/>
                    <a:pt x="595356" y="626380"/>
                    <a:pt x="456603" y="626380"/>
                  </a:cubicBezTo>
                  <a:close/>
                  <a:moveTo>
                    <a:pt x="664167" y="399529"/>
                  </a:moveTo>
                  <a:lnTo>
                    <a:pt x="664167" y="347613"/>
                  </a:lnTo>
                  <a:lnTo>
                    <a:pt x="604380" y="323912"/>
                  </a:lnTo>
                  <a:cubicBezTo>
                    <a:pt x="602124" y="317140"/>
                    <a:pt x="598740" y="310369"/>
                    <a:pt x="595356" y="303597"/>
                  </a:cubicBezTo>
                  <a:lnTo>
                    <a:pt x="621301" y="244909"/>
                  </a:lnTo>
                  <a:lnTo>
                    <a:pt x="584075" y="207665"/>
                  </a:lnTo>
                  <a:lnTo>
                    <a:pt x="525416" y="233623"/>
                  </a:lnTo>
                  <a:cubicBezTo>
                    <a:pt x="518647" y="230237"/>
                    <a:pt x="511879" y="227980"/>
                    <a:pt x="505111" y="224594"/>
                  </a:cubicBezTo>
                  <a:lnTo>
                    <a:pt x="481421" y="164777"/>
                  </a:lnTo>
                  <a:lnTo>
                    <a:pt x="429530" y="164777"/>
                  </a:lnTo>
                  <a:lnTo>
                    <a:pt x="405841" y="224594"/>
                  </a:lnTo>
                  <a:cubicBezTo>
                    <a:pt x="399073" y="226851"/>
                    <a:pt x="392304" y="230237"/>
                    <a:pt x="385536" y="233623"/>
                  </a:cubicBezTo>
                  <a:lnTo>
                    <a:pt x="326876" y="207665"/>
                  </a:lnTo>
                  <a:lnTo>
                    <a:pt x="289650" y="244909"/>
                  </a:lnTo>
                  <a:lnTo>
                    <a:pt x="315596" y="303597"/>
                  </a:lnTo>
                  <a:cubicBezTo>
                    <a:pt x="312212" y="310369"/>
                    <a:pt x="309955" y="317140"/>
                    <a:pt x="306571" y="323912"/>
                  </a:cubicBezTo>
                  <a:lnTo>
                    <a:pt x="246784" y="347613"/>
                  </a:lnTo>
                  <a:lnTo>
                    <a:pt x="246784" y="399529"/>
                  </a:lnTo>
                  <a:lnTo>
                    <a:pt x="306571" y="423230"/>
                  </a:lnTo>
                  <a:cubicBezTo>
                    <a:pt x="308828" y="430001"/>
                    <a:pt x="312212" y="436773"/>
                    <a:pt x="315596" y="443545"/>
                  </a:cubicBezTo>
                  <a:lnTo>
                    <a:pt x="289650" y="502233"/>
                  </a:lnTo>
                  <a:lnTo>
                    <a:pt x="326876" y="539477"/>
                  </a:lnTo>
                  <a:lnTo>
                    <a:pt x="385536" y="513519"/>
                  </a:lnTo>
                  <a:cubicBezTo>
                    <a:pt x="392304" y="516905"/>
                    <a:pt x="399073" y="519162"/>
                    <a:pt x="405841" y="522548"/>
                  </a:cubicBezTo>
                  <a:lnTo>
                    <a:pt x="429530" y="582364"/>
                  </a:lnTo>
                  <a:lnTo>
                    <a:pt x="481421" y="582364"/>
                  </a:lnTo>
                  <a:lnTo>
                    <a:pt x="505111" y="522548"/>
                  </a:lnTo>
                  <a:cubicBezTo>
                    <a:pt x="511879" y="520290"/>
                    <a:pt x="518647" y="516905"/>
                    <a:pt x="525416" y="513519"/>
                  </a:cubicBezTo>
                  <a:lnTo>
                    <a:pt x="584075" y="539477"/>
                  </a:lnTo>
                  <a:lnTo>
                    <a:pt x="621301" y="502233"/>
                  </a:lnTo>
                  <a:lnTo>
                    <a:pt x="595356" y="443545"/>
                  </a:lnTo>
                  <a:cubicBezTo>
                    <a:pt x="598740" y="436773"/>
                    <a:pt x="600996" y="430001"/>
                    <a:pt x="604380" y="423230"/>
                  </a:cubicBezTo>
                  <a:lnTo>
                    <a:pt x="664167" y="399529"/>
                  </a:lnTo>
                  <a:close/>
                  <a:moveTo>
                    <a:pt x="456603" y="489818"/>
                  </a:moveTo>
                  <a:cubicBezTo>
                    <a:pt x="392304" y="489818"/>
                    <a:pt x="340413" y="437902"/>
                    <a:pt x="340413" y="373571"/>
                  </a:cubicBezTo>
                  <a:cubicBezTo>
                    <a:pt x="340413" y="309240"/>
                    <a:pt x="392304" y="257324"/>
                    <a:pt x="456603" y="257324"/>
                  </a:cubicBezTo>
                  <a:cubicBezTo>
                    <a:pt x="520903" y="257324"/>
                    <a:pt x="572794" y="309240"/>
                    <a:pt x="572794" y="373571"/>
                  </a:cubicBezTo>
                  <a:cubicBezTo>
                    <a:pt x="572794" y="437902"/>
                    <a:pt x="520903" y="489818"/>
                    <a:pt x="456603" y="489818"/>
                  </a:cubicBezTo>
                  <a:close/>
                  <a:moveTo>
                    <a:pt x="456603" y="433387"/>
                  </a:moveTo>
                  <a:cubicBezTo>
                    <a:pt x="423890" y="433387"/>
                    <a:pt x="396816" y="406301"/>
                    <a:pt x="396816" y="373571"/>
                  </a:cubicBezTo>
                  <a:cubicBezTo>
                    <a:pt x="396816" y="340841"/>
                    <a:pt x="423890" y="313754"/>
                    <a:pt x="456603" y="313754"/>
                  </a:cubicBezTo>
                  <a:cubicBezTo>
                    <a:pt x="489318" y="313754"/>
                    <a:pt x="516391" y="340841"/>
                    <a:pt x="516391" y="373571"/>
                  </a:cubicBezTo>
                  <a:cubicBezTo>
                    <a:pt x="515263" y="406301"/>
                    <a:pt x="489318" y="433387"/>
                    <a:pt x="456603" y="433387"/>
                  </a:cubicBezTo>
                  <a:close/>
                </a:path>
              </a:pathLst>
            </a:custGeom>
            <a:solidFill>
              <a:srgbClr val="FFFFFF"/>
            </a:solidFill>
            <a:ln w="11275" cap="flat">
              <a:no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AD79CF78-C385-C12A-F7A9-0E77B7B1F377}"/>
                </a:ext>
              </a:extLst>
            </p:cNvPr>
            <p:cNvSpPr/>
            <p:nvPr/>
          </p:nvSpPr>
          <p:spPr>
            <a:xfrm>
              <a:off x="10190436" y="2485479"/>
              <a:ext cx="1142727" cy="676039"/>
            </a:xfrm>
            <a:custGeom>
              <a:avLst/>
              <a:gdLst>
                <a:gd name="connsiteX0" fmla="*/ 263967 w 1142727"/>
                <a:gd name="connsiteY0" fmla="*/ 444674 h 676039"/>
                <a:gd name="connsiteX1" fmla="*/ 240277 w 1142727"/>
                <a:gd name="connsiteY1" fmla="*/ 433387 h 676039"/>
                <a:gd name="connsiteX2" fmla="*/ 233509 w 1142727"/>
                <a:gd name="connsiteY2" fmla="*/ 410815 h 676039"/>
                <a:gd name="connsiteX3" fmla="*/ 244790 w 1142727"/>
                <a:gd name="connsiteY3" fmla="*/ 389372 h 676039"/>
                <a:gd name="connsiteX4" fmla="*/ 347443 w 1142727"/>
                <a:gd name="connsiteY4" fmla="*/ 303597 h 676039"/>
                <a:gd name="connsiteX5" fmla="*/ 366620 w 1142727"/>
                <a:gd name="connsiteY5" fmla="*/ 296826 h 676039"/>
                <a:gd name="connsiteX6" fmla="*/ 390310 w 1142727"/>
                <a:gd name="connsiteY6" fmla="*/ 308112 h 676039"/>
                <a:gd name="connsiteX7" fmla="*/ 397078 w 1142727"/>
                <a:gd name="connsiteY7" fmla="*/ 330684 h 676039"/>
                <a:gd name="connsiteX8" fmla="*/ 385798 w 1142727"/>
                <a:gd name="connsiteY8" fmla="*/ 350999 h 676039"/>
                <a:gd name="connsiteX9" fmla="*/ 283144 w 1142727"/>
                <a:gd name="connsiteY9" fmla="*/ 436773 h 676039"/>
                <a:gd name="connsiteX10" fmla="*/ 263967 w 1142727"/>
                <a:gd name="connsiteY10" fmla="*/ 444674 h 676039"/>
                <a:gd name="connsiteX11" fmla="*/ 341803 w 1142727"/>
                <a:gd name="connsiteY11" fmla="*/ 521419 h 676039"/>
                <a:gd name="connsiteX12" fmla="*/ 473786 w 1142727"/>
                <a:gd name="connsiteY12" fmla="*/ 411944 h 676039"/>
                <a:gd name="connsiteX13" fmla="*/ 478299 w 1142727"/>
                <a:gd name="connsiteY13" fmla="*/ 367928 h 676039"/>
                <a:gd name="connsiteX14" fmla="*/ 454609 w 1142727"/>
                <a:gd name="connsiteY14" fmla="*/ 356642 h 676039"/>
                <a:gd name="connsiteX15" fmla="*/ 435433 w 1142727"/>
                <a:gd name="connsiteY15" fmla="*/ 363414 h 676039"/>
                <a:gd name="connsiteX16" fmla="*/ 303449 w 1142727"/>
                <a:gd name="connsiteY16" fmla="*/ 472889 h 676039"/>
                <a:gd name="connsiteX17" fmla="*/ 298937 w 1142727"/>
                <a:gd name="connsiteY17" fmla="*/ 516905 h 676039"/>
                <a:gd name="connsiteX18" fmla="*/ 322626 w 1142727"/>
                <a:gd name="connsiteY18" fmla="*/ 528191 h 676039"/>
                <a:gd name="connsiteX19" fmla="*/ 341803 w 1142727"/>
                <a:gd name="connsiteY19" fmla="*/ 521419 h 676039"/>
                <a:gd name="connsiteX20" fmla="*/ 416255 w 1142727"/>
                <a:gd name="connsiteY20" fmla="*/ 593651 h 676039"/>
                <a:gd name="connsiteX21" fmla="*/ 511012 w 1142727"/>
                <a:gd name="connsiteY21" fmla="*/ 514648 h 676039"/>
                <a:gd name="connsiteX22" fmla="*/ 515525 w 1142727"/>
                <a:gd name="connsiteY22" fmla="*/ 470632 h 676039"/>
                <a:gd name="connsiteX23" fmla="*/ 491836 w 1142727"/>
                <a:gd name="connsiteY23" fmla="*/ 459346 h 676039"/>
                <a:gd name="connsiteX24" fmla="*/ 472658 w 1142727"/>
                <a:gd name="connsiteY24" fmla="*/ 466118 h 676039"/>
                <a:gd name="connsiteX25" fmla="*/ 377901 w 1142727"/>
                <a:gd name="connsiteY25" fmla="*/ 545120 h 676039"/>
                <a:gd name="connsiteX26" fmla="*/ 373389 w 1142727"/>
                <a:gd name="connsiteY26" fmla="*/ 589136 h 676039"/>
                <a:gd name="connsiteX27" fmla="*/ 397078 w 1142727"/>
                <a:gd name="connsiteY27" fmla="*/ 600422 h 676039"/>
                <a:gd name="connsiteX28" fmla="*/ 416255 w 1142727"/>
                <a:gd name="connsiteY28" fmla="*/ 593651 h 676039"/>
                <a:gd name="connsiteX29" fmla="*/ 485067 w 1142727"/>
                <a:gd name="connsiteY29" fmla="*/ 669268 h 676039"/>
                <a:gd name="connsiteX30" fmla="*/ 540342 w 1142727"/>
                <a:gd name="connsiteY30" fmla="*/ 624123 h 676039"/>
                <a:gd name="connsiteX31" fmla="*/ 544854 w 1142727"/>
                <a:gd name="connsiteY31" fmla="*/ 580107 h 676039"/>
                <a:gd name="connsiteX32" fmla="*/ 521165 w 1142727"/>
                <a:gd name="connsiteY32" fmla="*/ 568821 h 676039"/>
                <a:gd name="connsiteX33" fmla="*/ 501988 w 1142727"/>
                <a:gd name="connsiteY33" fmla="*/ 575593 h 676039"/>
                <a:gd name="connsiteX34" fmla="*/ 446713 w 1142727"/>
                <a:gd name="connsiteY34" fmla="*/ 620737 h 676039"/>
                <a:gd name="connsiteX35" fmla="*/ 442201 w 1142727"/>
                <a:gd name="connsiteY35" fmla="*/ 664753 h 676039"/>
                <a:gd name="connsiteX36" fmla="*/ 465890 w 1142727"/>
                <a:gd name="connsiteY36" fmla="*/ 676039 h 676039"/>
                <a:gd name="connsiteX37" fmla="*/ 485067 w 1142727"/>
                <a:gd name="connsiteY37" fmla="*/ 669268 h 676039"/>
                <a:gd name="connsiteX38" fmla="*/ 1013000 w 1142727"/>
                <a:gd name="connsiteY38" fmla="*/ 274253 h 676039"/>
                <a:gd name="connsiteX39" fmla="*/ 1142727 w 1142727"/>
                <a:gd name="connsiteY39" fmla="*/ 206536 h 676039"/>
                <a:gd name="connsiteX40" fmla="*/ 1047970 w 1142727"/>
                <a:gd name="connsiteY40" fmla="*/ 25958 h 676039"/>
                <a:gd name="connsiteX41" fmla="*/ 910347 w 1142727"/>
                <a:gd name="connsiteY41" fmla="*/ 99318 h 676039"/>
                <a:gd name="connsiteX42" fmla="*/ 1009616 w 1142727"/>
                <a:gd name="connsiteY42" fmla="*/ 268610 h 676039"/>
                <a:gd name="connsiteX43" fmla="*/ 1013000 w 1142727"/>
                <a:gd name="connsiteY43" fmla="*/ 274253 h 676039"/>
                <a:gd name="connsiteX44" fmla="*/ 899066 w 1142727"/>
                <a:gd name="connsiteY44" fmla="*/ 345356 h 676039"/>
                <a:gd name="connsiteX45" fmla="*/ 917115 w 1142727"/>
                <a:gd name="connsiteY45" fmla="*/ 319398 h 676039"/>
                <a:gd name="connsiteX46" fmla="*/ 973518 w 1142727"/>
                <a:gd name="connsiteY46" fmla="*/ 283282 h 676039"/>
                <a:gd name="connsiteX47" fmla="*/ 873121 w 1142727"/>
                <a:gd name="connsiteY47" fmla="*/ 111733 h 676039"/>
                <a:gd name="connsiteX48" fmla="*/ 610282 w 1142727"/>
                <a:gd name="connsiteY48" fmla="*/ 62074 h 676039"/>
                <a:gd name="connsiteX49" fmla="*/ 550494 w 1142727"/>
                <a:gd name="connsiteY49" fmla="*/ 65460 h 676039"/>
                <a:gd name="connsiteX50" fmla="*/ 547110 w 1142727"/>
                <a:gd name="connsiteY50" fmla="*/ 65460 h 676039"/>
                <a:gd name="connsiteX51" fmla="*/ 533573 w 1142727"/>
                <a:gd name="connsiteY51" fmla="*/ 68845 h 676039"/>
                <a:gd name="connsiteX52" fmla="*/ 356468 w 1142727"/>
                <a:gd name="connsiteY52" fmla="*/ 158006 h 676039"/>
                <a:gd name="connsiteX53" fmla="*/ 340675 w 1142727"/>
                <a:gd name="connsiteY53" fmla="*/ 176064 h 676039"/>
                <a:gd name="connsiteX54" fmla="*/ 342931 w 1142727"/>
                <a:gd name="connsiteY54" fmla="*/ 199765 h 676039"/>
                <a:gd name="connsiteX55" fmla="*/ 371133 w 1142727"/>
                <a:gd name="connsiteY55" fmla="*/ 216694 h 676039"/>
                <a:gd name="connsiteX56" fmla="*/ 384670 w 1142727"/>
                <a:gd name="connsiteY56" fmla="*/ 213308 h 676039"/>
                <a:gd name="connsiteX57" fmla="*/ 562903 w 1142727"/>
                <a:gd name="connsiteY57" fmla="*/ 123019 h 676039"/>
                <a:gd name="connsiteX58" fmla="*/ 568544 w 1142727"/>
                <a:gd name="connsiteY58" fmla="*/ 121890 h 676039"/>
                <a:gd name="connsiteX59" fmla="*/ 573056 w 1142727"/>
                <a:gd name="connsiteY59" fmla="*/ 124147 h 676039"/>
                <a:gd name="connsiteX60" fmla="*/ 867480 w 1142727"/>
                <a:gd name="connsiteY60" fmla="*/ 387115 h 676039"/>
                <a:gd name="connsiteX61" fmla="*/ 899066 w 1142727"/>
                <a:gd name="connsiteY61" fmla="*/ 345356 h 676039"/>
                <a:gd name="connsiteX62" fmla="*/ 600129 w 1142727"/>
                <a:gd name="connsiteY62" fmla="*/ 665882 h 676039"/>
                <a:gd name="connsiteX63" fmla="*/ 613666 w 1142727"/>
                <a:gd name="connsiteY63" fmla="*/ 625252 h 676039"/>
                <a:gd name="connsiteX64" fmla="*/ 589977 w 1142727"/>
                <a:gd name="connsiteY64" fmla="*/ 602679 h 676039"/>
                <a:gd name="connsiteX65" fmla="*/ 565160 w 1142727"/>
                <a:gd name="connsiteY65" fmla="*/ 650081 h 676039"/>
                <a:gd name="connsiteX66" fmla="*/ 562903 w 1142727"/>
                <a:gd name="connsiteY66" fmla="*/ 652339 h 676039"/>
                <a:gd name="connsiteX67" fmla="*/ 585465 w 1142727"/>
                <a:gd name="connsiteY67" fmla="*/ 669268 h 676039"/>
                <a:gd name="connsiteX68" fmla="*/ 600129 w 1142727"/>
                <a:gd name="connsiteY68" fmla="*/ 665882 h 676039"/>
                <a:gd name="connsiteX69" fmla="*/ 696015 w 1142727"/>
                <a:gd name="connsiteY69" fmla="*/ 617352 h 676039"/>
                <a:gd name="connsiteX70" fmla="*/ 710679 w 1142727"/>
                <a:gd name="connsiteY70" fmla="*/ 580107 h 676039"/>
                <a:gd name="connsiteX71" fmla="*/ 707295 w 1142727"/>
                <a:gd name="connsiteY71" fmla="*/ 574464 h 676039"/>
                <a:gd name="connsiteX72" fmla="*/ 638484 w 1142727"/>
                <a:gd name="connsiteY72" fmla="*/ 505619 h 676039"/>
                <a:gd name="connsiteX73" fmla="*/ 673453 w 1142727"/>
                <a:gd name="connsiteY73" fmla="*/ 479661 h 676039"/>
                <a:gd name="connsiteX74" fmla="*/ 750162 w 1142727"/>
                <a:gd name="connsiteY74" fmla="*/ 557535 h 676039"/>
                <a:gd name="connsiteX75" fmla="*/ 756930 w 1142727"/>
                <a:gd name="connsiteY75" fmla="*/ 563178 h 676039"/>
                <a:gd name="connsiteX76" fmla="*/ 780619 w 1142727"/>
                <a:gd name="connsiteY76" fmla="*/ 576721 h 676039"/>
                <a:gd name="connsiteX77" fmla="*/ 795284 w 1142727"/>
                <a:gd name="connsiteY77" fmla="*/ 573336 h 676039"/>
                <a:gd name="connsiteX78" fmla="*/ 812205 w 1142727"/>
                <a:gd name="connsiteY78" fmla="*/ 546249 h 676039"/>
                <a:gd name="connsiteX79" fmla="*/ 804308 w 1142727"/>
                <a:gd name="connsiteY79" fmla="*/ 528191 h 676039"/>
                <a:gd name="connsiteX80" fmla="*/ 725344 w 1142727"/>
                <a:gd name="connsiteY80" fmla="*/ 442417 h 676039"/>
                <a:gd name="connsiteX81" fmla="*/ 760314 w 1142727"/>
                <a:gd name="connsiteY81" fmla="*/ 417587 h 676039"/>
                <a:gd name="connsiteX82" fmla="*/ 840407 w 1142727"/>
                <a:gd name="connsiteY82" fmla="*/ 501104 h 676039"/>
                <a:gd name="connsiteX83" fmla="*/ 843791 w 1142727"/>
                <a:gd name="connsiteY83" fmla="*/ 504490 h 676039"/>
                <a:gd name="connsiteX84" fmla="*/ 870864 w 1142727"/>
                <a:gd name="connsiteY84" fmla="*/ 521419 h 676039"/>
                <a:gd name="connsiteX85" fmla="*/ 885529 w 1142727"/>
                <a:gd name="connsiteY85" fmla="*/ 518033 h 676039"/>
                <a:gd name="connsiteX86" fmla="*/ 899066 w 1142727"/>
                <a:gd name="connsiteY86" fmla="*/ 477404 h 676039"/>
                <a:gd name="connsiteX87" fmla="*/ 824614 w 1142727"/>
                <a:gd name="connsiteY87" fmla="*/ 398401 h 676039"/>
                <a:gd name="connsiteX88" fmla="*/ 567415 w 1142727"/>
                <a:gd name="connsiteY88" fmla="*/ 167035 h 676039"/>
                <a:gd name="connsiteX89" fmla="*/ 404975 w 1142727"/>
                <a:gd name="connsiteY89" fmla="*/ 248295 h 676039"/>
                <a:gd name="connsiteX90" fmla="*/ 371133 w 1142727"/>
                <a:gd name="connsiteY90" fmla="*/ 256195 h 676039"/>
                <a:gd name="connsiteX91" fmla="*/ 315858 w 1142727"/>
                <a:gd name="connsiteY91" fmla="*/ 226851 h 676039"/>
                <a:gd name="connsiteX92" fmla="*/ 304577 w 1142727"/>
                <a:gd name="connsiteY92" fmla="*/ 169292 h 676039"/>
                <a:gd name="connsiteX93" fmla="*/ 340675 w 1142727"/>
                <a:gd name="connsiteY93" fmla="*/ 124147 h 676039"/>
                <a:gd name="connsiteX94" fmla="*/ 356468 w 1142727"/>
                <a:gd name="connsiteY94" fmla="*/ 116247 h 676039"/>
                <a:gd name="connsiteX95" fmla="*/ 275248 w 1142727"/>
                <a:gd name="connsiteY95" fmla="*/ 123019 h 676039"/>
                <a:gd name="connsiteX96" fmla="*/ 135368 w 1142727"/>
                <a:gd name="connsiteY96" fmla="*/ 267482 h 676039"/>
                <a:gd name="connsiteX97" fmla="*/ 218844 w 1142727"/>
                <a:gd name="connsiteY97" fmla="*/ 362285 h 676039"/>
                <a:gd name="connsiteX98" fmla="*/ 322626 w 1142727"/>
                <a:gd name="connsiteY98" fmla="*/ 276510 h 676039"/>
                <a:gd name="connsiteX99" fmla="*/ 367749 w 1142727"/>
                <a:gd name="connsiteY99" fmla="*/ 260710 h 676039"/>
                <a:gd name="connsiteX100" fmla="*/ 421896 w 1142727"/>
                <a:gd name="connsiteY100" fmla="*/ 286668 h 676039"/>
                <a:gd name="connsiteX101" fmla="*/ 437688 w 1142727"/>
                <a:gd name="connsiteY101" fmla="*/ 323912 h 676039"/>
                <a:gd name="connsiteX102" fmla="*/ 455738 w 1142727"/>
                <a:gd name="connsiteY102" fmla="*/ 321655 h 676039"/>
                <a:gd name="connsiteX103" fmla="*/ 509884 w 1142727"/>
                <a:gd name="connsiteY103" fmla="*/ 346484 h 676039"/>
                <a:gd name="connsiteX104" fmla="*/ 515525 w 1142727"/>
                <a:gd name="connsiteY104" fmla="*/ 426616 h 676039"/>
                <a:gd name="connsiteX105" fmla="*/ 547110 w 1142727"/>
                <a:gd name="connsiteY105" fmla="*/ 448060 h 676039"/>
                <a:gd name="connsiteX106" fmla="*/ 548239 w 1142727"/>
                <a:gd name="connsiteY106" fmla="*/ 536091 h 676039"/>
                <a:gd name="connsiteX107" fmla="*/ 575312 w 1142727"/>
                <a:gd name="connsiteY107" fmla="*/ 555278 h 676039"/>
                <a:gd name="connsiteX108" fmla="*/ 589977 w 1142727"/>
                <a:gd name="connsiteY108" fmla="*/ 545120 h 676039"/>
                <a:gd name="connsiteX109" fmla="*/ 653148 w 1142727"/>
                <a:gd name="connsiteY109" fmla="*/ 602679 h 676039"/>
                <a:gd name="connsiteX110" fmla="*/ 665557 w 1142727"/>
                <a:gd name="connsiteY110" fmla="*/ 612837 h 676039"/>
                <a:gd name="connsiteX111" fmla="*/ 683606 w 1142727"/>
                <a:gd name="connsiteY111" fmla="*/ 622995 h 676039"/>
                <a:gd name="connsiteX112" fmla="*/ 696015 w 1142727"/>
                <a:gd name="connsiteY112" fmla="*/ 617352 h 676039"/>
                <a:gd name="connsiteX113" fmla="*/ 98142 w 1142727"/>
                <a:gd name="connsiteY113" fmla="*/ 247166 h 676039"/>
                <a:gd name="connsiteX114" fmla="*/ 243662 w 1142727"/>
                <a:gd name="connsiteY114" fmla="*/ 97061 h 676039"/>
                <a:gd name="connsiteX115" fmla="*/ 146648 w 1142727"/>
                <a:gd name="connsiteY115" fmla="*/ 0 h 676039"/>
                <a:gd name="connsiteX116" fmla="*/ 0 w 1142727"/>
                <a:gd name="connsiteY116" fmla="*/ 147848 h 676039"/>
                <a:gd name="connsiteX117" fmla="*/ 98142 w 1142727"/>
                <a:gd name="connsiteY117" fmla="*/ 247166 h 676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1142727" h="676039">
                  <a:moveTo>
                    <a:pt x="263967" y="444674"/>
                  </a:moveTo>
                  <a:cubicBezTo>
                    <a:pt x="254943" y="444674"/>
                    <a:pt x="245917" y="440159"/>
                    <a:pt x="240277" y="433387"/>
                  </a:cubicBezTo>
                  <a:cubicBezTo>
                    <a:pt x="234637" y="426616"/>
                    <a:pt x="232381" y="418716"/>
                    <a:pt x="233509" y="410815"/>
                  </a:cubicBezTo>
                  <a:cubicBezTo>
                    <a:pt x="234637" y="402915"/>
                    <a:pt x="238022" y="395015"/>
                    <a:pt x="244790" y="389372"/>
                  </a:cubicBezTo>
                  <a:lnTo>
                    <a:pt x="347443" y="303597"/>
                  </a:lnTo>
                  <a:cubicBezTo>
                    <a:pt x="353083" y="299083"/>
                    <a:pt x="359852" y="296826"/>
                    <a:pt x="366620" y="296826"/>
                  </a:cubicBezTo>
                  <a:cubicBezTo>
                    <a:pt x="375645" y="296826"/>
                    <a:pt x="384670" y="301340"/>
                    <a:pt x="390310" y="308112"/>
                  </a:cubicBezTo>
                  <a:cubicBezTo>
                    <a:pt x="395950" y="314883"/>
                    <a:pt x="398206" y="322783"/>
                    <a:pt x="397078" y="330684"/>
                  </a:cubicBezTo>
                  <a:cubicBezTo>
                    <a:pt x="395950" y="338584"/>
                    <a:pt x="392566" y="346484"/>
                    <a:pt x="385798" y="350999"/>
                  </a:cubicBezTo>
                  <a:lnTo>
                    <a:pt x="283144" y="436773"/>
                  </a:lnTo>
                  <a:cubicBezTo>
                    <a:pt x="277504" y="441288"/>
                    <a:pt x="270735" y="444674"/>
                    <a:pt x="263967" y="444674"/>
                  </a:cubicBezTo>
                  <a:close/>
                  <a:moveTo>
                    <a:pt x="341803" y="521419"/>
                  </a:moveTo>
                  <a:lnTo>
                    <a:pt x="473786" y="411944"/>
                  </a:lnTo>
                  <a:cubicBezTo>
                    <a:pt x="487323" y="400658"/>
                    <a:pt x="488451" y="381472"/>
                    <a:pt x="478299" y="367928"/>
                  </a:cubicBezTo>
                  <a:cubicBezTo>
                    <a:pt x="472658" y="361156"/>
                    <a:pt x="463634" y="356642"/>
                    <a:pt x="454609" y="356642"/>
                  </a:cubicBezTo>
                  <a:cubicBezTo>
                    <a:pt x="447841" y="356642"/>
                    <a:pt x="439944" y="358899"/>
                    <a:pt x="435433" y="363414"/>
                  </a:cubicBezTo>
                  <a:lnTo>
                    <a:pt x="303449" y="472889"/>
                  </a:lnTo>
                  <a:cubicBezTo>
                    <a:pt x="289912" y="484175"/>
                    <a:pt x="288784" y="503362"/>
                    <a:pt x="298937" y="516905"/>
                  </a:cubicBezTo>
                  <a:cubicBezTo>
                    <a:pt x="304577" y="523677"/>
                    <a:pt x="313601" y="528191"/>
                    <a:pt x="322626" y="528191"/>
                  </a:cubicBezTo>
                  <a:cubicBezTo>
                    <a:pt x="329394" y="529320"/>
                    <a:pt x="336162" y="525934"/>
                    <a:pt x="341803" y="521419"/>
                  </a:cubicBezTo>
                  <a:close/>
                  <a:moveTo>
                    <a:pt x="416255" y="593651"/>
                  </a:moveTo>
                  <a:lnTo>
                    <a:pt x="511012" y="514648"/>
                  </a:lnTo>
                  <a:cubicBezTo>
                    <a:pt x="524549" y="503362"/>
                    <a:pt x="525678" y="484175"/>
                    <a:pt x="515525" y="470632"/>
                  </a:cubicBezTo>
                  <a:cubicBezTo>
                    <a:pt x="509884" y="463860"/>
                    <a:pt x="500860" y="459346"/>
                    <a:pt x="491836" y="459346"/>
                  </a:cubicBezTo>
                  <a:cubicBezTo>
                    <a:pt x="485067" y="459346"/>
                    <a:pt x="477170" y="461603"/>
                    <a:pt x="472658" y="466118"/>
                  </a:cubicBezTo>
                  <a:lnTo>
                    <a:pt x="377901" y="545120"/>
                  </a:lnTo>
                  <a:cubicBezTo>
                    <a:pt x="364364" y="556407"/>
                    <a:pt x="363236" y="575593"/>
                    <a:pt x="373389" y="589136"/>
                  </a:cubicBezTo>
                  <a:cubicBezTo>
                    <a:pt x="379029" y="595908"/>
                    <a:pt x="388054" y="600422"/>
                    <a:pt x="397078" y="600422"/>
                  </a:cubicBezTo>
                  <a:cubicBezTo>
                    <a:pt x="403846" y="600422"/>
                    <a:pt x="410615" y="598165"/>
                    <a:pt x="416255" y="593651"/>
                  </a:cubicBezTo>
                  <a:close/>
                  <a:moveTo>
                    <a:pt x="485067" y="669268"/>
                  </a:moveTo>
                  <a:lnTo>
                    <a:pt x="540342" y="624123"/>
                  </a:lnTo>
                  <a:cubicBezTo>
                    <a:pt x="553879" y="612837"/>
                    <a:pt x="555007" y="593651"/>
                    <a:pt x="544854" y="580107"/>
                  </a:cubicBezTo>
                  <a:cubicBezTo>
                    <a:pt x="539214" y="573336"/>
                    <a:pt x="530189" y="568821"/>
                    <a:pt x="521165" y="568821"/>
                  </a:cubicBezTo>
                  <a:cubicBezTo>
                    <a:pt x="514397" y="568821"/>
                    <a:pt x="506500" y="571078"/>
                    <a:pt x="501988" y="575593"/>
                  </a:cubicBezTo>
                  <a:lnTo>
                    <a:pt x="446713" y="620737"/>
                  </a:lnTo>
                  <a:cubicBezTo>
                    <a:pt x="433176" y="632023"/>
                    <a:pt x="432048" y="651210"/>
                    <a:pt x="442201" y="664753"/>
                  </a:cubicBezTo>
                  <a:cubicBezTo>
                    <a:pt x="447841" y="671525"/>
                    <a:pt x="456865" y="676039"/>
                    <a:pt x="465890" y="676039"/>
                  </a:cubicBezTo>
                  <a:cubicBezTo>
                    <a:pt x="472658" y="676039"/>
                    <a:pt x="480555" y="673782"/>
                    <a:pt x="485067" y="669268"/>
                  </a:cubicBezTo>
                  <a:close/>
                  <a:moveTo>
                    <a:pt x="1013000" y="274253"/>
                  </a:moveTo>
                  <a:lnTo>
                    <a:pt x="1142727" y="206536"/>
                  </a:lnTo>
                  <a:lnTo>
                    <a:pt x="1047970" y="25958"/>
                  </a:lnTo>
                  <a:cubicBezTo>
                    <a:pt x="994951" y="54174"/>
                    <a:pt x="934036" y="85775"/>
                    <a:pt x="910347" y="99318"/>
                  </a:cubicBezTo>
                  <a:cubicBezTo>
                    <a:pt x="923883" y="121890"/>
                    <a:pt x="952085" y="169292"/>
                    <a:pt x="1009616" y="268610"/>
                  </a:cubicBezTo>
                  <a:lnTo>
                    <a:pt x="1013000" y="274253"/>
                  </a:lnTo>
                  <a:close/>
                  <a:moveTo>
                    <a:pt x="899066" y="345356"/>
                  </a:moveTo>
                  <a:cubicBezTo>
                    <a:pt x="906963" y="334070"/>
                    <a:pt x="912603" y="323912"/>
                    <a:pt x="917115" y="319398"/>
                  </a:cubicBezTo>
                  <a:cubicBezTo>
                    <a:pt x="926140" y="311497"/>
                    <a:pt x="953213" y="294568"/>
                    <a:pt x="973518" y="283282"/>
                  </a:cubicBezTo>
                  <a:cubicBezTo>
                    <a:pt x="955469" y="251681"/>
                    <a:pt x="896810" y="150106"/>
                    <a:pt x="873121" y="111733"/>
                  </a:cubicBezTo>
                  <a:cubicBezTo>
                    <a:pt x="768211" y="71103"/>
                    <a:pt x="672326" y="62074"/>
                    <a:pt x="610282" y="62074"/>
                  </a:cubicBezTo>
                  <a:cubicBezTo>
                    <a:pt x="589977" y="62074"/>
                    <a:pt x="569672" y="63202"/>
                    <a:pt x="550494" y="65460"/>
                  </a:cubicBezTo>
                  <a:lnTo>
                    <a:pt x="547110" y="65460"/>
                  </a:lnTo>
                  <a:cubicBezTo>
                    <a:pt x="542598" y="65460"/>
                    <a:pt x="538086" y="66588"/>
                    <a:pt x="533573" y="68845"/>
                  </a:cubicBezTo>
                  <a:lnTo>
                    <a:pt x="356468" y="158006"/>
                  </a:lnTo>
                  <a:cubicBezTo>
                    <a:pt x="348572" y="161392"/>
                    <a:pt x="344059" y="168163"/>
                    <a:pt x="340675" y="176064"/>
                  </a:cubicBezTo>
                  <a:cubicBezTo>
                    <a:pt x="338419" y="183964"/>
                    <a:pt x="338419" y="191864"/>
                    <a:pt x="342931" y="199765"/>
                  </a:cubicBezTo>
                  <a:cubicBezTo>
                    <a:pt x="348572" y="209922"/>
                    <a:pt x="358724" y="216694"/>
                    <a:pt x="371133" y="216694"/>
                  </a:cubicBezTo>
                  <a:cubicBezTo>
                    <a:pt x="375645" y="216694"/>
                    <a:pt x="381285" y="215565"/>
                    <a:pt x="384670" y="213308"/>
                  </a:cubicBezTo>
                  <a:lnTo>
                    <a:pt x="562903" y="123019"/>
                  </a:lnTo>
                  <a:lnTo>
                    <a:pt x="568544" y="121890"/>
                  </a:lnTo>
                  <a:lnTo>
                    <a:pt x="573056" y="124147"/>
                  </a:lnTo>
                  <a:cubicBezTo>
                    <a:pt x="688118" y="203150"/>
                    <a:pt x="834766" y="353256"/>
                    <a:pt x="867480" y="387115"/>
                  </a:cubicBezTo>
                  <a:cubicBezTo>
                    <a:pt x="877632" y="379214"/>
                    <a:pt x="890042" y="360028"/>
                    <a:pt x="899066" y="345356"/>
                  </a:cubicBezTo>
                  <a:close/>
                  <a:moveTo>
                    <a:pt x="600129" y="665882"/>
                  </a:moveTo>
                  <a:cubicBezTo>
                    <a:pt x="614794" y="657982"/>
                    <a:pt x="620434" y="641053"/>
                    <a:pt x="613666" y="625252"/>
                  </a:cubicBezTo>
                  <a:lnTo>
                    <a:pt x="589977" y="602679"/>
                  </a:lnTo>
                  <a:cubicBezTo>
                    <a:pt x="587721" y="620737"/>
                    <a:pt x="578696" y="637667"/>
                    <a:pt x="565160" y="650081"/>
                  </a:cubicBezTo>
                  <a:lnTo>
                    <a:pt x="562903" y="652339"/>
                  </a:lnTo>
                  <a:cubicBezTo>
                    <a:pt x="573056" y="662496"/>
                    <a:pt x="582081" y="669268"/>
                    <a:pt x="585465" y="669268"/>
                  </a:cubicBezTo>
                  <a:cubicBezTo>
                    <a:pt x="591105" y="669268"/>
                    <a:pt x="595617" y="668139"/>
                    <a:pt x="600129" y="665882"/>
                  </a:cubicBezTo>
                  <a:close/>
                  <a:moveTo>
                    <a:pt x="696015" y="617352"/>
                  </a:moveTo>
                  <a:cubicBezTo>
                    <a:pt x="709552" y="610580"/>
                    <a:pt x="716320" y="594779"/>
                    <a:pt x="710679" y="580107"/>
                  </a:cubicBezTo>
                  <a:cubicBezTo>
                    <a:pt x="709552" y="577850"/>
                    <a:pt x="708423" y="576721"/>
                    <a:pt x="707295" y="574464"/>
                  </a:cubicBezTo>
                  <a:lnTo>
                    <a:pt x="638484" y="505619"/>
                  </a:lnTo>
                  <a:lnTo>
                    <a:pt x="673453" y="479661"/>
                  </a:lnTo>
                  <a:lnTo>
                    <a:pt x="750162" y="557535"/>
                  </a:lnTo>
                  <a:lnTo>
                    <a:pt x="756930" y="563178"/>
                  </a:lnTo>
                  <a:cubicBezTo>
                    <a:pt x="768211" y="573336"/>
                    <a:pt x="772723" y="576721"/>
                    <a:pt x="780619" y="576721"/>
                  </a:cubicBezTo>
                  <a:cubicBezTo>
                    <a:pt x="785132" y="576721"/>
                    <a:pt x="790772" y="575593"/>
                    <a:pt x="795284" y="573336"/>
                  </a:cubicBezTo>
                  <a:cubicBezTo>
                    <a:pt x="805437" y="567693"/>
                    <a:pt x="812205" y="557535"/>
                    <a:pt x="812205" y="546249"/>
                  </a:cubicBezTo>
                  <a:cubicBezTo>
                    <a:pt x="812205" y="539477"/>
                    <a:pt x="809949" y="533834"/>
                    <a:pt x="804308" y="528191"/>
                  </a:cubicBezTo>
                  <a:lnTo>
                    <a:pt x="725344" y="442417"/>
                  </a:lnTo>
                  <a:lnTo>
                    <a:pt x="760314" y="417587"/>
                  </a:lnTo>
                  <a:lnTo>
                    <a:pt x="840407" y="501104"/>
                  </a:lnTo>
                  <a:lnTo>
                    <a:pt x="843791" y="504490"/>
                  </a:lnTo>
                  <a:cubicBezTo>
                    <a:pt x="856200" y="515776"/>
                    <a:pt x="860712" y="521419"/>
                    <a:pt x="870864" y="521419"/>
                  </a:cubicBezTo>
                  <a:cubicBezTo>
                    <a:pt x="875377" y="521419"/>
                    <a:pt x="881017" y="520291"/>
                    <a:pt x="885529" y="518033"/>
                  </a:cubicBezTo>
                  <a:cubicBezTo>
                    <a:pt x="900194" y="510133"/>
                    <a:pt x="905834" y="493204"/>
                    <a:pt x="899066" y="477404"/>
                  </a:cubicBezTo>
                  <a:lnTo>
                    <a:pt x="824614" y="398401"/>
                  </a:lnTo>
                  <a:cubicBezTo>
                    <a:pt x="779492" y="350999"/>
                    <a:pt x="663301" y="235880"/>
                    <a:pt x="567415" y="167035"/>
                  </a:cubicBezTo>
                  <a:lnTo>
                    <a:pt x="404975" y="248295"/>
                  </a:lnTo>
                  <a:cubicBezTo>
                    <a:pt x="394822" y="253938"/>
                    <a:pt x="384670" y="256195"/>
                    <a:pt x="371133" y="256195"/>
                  </a:cubicBezTo>
                  <a:cubicBezTo>
                    <a:pt x="348572" y="256195"/>
                    <a:pt x="328267" y="244909"/>
                    <a:pt x="315858" y="226851"/>
                  </a:cubicBezTo>
                  <a:cubicBezTo>
                    <a:pt x="303449" y="209922"/>
                    <a:pt x="300065" y="188479"/>
                    <a:pt x="304577" y="169292"/>
                  </a:cubicBezTo>
                  <a:cubicBezTo>
                    <a:pt x="309089" y="148977"/>
                    <a:pt x="322626" y="133177"/>
                    <a:pt x="340675" y="124147"/>
                  </a:cubicBezTo>
                  <a:lnTo>
                    <a:pt x="356468" y="116247"/>
                  </a:lnTo>
                  <a:lnTo>
                    <a:pt x="275248" y="123019"/>
                  </a:lnTo>
                  <a:lnTo>
                    <a:pt x="135368" y="267482"/>
                  </a:lnTo>
                  <a:lnTo>
                    <a:pt x="218844" y="362285"/>
                  </a:lnTo>
                  <a:cubicBezTo>
                    <a:pt x="218844" y="362285"/>
                    <a:pt x="322626" y="276510"/>
                    <a:pt x="322626" y="276510"/>
                  </a:cubicBezTo>
                  <a:cubicBezTo>
                    <a:pt x="335035" y="266353"/>
                    <a:pt x="350828" y="260710"/>
                    <a:pt x="367749" y="260710"/>
                  </a:cubicBezTo>
                  <a:cubicBezTo>
                    <a:pt x="389182" y="260710"/>
                    <a:pt x="408359" y="269739"/>
                    <a:pt x="421896" y="286668"/>
                  </a:cubicBezTo>
                  <a:cubicBezTo>
                    <a:pt x="430920" y="297954"/>
                    <a:pt x="436560" y="310369"/>
                    <a:pt x="437688" y="323912"/>
                  </a:cubicBezTo>
                  <a:cubicBezTo>
                    <a:pt x="443328" y="322783"/>
                    <a:pt x="448969" y="321655"/>
                    <a:pt x="455738" y="321655"/>
                  </a:cubicBezTo>
                  <a:cubicBezTo>
                    <a:pt x="477170" y="321655"/>
                    <a:pt x="496347" y="330684"/>
                    <a:pt x="509884" y="346484"/>
                  </a:cubicBezTo>
                  <a:cubicBezTo>
                    <a:pt x="529062" y="369057"/>
                    <a:pt x="530189" y="401786"/>
                    <a:pt x="515525" y="426616"/>
                  </a:cubicBezTo>
                  <a:cubicBezTo>
                    <a:pt x="527933" y="431130"/>
                    <a:pt x="539214" y="437902"/>
                    <a:pt x="547110" y="448060"/>
                  </a:cubicBezTo>
                  <a:cubicBezTo>
                    <a:pt x="568544" y="474018"/>
                    <a:pt x="568544" y="511262"/>
                    <a:pt x="548239" y="536091"/>
                  </a:cubicBezTo>
                  <a:cubicBezTo>
                    <a:pt x="558391" y="540606"/>
                    <a:pt x="567415" y="546249"/>
                    <a:pt x="575312" y="555278"/>
                  </a:cubicBezTo>
                  <a:lnTo>
                    <a:pt x="589977" y="545120"/>
                  </a:lnTo>
                  <a:lnTo>
                    <a:pt x="653148" y="602679"/>
                  </a:lnTo>
                  <a:cubicBezTo>
                    <a:pt x="657660" y="606066"/>
                    <a:pt x="661045" y="609451"/>
                    <a:pt x="665557" y="612837"/>
                  </a:cubicBezTo>
                  <a:cubicBezTo>
                    <a:pt x="674581" y="620737"/>
                    <a:pt x="677966" y="622995"/>
                    <a:pt x="683606" y="622995"/>
                  </a:cubicBezTo>
                  <a:cubicBezTo>
                    <a:pt x="685862" y="620737"/>
                    <a:pt x="691502" y="619609"/>
                    <a:pt x="696015" y="617352"/>
                  </a:cubicBezTo>
                  <a:close/>
                  <a:moveTo>
                    <a:pt x="98142" y="247166"/>
                  </a:moveTo>
                  <a:lnTo>
                    <a:pt x="243662" y="97061"/>
                  </a:lnTo>
                  <a:lnTo>
                    <a:pt x="146648" y="0"/>
                  </a:lnTo>
                  <a:lnTo>
                    <a:pt x="0" y="147848"/>
                  </a:lnTo>
                  <a:lnTo>
                    <a:pt x="98142" y="247166"/>
                  </a:lnTo>
                  <a:close/>
                </a:path>
              </a:pathLst>
            </a:custGeom>
            <a:solidFill>
              <a:srgbClr val="FFFFFF"/>
            </a:solidFill>
            <a:ln w="11275" cap="flat">
              <a:noFill/>
              <a:prstDash val="solid"/>
              <a:miter/>
            </a:ln>
          </p:spPr>
          <p:txBody>
            <a:bodyPr rtlCol="0" anchor="ctr"/>
            <a:lstStyle/>
            <a:p>
              <a:endParaRPr lang="en-US"/>
            </a:p>
          </p:txBody>
        </p:sp>
      </p:grpSp>
      <p:grpSp>
        <p:nvGrpSpPr>
          <p:cNvPr id="99" name="Group 98">
            <a:extLst>
              <a:ext uri="{FF2B5EF4-FFF2-40B4-BE49-F238E27FC236}">
                <a16:creationId xmlns:a16="http://schemas.microsoft.com/office/drawing/2014/main" id="{F1BD1A54-3986-CA9E-6B8B-91F628049766}"/>
              </a:ext>
            </a:extLst>
          </p:cNvPr>
          <p:cNvGrpSpPr/>
          <p:nvPr/>
        </p:nvGrpSpPr>
        <p:grpSpPr>
          <a:xfrm>
            <a:off x="3030218" y="1355081"/>
            <a:ext cx="3024817" cy="1169657"/>
            <a:chOff x="7632972" y="1540126"/>
            <a:chExt cx="6321055" cy="1169657"/>
          </a:xfrm>
        </p:grpSpPr>
        <p:sp>
          <p:nvSpPr>
            <p:cNvPr id="100" name="Text Placeholder 9">
              <a:extLst>
                <a:ext uri="{FF2B5EF4-FFF2-40B4-BE49-F238E27FC236}">
                  <a16:creationId xmlns:a16="http://schemas.microsoft.com/office/drawing/2014/main" id="{393E6B98-00CC-82BE-3B2B-EA23B72C02B9}"/>
                </a:ext>
              </a:extLst>
            </p:cNvPr>
            <p:cNvSpPr txBox="1">
              <a:spLocks/>
            </p:cNvSpPr>
            <p:nvPr/>
          </p:nvSpPr>
          <p:spPr>
            <a:xfrm>
              <a:off x="7632972" y="1873926"/>
              <a:ext cx="6321055" cy="83585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Light" panose="000004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Light" panose="000004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Light" panose="000004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t>Lorem ipsum dolor sit </a:t>
              </a:r>
              <a:r>
                <a:rPr lang="en-US" sz="1400" dirty="0" err="1"/>
                <a:t>amet</a:t>
              </a:r>
              <a:r>
                <a:rPr lang="en-US" sz="1400" dirty="0"/>
                <a:t>, </a:t>
              </a:r>
              <a:r>
                <a:rPr lang="en-US" sz="1400" dirty="0" err="1"/>
                <a:t>consectetur</a:t>
              </a:r>
              <a:r>
                <a:rPr lang="en-US" sz="1400" dirty="0"/>
                <a:t> </a:t>
              </a:r>
              <a:r>
                <a:rPr lang="en-US" sz="1400" dirty="0" err="1"/>
                <a:t>adipiscing</a:t>
              </a:r>
              <a:r>
                <a:rPr lang="en-US" sz="1400" dirty="0"/>
                <a:t> </a:t>
              </a:r>
              <a:r>
                <a:rPr lang="en-US" sz="1400" dirty="0" err="1"/>
                <a:t>elit</a:t>
              </a:r>
              <a:r>
                <a:rPr lang="en-US" sz="1400" dirty="0"/>
                <a:t>. Integer </a:t>
              </a:r>
              <a:r>
                <a:rPr lang="en-US" sz="1400" dirty="0" err="1"/>
                <a:t>sollicitudin</a:t>
              </a:r>
              <a:r>
                <a:rPr lang="en-US" sz="1400" dirty="0"/>
                <a:t> </a:t>
              </a:r>
              <a:r>
                <a:rPr lang="en-US" sz="1400" dirty="0" err="1"/>
                <a:t>urna</a:t>
              </a:r>
              <a:r>
                <a:rPr lang="en-US" sz="1400" dirty="0"/>
                <a:t> vitae</a:t>
              </a:r>
            </a:p>
          </p:txBody>
        </p:sp>
        <p:sp>
          <p:nvSpPr>
            <p:cNvPr id="101" name="Text Placeholder 12">
              <a:extLst>
                <a:ext uri="{FF2B5EF4-FFF2-40B4-BE49-F238E27FC236}">
                  <a16:creationId xmlns:a16="http://schemas.microsoft.com/office/drawing/2014/main" id="{2412AC93-DB4C-E638-131A-491EE1B3646D}"/>
                </a:ext>
              </a:extLst>
            </p:cNvPr>
            <p:cNvSpPr txBox="1">
              <a:spLocks/>
            </p:cNvSpPr>
            <p:nvPr/>
          </p:nvSpPr>
          <p:spPr>
            <a:xfrm>
              <a:off x="8962905" y="1540126"/>
              <a:ext cx="3923147" cy="3628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Light" panose="000004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Light" panose="000004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Light" panose="000004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1" i="1" dirty="0">
                  <a:solidFill>
                    <a:schemeClr val="accent2"/>
                  </a:solidFill>
                  <a:latin typeface="Montserrat ExtraBold" pitchFamily="2" charset="77"/>
                </a:rPr>
                <a:t>TITLE 1</a:t>
              </a:r>
            </a:p>
          </p:txBody>
        </p:sp>
      </p:grpSp>
      <p:grpSp>
        <p:nvGrpSpPr>
          <p:cNvPr id="102" name="Group 101">
            <a:extLst>
              <a:ext uri="{FF2B5EF4-FFF2-40B4-BE49-F238E27FC236}">
                <a16:creationId xmlns:a16="http://schemas.microsoft.com/office/drawing/2014/main" id="{D0FC9DFB-1228-D650-D989-0214E93CD5B7}"/>
              </a:ext>
            </a:extLst>
          </p:cNvPr>
          <p:cNvGrpSpPr/>
          <p:nvPr/>
        </p:nvGrpSpPr>
        <p:grpSpPr>
          <a:xfrm>
            <a:off x="1217296" y="5472964"/>
            <a:ext cx="3024817" cy="1169657"/>
            <a:chOff x="7632972" y="1540126"/>
            <a:chExt cx="6321055" cy="1169657"/>
          </a:xfrm>
        </p:grpSpPr>
        <p:sp>
          <p:nvSpPr>
            <p:cNvPr id="103" name="Text Placeholder 9">
              <a:extLst>
                <a:ext uri="{FF2B5EF4-FFF2-40B4-BE49-F238E27FC236}">
                  <a16:creationId xmlns:a16="http://schemas.microsoft.com/office/drawing/2014/main" id="{46908BCA-ADD8-68C2-9752-7E8EA5E22EAA}"/>
                </a:ext>
              </a:extLst>
            </p:cNvPr>
            <p:cNvSpPr txBox="1">
              <a:spLocks/>
            </p:cNvSpPr>
            <p:nvPr/>
          </p:nvSpPr>
          <p:spPr>
            <a:xfrm>
              <a:off x="7632972" y="1873926"/>
              <a:ext cx="6321055" cy="83585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Light" panose="000004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Light" panose="000004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Light" panose="000004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t>Lorem ipsum dolor sit </a:t>
              </a:r>
              <a:r>
                <a:rPr lang="en-US" sz="1400" dirty="0" err="1"/>
                <a:t>amet</a:t>
              </a:r>
              <a:r>
                <a:rPr lang="en-US" sz="1400" dirty="0"/>
                <a:t>, </a:t>
              </a:r>
              <a:r>
                <a:rPr lang="en-US" sz="1400" dirty="0" err="1"/>
                <a:t>consectetur</a:t>
              </a:r>
              <a:r>
                <a:rPr lang="en-US" sz="1400" dirty="0"/>
                <a:t> </a:t>
              </a:r>
              <a:r>
                <a:rPr lang="en-US" sz="1400" dirty="0" err="1"/>
                <a:t>adipiscing</a:t>
              </a:r>
              <a:r>
                <a:rPr lang="en-US" sz="1400" dirty="0"/>
                <a:t> </a:t>
              </a:r>
              <a:r>
                <a:rPr lang="en-US" sz="1400" dirty="0" err="1"/>
                <a:t>elit</a:t>
              </a:r>
              <a:r>
                <a:rPr lang="en-US" sz="1400" dirty="0"/>
                <a:t>. Integer </a:t>
              </a:r>
              <a:r>
                <a:rPr lang="en-US" sz="1400" dirty="0" err="1"/>
                <a:t>sollicitudin</a:t>
              </a:r>
              <a:r>
                <a:rPr lang="en-US" sz="1400" dirty="0"/>
                <a:t> </a:t>
              </a:r>
              <a:r>
                <a:rPr lang="en-US" sz="1400" dirty="0" err="1"/>
                <a:t>urna</a:t>
              </a:r>
              <a:r>
                <a:rPr lang="en-US" sz="1400" dirty="0"/>
                <a:t> vitae</a:t>
              </a:r>
            </a:p>
          </p:txBody>
        </p:sp>
        <p:sp>
          <p:nvSpPr>
            <p:cNvPr id="104" name="Text Placeholder 12">
              <a:extLst>
                <a:ext uri="{FF2B5EF4-FFF2-40B4-BE49-F238E27FC236}">
                  <a16:creationId xmlns:a16="http://schemas.microsoft.com/office/drawing/2014/main" id="{8FD46B61-5670-1DDD-B6C4-A8A396221738}"/>
                </a:ext>
              </a:extLst>
            </p:cNvPr>
            <p:cNvSpPr txBox="1">
              <a:spLocks/>
            </p:cNvSpPr>
            <p:nvPr/>
          </p:nvSpPr>
          <p:spPr>
            <a:xfrm>
              <a:off x="8962905" y="1540126"/>
              <a:ext cx="3923147" cy="3628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Light" panose="000004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Light" panose="000004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Light" panose="000004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1" i="1" dirty="0">
                  <a:solidFill>
                    <a:schemeClr val="accent2"/>
                  </a:solidFill>
                  <a:latin typeface="Montserrat ExtraBold" pitchFamily="2" charset="77"/>
                </a:rPr>
                <a:t>TITLE 1</a:t>
              </a:r>
            </a:p>
          </p:txBody>
        </p:sp>
      </p:grpSp>
      <p:grpSp>
        <p:nvGrpSpPr>
          <p:cNvPr id="105" name="Group 104">
            <a:extLst>
              <a:ext uri="{FF2B5EF4-FFF2-40B4-BE49-F238E27FC236}">
                <a16:creationId xmlns:a16="http://schemas.microsoft.com/office/drawing/2014/main" id="{5088CD1D-9AB5-435B-259B-B172864272CB}"/>
              </a:ext>
            </a:extLst>
          </p:cNvPr>
          <p:cNvGrpSpPr/>
          <p:nvPr/>
        </p:nvGrpSpPr>
        <p:grpSpPr>
          <a:xfrm>
            <a:off x="6430222" y="1375615"/>
            <a:ext cx="3024817" cy="1169657"/>
            <a:chOff x="7632972" y="1540126"/>
            <a:chExt cx="6321055" cy="1169657"/>
          </a:xfrm>
        </p:grpSpPr>
        <p:sp>
          <p:nvSpPr>
            <p:cNvPr id="106" name="Text Placeholder 9">
              <a:extLst>
                <a:ext uri="{FF2B5EF4-FFF2-40B4-BE49-F238E27FC236}">
                  <a16:creationId xmlns:a16="http://schemas.microsoft.com/office/drawing/2014/main" id="{DDDDA5DA-D89D-A5CE-C72D-938817B1C522}"/>
                </a:ext>
              </a:extLst>
            </p:cNvPr>
            <p:cNvSpPr txBox="1">
              <a:spLocks/>
            </p:cNvSpPr>
            <p:nvPr/>
          </p:nvSpPr>
          <p:spPr>
            <a:xfrm>
              <a:off x="7632972" y="1873926"/>
              <a:ext cx="6321055" cy="83585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Light" panose="000004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Light" panose="000004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Light" panose="000004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t>Lorem ipsum dolor sit </a:t>
              </a:r>
              <a:r>
                <a:rPr lang="en-US" sz="1400" dirty="0" err="1"/>
                <a:t>amet</a:t>
              </a:r>
              <a:r>
                <a:rPr lang="en-US" sz="1400" dirty="0"/>
                <a:t>, </a:t>
              </a:r>
              <a:r>
                <a:rPr lang="en-US" sz="1400" dirty="0" err="1"/>
                <a:t>consectetur</a:t>
              </a:r>
              <a:r>
                <a:rPr lang="en-US" sz="1400" dirty="0"/>
                <a:t> </a:t>
              </a:r>
              <a:r>
                <a:rPr lang="en-US" sz="1400" dirty="0" err="1"/>
                <a:t>adipiscing</a:t>
              </a:r>
              <a:r>
                <a:rPr lang="en-US" sz="1400" dirty="0"/>
                <a:t> </a:t>
              </a:r>
              <a:r>
                <a:rPr lang="en-US" sz="1400" dirty="0" err="1"/>
                <a:t>elit</a:t>
              </a:r>
              <a:r>
                <a:rPr lang="en-US" sz="1400" dirty="0"/>
                <a:t>. Integer </a:t>
              </a:r>
              <a:r>
                <a:rPr lang="en-US" sz="1400" dirty="0" err="1"/>
                <a:t>sollicitudin</a:t>
              </a:r>
              <a:r>
                <a:rPr lang="en-US" sz="1400" dirty="0"/>
                <a:t> </a:t>
              </a:r>
              <a:r>
                <a:rPr lang="en-US" sz="1400" dirty="0" err="1"/>
                <a:t>urna</a:t>
              </a:r>
              <a:r>
                <a:rPr lang="en-US" sz="1400" dirty="0"/>
                <a:t> vitae</a:t>
              </a:r>
            </a:p>
          </p:txBody>
        </p:sp>
        <p:sp>
          <p:nvSpPr>
            <p:cNvPr id="107" name="Text Placeholder 12">
              <a:extLst>
                <a:ext uri="{FF2B5EF4-FFF2-40B4-BE49-F238E27FC236}">
                  <a16:creationId xmlns:a16="http://schemas.microsoft.com/office/drawing/2014/main" id="{3767048C-B7E7-4724-2357-905FBCD8B312}"/>
                </a:ext>
              </a:extLst>
            </p:cNvPr>
            <p:cNvSpPr txBox="1">
              <a:spLocks/>
            </p:cNvSpPr>
            <p:nvPr/>
          </p:nvSpPr>
          <p:spPr>
            <a:xfrm>
              <a:off x="8962905" y="1540126"/>
              <a:ext cx="3923147" cy="3628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Light" panose="000004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Light" panose="000004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Light" panose="000004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1" i="1" dirty="0">
                  <a:solidFill>
                    <a:schemeClr val="accent2"/>
                  </a:solidFill>
                  <a:latin typeface="Montserrat ExtraBold" pitchFamily="2" charset="77"/>
                </a:rPr>
                <a:t>TITLE 1</a:t>
              </a:r>
            </a:p>
          </p:txBody>
        </p:sp>
      </p:grpSp>
      <p:grpSp>
        <p:nvGrpSpPr>
          <p:cNvPr id="108" name="Group 107">
            <a:extLst>
              <a:ext uri="{FF2B5EF4-FFF2-40B4-BE49-F238E27FC236}">
                <a16:creationId xmlns:a16="http://schemas.microsoft.com/office/drawing/2014/main" id="{4EDC799C-C372-92C7-99CD-1BD45D8F1AEC}"/>
              </a:ext>
            </a:extLst>
          </p:cNvPr>
          <p:cNvGrpSpPr/>
          <p:nvPr/>
        </p:nvGrpSpPr>
        <p:grpSpPr>
          <a:xfrm>
            <a:off x="4617300" y="5493498"/>
            <a:ext cx="3024817" cy="1169657"/>
            <a:chOff x="7632972" y="1540126"/>
            <a:chExt cx="6321055" cy="1169657"/>
          </a:xfrm>
        </p:grpSpPr>
        <p:sp>
          <p:nvSpPr>
            <p:cNvPr id="109" name="Text Placeholder 9">
              <a:extLst>
                <a:ext uri="{FF2B5EF4-FFF2-40B4-BE49-F238E27FC236}">
                  <a16:creationId xmlns:a16="http://schemas.microsoft.com/office/drawing/2014/main" id="{F7742A36-31BB-9D70-DC5D-EACFB3006AD1}"/>
                </a:ext>
              </a:extLst>
            </p:cNvPr>
            <p:cNvSpPr txBox="1">
              <a:spLocks/>
            </p:cNvSpPr>
            <p:nvPr/>
          </p:nvSpPr>
          <p:spPr>
            <a:xfrm>
              <a:off x="7632972" y="1873926"/>
              <a:ext cx="6321055" cy="83585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Light" panose="000004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Light" panose="000004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Light" panose="000004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t>Lorem ipsum dolor sit </a:t>
              </a:r>
              <a:r>
                <a:rPr lang="en-US" sz="1400" dirty="0" err="1"/>
                <a:t>amet</a:t>
              </a:r>
              <a:r>
                <a:rPr lang="en-US" sz="1400" dirty="0"/>
                <a:t>, </a:t>
              </a:r>
              <a:r>
                <a:rPr lang="en-US" sz="1400" dirty="0" err="1"/>
                <a:t>consectetur</a:t>
              </a:r>
              <a:r>
                <a:rPr lang="en-US" sz="1400" dirty="0"/>
                <a:t> </a:t>
              </a:r>
              <a:r>
                <a:rPr lang="en-US" sz="1400" dirty="0" err="1"/>
                <a:t>adipiscing</a:t>
              </a:r>
              <a:r>
                <a:rPr lang="en-US" sz="1400" dirty="0"/>
                <a:t> </a:t>
              </a:r>
              <a:r>
                <a:rPr lang="en-US" sz="1400" dirty="0" err="1"/>
                <a:t>elit</a:t>
              </a:r>
              <a:r>
                <a:rPr lang="en-US" sz="1400" dirty="0"/>
                <a:t>. Integer </a:t>
              </a:r>
              <a:r>
                <a:rPr lang="en-US" sz="1400" dirty="0" err="1"/>
                <a:t>sollicitudin</a:t>
              </a:r>
              <a:r>
                <a:rPr lang="en-US" sz="1400" dirty="0"/>
                <a:t> </a:t>
              </a:r>
              <a:r>
                <a:rPr lang="en-US" sz="1400" dirty="0" err="1"/>
                <a:t>urna</a:t>
              </a:r>
              <a:r>
                <a:rPr lang="en-US" sz="1400" dirty="0"/>
                <a:t> vitae</a:t>
              </a:r>
            </a:p>
          </p:txBody>
        </p:sp>
        <p:sp>
          <p:nvSpPr>
            <p:cNvPr id="110" name="Text Placeholder 12">
              <a:extLst>
                <a:ext uri="{FF2B5EF4-FFF2-40B4-BE49-F238E27FC236}">
                  <a16:creationId xmlns:a16="http://schemas.microsoft.com/office/drawing/2014/main" id="{B760089F-059A-405B-5520-F6CEE9EE3970}"/>
                </a:ext>
              </a:extLst>
            </p:cNvPr>
            <p:cNvSpPr txBox="1">
              <a:spLocks/>
            </p:cNvSpPr>
            <p:nvPr/>
          </p:nvSpPr>
          <p:spPr>
            <a:xfrm>
              <a:off x="8962905" y="1540126"/>
              <a:ext cx="3923147" cy="3628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Light" panose="000004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Light" panose="000004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Light" panose="000004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1" i="1" dirty="0">
                  <a:solidFill>
                    <a:schemeClr val="accent2"/>
                  </a:solidFill>
                  <a:latin typeface="Montserrat ExtraBold" pitchFamily="2" charset="77"/>
                </a:rPr>
                <a:t>TITLE 1</a:t>
              </a:r>
            </a:p>
          </p:txBody>
        </p:sp>
      </p:grpSp>
      <p:grpSp>
        <p:nvGrpSpPr>
          <p:cNvPr id="111" name="Group 110">
            <a:extLst>
              <a:ext uri="{FF2B5EF4-FFF2-40B4-BE49-F238E27FC236}">
                <a16:creationId xmlns:a16="http://schemas.microsoft.com/office/drawing/2014/main" id="{9C66145D-063A-81CD-BB27-75AA48608BCD}"/>
              </a:ext>
            </a:extLst>
          </p:cNvPr>
          <p:cNvGrpSpPr/>
          <p:nvPr/>
        </p:nvGrpSpPr>
        <p:grpSpPr>
          <a:xfrm>
            <a:off x="8026257" y="5493498"/>
            <a:ext cx="3024817" cy="1169657"/>
            <a:chOff x="7632972" y="1540126"/>
            <a:chExt cx="6321055" cy="1169657"/>
          </a:xfrm>
        </p:grpSpPr>
        <p:sp>
          <p:nvSpPr>
            <p:cNvPr id="112" name="Text Placeholder 9">
              <a:extLst>
                <a:ext uri="{FF2B5EF4-FFF2-40B4-BE49-F238E27FC236}">
                  <a16:creationId xmlns:a16="http://schemas.microsoft.com/office/drawing/2014/main" id="{1A927064-0A9C-BB0E-9FDB-8096970A54DB}"/>
                </a:ext>
              </a:extLst>
            </p:cNvPr>
            <p:cNvSpPr txBox="1">
              <a:spLocks/>
            </p:cNvSpPr>
            <p:nvPr/>
          </p:nvSpPr>
          <p:spPr>
            <a:xfrm>
              <a:off x="7632972" y="1873926"/>
              <a:ext cx="6321055" cy="83585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Light" panose="000004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Light" panose="000004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Light" panose="000004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t>Lorem ipsum dolor sit </a:t>
              </a:r>
              <a:r>
                <a:rPr lang="en-US" sz="1400" dirty="0" err="1"/>
                <a:t>amet</a:t>
              </a:r>
              <a:r>
                <a:rPr lang="en-US" sz="1400" dirty="0"/>
                <a:t>, </a:t>
              </a:r>
              <a:r>
                <a:rPr lang="en-US" sz="1400" dirty="0" err="1"/>
                <a:t>consectetur</a:t>
              </a:r>
              <a:r>
                <a:rPr lang="en-US" sz="1400" dirty="0"/>
                <a:t> </a:t>
              </a:r>
              <a:r>
                <a:rPr lang="en-US" sz="1400" dirty="0" err="1"/>
                <a:t>adipiscing</a:t>
              </a:r>
              <a:r>
                <a:rPr lang="en-US" sz="1400" dirty="0"/>
                <a:t> </a:t>
              </a:r>
              <a:r>
                <a:rPr lang="en-US" sz="1400" dirty="0" err="1"/>
                <a:t>elit</a:t>
              </a:r>
              <a:r>
                <a:rPr lang="en-US" sz="1400" dirty="0"/>
                <a:t>. Integer </a:t>
              </a:r>
              <a:r>
                <a:rPr lang="en-US" sz="1400" dirty="0" err="1"/>
                <a:t>sollicitudin</a:t>
              </a:r>
              <a:r>
                <a:rPr lang="en-US" sz="1400" dirty="0"/>
                <a:t> </a:t>
              </a:r>
              <a:r>
                <a:rPr lang="en-US" sz="1400" dirty="0" err="1"/>
                <a:t>urna</a:t>
              </a:r>
              <a:r>
                <a:rPr lang="en-US" sz="1400" dirty="0"/>
                <a:t> vitae</a:t>
              </a:r>
            </a:p>
          </p:txBody>
        </p:sp>
        <p:sp>
          <p:nvSpPr>
            <p:cNvPr id="113" name="Text Placeholder 12">
              <a:extLst>
                <a:ext uri="{FF2B5EF4-FFF2-40B4-BE49-F238E27FC236}">
                  <a16:creationId xmlns:a16="http://schemas.microsoft.com/office/drawing/2014/main" id="{217FEFBC-7ED1-C7FA-5FEE-DC2855ACFD6D}"/>
                </a:ext>
              </a:extLst>
            </p:cNvPr>
            <p:cNvSpPr txBox="1">
              <a:spLocks/>
            </p:cNvSpPr>
            <p:nvPr/>
          </p:nvSpPr>
          <p:spPr>
            <a:xfrm>
              <a:off x="8962905" y="1540126"/>
              <a:ext cx="3923147" cy="3628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Light" panose="000004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Light" panose="000004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Light" panose="000004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1" i="1" dirty="0">
                  <a:solidFill>
                    <a:schemeClr val="accent2"/>
                  </a:solidFill>
                  <a:latin typeface="Montserrat ExtraBold" pitchFamily="2" charset="77"/>
                </a:rPr>
                <a:t>TITLE 1</a:t>
              </a:r>
            </a:p>
          </p:txBody>
        </p:sp>
      </p:grpSp>
      <p:sp>
        <p:nvSpPr>
          <p:cNvPr id="2" name="TextBox 1">
            <a:extLst>
              <a:ext uri="{FF2B5EF4-FFF2-40B4-BE49-F238E27FC236}">
                <a16:creationId xmlns:a16="http://schemas.microsoft.com/office/drawing/2014/main" id="{16F2BA4B-3EE2-F0AA-BBE8-37C304292301}"/>
              </a:ext>
            </a:extLst>
          </p:cNvPr>
          <p:cNvSpPr txBox="1"/>
          <p:nvPr/>
        </p:nvSpPr>
        <p:spPr>
          <a:xfrm>
            <a:off x="3179187" y="383789"/>
            <a:ext cx="5833648" cy="600164"/>
          </a:xfrm>
          <a:prstGeom prst="rect">
            <a:avLst/>
          </a:prstGeom>
          <a:noFill/>
          <a:ln>
            <a:noFill/>
          </a:ln>
        </p:spPr>
        <p:txBody>
          <a:bodyPr wrap="none" rtlCol="0" anchor="t">
            <a:spAutoFit/>
          </a:bodyPr>
          <a:lstStyle/>
          <a:p>
            <a:pPr algn="ctr"/>
            <a:r>
              <a:rPr lang="en-US" sz="3300" b="1" spc="150" dirty="0">
                <a:solidFill>
                  <a:schemeClr val="accent2"/>
                </a:solidFill>
                <a:latin typeface="Montserrat SemiBold" pitchFamily="2" charset="77"/>
                <a:ea typeface="Source Sans Pro" panose="020B0503030403020204" pitchFamily="34" charset="0"/>
                <a:cs typeface="Lato Heavy" panose="020F0502020204030203" pitchFamily="34" charset="0"/>
              </a:rPr>
              <a:t>YOUR TITLE </a:t>
            </a:r>
            <a:r>
              <a:rPr lang="en-US" sz="3300" b="1" spc="150" dirty="0">
                <a:solidFill>
                  <a:schemeClr val="accent1"/>
                </a:solidFill>
                <a:latin typeface="Montserrat SemiBold" pitchFamily="2" charset="77"/>
                <a:ea typeface="Source Sans Pro" panose="020B0503030403020204" pitchFamily="34" charset="0"/>
                <a:cs typeface="Lato Heavy" panose="020F0502020204030203" pitchFamily="34" charset="0"/>
              </a:rPr>
              <a:t>GOES HERE</a:t>
            </a:r>
          </a:p>
        </p:txBody>
      </p:sp>
      <p:sp>
        <p:nvSpPr>
          <p:cNvPr id="3" name="Subtitle 2">
            <a:extLst>
              <a:ext uri="{FF2B5EF4-FFF2-40B4-BE49-F238E27FC236}">
                <a16:creationId xmlns:a16="http://schemas.microsoft.com/office/drawing/2014/main" id="{41607059-7534-4F5F-756A-33DA2A6B54D5}"/>
              </a:ext>
            </a:extLst>
          </p:cNvPr>
          <p:cNvSpPr txBox="1">
            <a:spLocks/>
          </p:cNvSpPr>
          <p:nvPr/>
        </p:nvSpPr>
        <p:spPr>
          <a:xfrm>
            <a:off x="4553430" y="924896"/>
            <a:ext cx="3085140" cy="215444"/>
          </a:xfrm>
          <a:prstGeom prst="rect">
            <a:avLst/>
          </a:prstGeom>
        </p:spPr>
        <p:txBody>
          <a:bodyPr vert="horz" wrap="non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600"/>
              </a:spcBef>
            </a:pPr>
            <a:r>
              <a:rPr lang="en-US" sz="1100" b="1" spc="600" dirty="0">
                <a:solidFill>
                  <a:schemeClr val="tx1">
                    <a:lumMod val="60000"/>
                    <a:lumOff val="40000"/>
                  </a:schemeClr>
                </a:solidFill>
                <a:latin typeface="Montserrat SemiBold" pitchFamily="2" charset="77"/>
                <a:ea typeface="Noto Sans Light" panose="020B0402040504020204" pitchFamily="34" charset="0"/>
                <a:cs typeface="Noto Sans Light" panose="020B0402040504020204" pitchFamily="34" charset="0"/>
              </a:rPr>
              <a:t>YOUR SUBTITLE HERE</a:t>
            </a:r>
          </a:p>
        </p:txBody>
      </p:sp>
    </p:spTree>
    <p:extLst>
      <p:ext uri="{BB962C8B-B14F-4D97-AF65-F5344CB8AC3E}">
        <p14:creationId xmlns:p14="http://schemas.microsoft.com/office/powerpoint/2010/main" val="15059642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Placeholder 22">
            <a:extLst>
              <a:ext uri="{FF2B5EF4-FFF2-40B4-BE49-F238E27FC236}">
                <a16:creationId xmlns:a16="http://schemas.microsoft.com/office/drawing/2014/main" id="{053C00B1-E48B-251E-E0FC-FE1B9C1397F0}"/>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368" r="368"/>
          <a:stretch>
            <a:fillRect/>
          </a:stretch>
        </p:blipFill>
        <p:spPr/>
      </p:pic>
      <p:pic>
        <p:nvPicPr>
          <p:cNvPr id="33" name="Picture Placeholder 32">
            <a:extLst>
              <a:ext uri="{FF2B5EF4-FFF2-40B4-BE49-F238E27FC236}">
                <a16:creationId xmlns:a16="http://schemas.microsoft.com/office/drawing/2014/main" id="{3405FA2B-7539-4523-FC4E-D170E38FFBB7}"/>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77" r="77"/>
          <a:stretch>
            <a:fillRect/>
          </a:stretch>
        </p:blipFill>
        <p:spPr/>
      </p:pic>
      <p:pic>
        <p:nvPicPr>
          <p:cNvPr id="31" name="Picture Placeholder 30">
            <a:extLst>
              <a:ext uri="{FF2B5EF4-FFF2-40B4-BE49-F238E27FC236}">
                <a16:creationId xmlns:a16="http://schemas.microsoft.com/office/drawing/2014/main" id="{EC1763A8-CB4B-22ED-D55E-C0FBBE9CF17E}"/>
              </a:ext>
            </a:extLst>
          </p:cNvPr>
          <p:cNvPicPr>
            <a:picLocks noGrp="1" noChangeAspect="1"/>
          </p:cNvPicPr>
          <p:nvPr>
            <p:ph type="pic" sz="quarter" idx="12"/>
          </p:nvPr>
        </p:nvPicPr>
        <p:blipFill>
          <a:blip r:embed="rId4">
            <a:extLst>
              <a:ext uri="{28A0092B-C50C-407E-A947-70E740481C1C}">
                <a14:useLocalDpi xmlns:a14="http://schemas.microsoft.com/office/drawing/2010/main" val="0"/>
              </a:ext>
            </a:extLst>
          </a:blip>
          <a:srcRect l="218" r="218"/>
          <a:stretch>
            <a:fillRect/>
          </a:stretch>
        </p:blipFill>
        <p:spPr/>
      </p:pic>
      <p:pic>
        <p:nvPicPr>
          <p:cNvPr id="35" name="Picture Placeholder 34">
            <a:extLst>
              <a:ext uri="{FF2B5EF4-FFF2-40B4-BE49-F238E27FC236}">
                <a16:creationId xmlns:a16="http://schemas.microsoft.com/office/drawing/2014/main" id="{8A15EF1A-E401-A1BF-941E-BA116B55CBF3}"/>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368" r="368"/>
          <a:stretch>
            <a:fillRect/>
          </a:stretch>
        </p:blipFill>
        <p:spPr/>
      </p:pic>
      <p:grpSp>
        <p:nvGrpSpPr>
          <p:cNvPr id="27" name="Group 121">
            <a:extLst>
              <a:ext uri="{FF2B5EF4-FFF2-40B4-BE49-F238E27FC236}">
                <a16:creationId xmlns:a16="http://schemas.microsoft.com/office/drawing/2014/main" id="{DDC22206-4058-438B-9354-671180CF5700}"/>
              </a:ext>
            </a:extLst>
          </p:cNvPr>
          <p:cNvGrpSpPr>
            <a:grpSpLocks noChangeAspect="1"/>
          </p:cNvGrpSpPr>
          <p:nvPr/>
        </p:nvGrpSpPr>
        <p:grpSpPr bwMode="auto">
          <a:xfrm>
            <a:off x="998294" y="1122362"/>
            <a:ext cx="3421063" cy="2282825"/>
            <a:chOff x="1533" y="2777"/>
            <a:chExt cx="2155" cy="1438"/>
          </a:xfrm>
          <a:solidFill>
            <a:srgbClr val="FFAC32"/>
          </a:solidFill>
        </p:grpSpPr>
        <p:sp>
          <p:nvSpPr>
            <p:cNvPr id="28" name="Freeform 122">
              <a:extLst>
                <a:ext uri="{FF2B5EF4-FFF2-40B4-BE49-F238E27FC236}">
                  <a16:creationId xmlns:a16="http://schemas.microsoft.com/office/drawing/2014/main" id="{42EE5F0A-5EDC-4157-959C-2D93D3B005AD}"/>
                </a:ext>
              </a:extLst>
            </p:cNvPr>
            <p:cNvSpPr>
              <a:spLocks/>
            </p:cNvSpPr>
            <p:nvPr/>
          </p:nvSpPr>
          <p:spPr bwMode="auto">
            <a:xfrm>
              <a:off x="2267" y="2777"/>
              <a:ext cx="1421" cy="1423"/>
            </a:xfrm>
            <a:custGeom>
              <a:avLst/>
              <a:gdLst>
                <a:gd name="T0" fmla="*/ 953 w 1304"/>
                <a:gd name="T1" fmla="*/ 1228 h 1304"/>
                <a:gd name="T2" fmla="*/ 76 w 1304"/>
                <a:gd name="T3" fmla="*/ 351 h 1304"/>
                <a:gd name="T4" fmla="*/ 76 w 1304"/>
                <a:gd name="T5" fmla="*/ 76 h 1304"/>
                <a:gd name="T6" fmla="*/ 76 w 1304"/>
                <a:gd name="T7" fmla="*/ 76 h 1304"/>
                <a:gd name="T8" fmla="*/ 350 w 1304"/>
                <a:gd name="T9" fmla="*/ 76 h 1304"/>
                <a:gd name="T10" fmla="*/ 1228 w 1304"/>
                <a:gd name="T11" fmla="*/ 954 h 1304"/>
                <a:gd name="T12" fmla="*/ 1228 w 1304"/>
                <a:gd name="T13" fmla="*/ 1228 h 1304"/>
                <a:gd name="T14" fmla="*/ 1228 w 1304"/>
                <a:gd name="T15" fmla="*/ 1228 h 1304"/>
                <a:gd name="T16" fmla="*/ 953 w 1304"/>
                <a:gd name="T17" fmla="*/ 1228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4" h="1304">
                  <a:moveTo>
                    <a:pt x="953" y="1228"/>
                  </a:moveTo>
                  <a:cubicBezTo>
                    <a:pt x="76" y="351"/>
                    <a:pt x="76" y="351"/>
                    <a:pt x="76" y="351"/>
                  </a:cubicBezTo>
                  <a:cubicBezTo>
                    <a:pt x="0" y="275"/>
                    <a:pt x="0" y="152"/>
                    <a:pt x="76" y="76"/>
                  </a:cubicBezTo>
                  <a:cubicBezTo>
                    <a:pt x="76" y="76"/>
                    <a:pt x="76" y="76"/>
                    <a:pt x="76" y="76"/>
                  </a:cubicBezTo>
                  <a:cubicBezTo>
                    <a:pt x="151" y="0"/>
                    <a:pt x="274" y="0"/>
                    <a:pt x="350" y="76"/>
                  </a:cubicBezTo>
                  <a:cubicBezTo>
                    <a:pt x="1228" y="954"/>
                    <a:pt x="1228" y="954"/>
                    <a:pt x="1228" y="954"/>
                  </a:cubicBezTo>
                  <a:cubicBezTo>
                    <a:pt x="1304" y="1029"/>
                    <a:pt x="1304" y="1152"/>
                    <a:pt x="1228" y="1228"/>
                  </a:cubicBezTo>
                  <a:cubicBezTo>
                    <a:pt x="1228" y="1228"/>
                    <a:pt x="1228" y="1228"/>
                    <a:pt x="1228" y="1228"/>
                  </a:cubicBezTo>
                  <a:cubicBezTo>
                    <a:pt x="1152" y="1304"/>
                    <a:pt x="1029" y="1304"/>
                    <a:pt x="953" y="12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123">
              <a:extLst>
                <a:ext uri="{FF2B5EF4-FFF2-40B4-BE49-F238E27FC236}">
                  <a16:creationId xmlns:a16="http://schemas.microsoft.com/office/drawing/2014/main" id="{5D8090BD-653C-41AD-9656-BE5CD3404D4C}"/>
                </a:ext>
              </a:extLst>
            </p:cNvPr>
            <p:cNvSpPr>
              <a:spLocks/>
            </p:cNvSpPr>
            <p:nvPr/>
          </p:nvSpPr>
          <p:spPr bwMode="auto">
            <a:xfrm>
              <a:off x="1533" y="2792"/>
              <a:ext cx="1421" cy="1423"/>
            </a:xfrm>
            <a:custGeom>
              <a:avLst/>
              <a:gdLst>
                <a:gd name="T0" fmla="*/ 954 w 1304"/>
                <a:gd name="T1" fmla="*/ 1228 h 1304"/>
                <a:gd name="T2" fmla="*/ 76 w 1304"/>
                <a:gd name="T3" fmla="*/ 351 h 1304"/>
                <a:gd name="T4" fmla="*/ 76 w 1304"/>
                <a:gd name="T5" fmla="*/ 76 h 1304"/>
                <a:gd name="T6" fmla="*/ 76 w 1304"/>
                <a:gd name="T7" fmla="*/ 76 h 1304"/>
                <a:gd name="T8" fmla="*/ 351 w 1304"/>
                <a:gd name="T9" fmla="*/ 76 h 1304"/>
                <a:gd name="T10" fmla="*/ 1228 w 1304"/>
                <a:gd name="T11" fmla="*/ 954 h 1304"/>
                <a:gd name="T12" fmla="*/ 1228 w 1304"/>
                <a:gd name="T13" fmla="*/ 1228 h 1304"/>
                <a:gd name="T14" fmla="*/ 1228 w 1304"/>
                <a:gd name="T15" fmla="*/ 1228 h 1304"/>
                <a:gd name="T16" fmla="*/ 954 w 1304"/>
                <a:gd name="T17" fmla="*/ 1228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4" h="1304">
                  <a:moveTo>
                    <a:pt x="954" y="1228"/>
                  </a:moveTo>
                  <a:cubicBezTo>
                    <a:pt x="76" y="351"/>
                    <a:pt x="76" y="351"/>
                    <a:pt x="76" y="351"/>
                  </a:cubicBezTo>
                  <a:cubicBezTo>
                    <a:pt x="0" y="275"/>
                    <a:pt x="0" y="152"/>
                    <a:pt x="76" y="76"/>
                  </a:cubicBezTo>
                  <a:cubicBezTo>
                    <a:pt x="76" y="76"/>
                    <a:pt x="76" y="76"/>
                    <a:pt x="76" y="76"/>
                  </a:cubicBezTo>
                  <a:cubicBezTo>
                    <a:pt x="152" y="0"/>
                    <a:pt x="275" y="0"/>
                    <a:pt x="351" y="76"/>
                  </a:cubicBezTo>
                  <a:cubicBezTo>
                    <a:pt x="1228" y="954"/>
                    <a:pt x="1228" y="954"/>
                    <a:pt x="1228" y="954"/>
                  </a:cubicBezTo>
                  <a:cubicBezTo>
                    <a:pt x="1304" y="1030"/>
                    <a:pt x="1304" y="1152"/>
                    <a:pt x="1228" y="1228"/>
                  </a:cubicBezTo>
                  <a:cubicBezTo>
                    <a:pt x="1228" y="1228"/>
                    <a:pt x="1228" y="1228"/>
                    <a:pt x="1228" y="1228"/>
                  </a:cubicBezTo>
                  <a:cubicBezTo>
                    <a:pt x="1153" y="1304"/>
                    <a:pt x="1030" y="1304"/>
                    <a:pt x="954" y="12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4" name="Group 121">
            <a:extLst>
              <a:ext uri="{FF2B5EF4-FFF2-40B4-BE49-F238E27FC236}">
                <a16:creationId xmlns:a16="http://schemas.microsoft.com/office/drawing/2014/main" id="{6B170270-AE4B-4660-AA89-E6C4B6176A24}"/>
              </a:ext>
            </a:extLst>
          </p:cNvPr>
          <p:cNvGrpSpPr>
            <a:grpSpLocks noChangeAspect="1"/>
          </p:cNvGrpSpPr>
          <p:nvPr/>
        </p:nvGrpSpPr>
        <p:grpSpPr bwMode="auto">
          <a:xfrm>
            <a:off x="7116679" y="2869697"/>
            <a:ext cx="3421063" cy="2282825"/>
            <a:chOff x="1533" y="2777"/>
            <a:chExt cx="2155" cy="1438"/>
          </a:xfrm>
          <a:solidFill>
            <a:schemeClr val="accent2">
              <a:lumMod val="50000"/>
            </a:schemeClr>
          </a:solidFill>
        </p:grpSpPr>
        <p:sp>
          <p:nvSpPr>
            <p:cNvPr id="25" name="Freeform 122">
              <a:extLst>
                <a:ext uri="{FF2B5EF4-FFF2-40B4-BE49-F238E27FC236}">
                  <a16:creationId xmlns:a16="http://schemas.microsoft.com/office/drawing/2014/main" id="{9A7FFC5B-82E6-4533-9FA8-CF4E5BCD37FB}"/>
                </a:ext>
              </a:extLst>
            </p:cNvPr>
            <p:cNvSpPr>
              <a:spLocks/>
            </p:cNvSpPr>
            <p:nvPr/>
          </p:nvSpPr>
          <p:spPr bwMode="auto">
            <a:xfrm>
              <a:off x="2267" y="2777"/>
              <a:ext cx="1421" cy="1423"/>
            </a:xfrm>
            <a:custGeom>
              <a:avLst/>
              <a:gdLst>
                <a:gd name="T0" fmla="*/ 953 w 1304"/>
                <a:gd name="T1" fmla="*/ 1228 h 1304"/>
                <a:gd name="T2" fmla="*/ 76 w 1304"/>
                <a:gd name="T3" fmla="*/ 351 h 1304"/>
                <a:gd name="T4" fmla="*/ 76 w 1304"/>
                <a:gd name="T5" fmla="*/ 76 h 1304"/>
                <a:gd name="T6" fmla="*/ 76 w 1304"/>
                <a:gd name="T7" fmla="*/ 76 h 1304"/>
                <a:gd name="T8" fmla="*/ 350 w 1304"/>
                <a:gd name="T9" fmla="*/ 76 h 1304"/>
                <a:gd name="T10" fmla="*/ 1228 w 1304"/>
                <a:gd name="T11" fmla="*/ 954 h 1304"/>
                <a:gd name="T12" fmla="*/ 1228 w 1304"/>
                <a:gd name="T13" fmla="*/ 1228 h 1304"/>
                <a:gd name="T14" fmla="*/ 1228 w 1304"/>
                <a:gd name="T15" fmla="*/ 1228 h 1304"/>
                <a:gd name="T16" fmla="*/ 953 w 1304"/>
                <a:gd name="T17" fmla="*/ 1228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4" h="1304">
                  <a:moveTo>
                    <a:pt x="953" y="1228"/>
                  </a:moveTo>
                  <a:cubicBezTo>
                    <a:pt x="76" y="351"/>
                    <a:pt x="76" y="351"/>
                    <a:pt x="76" y="351"/>
                  </a:cubicBezTo>
                  <a:cubicBezTo>
                    <a:pt x="0" y="275"/>
                    <a:pt x="0" y="152"/>
                    <a:pt x="76" y="76"/>
                  </a:cubicBezTo>
                  <a:cubicBezTo>
                    <a:pt x="76" y="76"/>
                    <a:pt x="76" y="76"/>
                    <a:pt x="76" y="76"/>
                  </a:cubicBezTo>
                  <a:cubicBezTo>
                    <a:pt x="151" y="0"/>
                    <a:pt x="274" y="0"/>
                    <a:pt x="350" y="76"/>
                  </a:cubicBezTo>
                  <a:cubicBezTo>
                    <a:pt x="1228" y="954"/>
                    <a:pt x="1228" y="954"/>
                    <a:pt x="1228" y="954"/>
                  </a:cubicBezTo>
                  <a:cubicBezTo>
                    <a:pt x="1304" y="1029"/>
                    <a:pt x="1304" y="1152"/>
                    <a:pt x="1228" y="1228"/>
                  </a:cubicBezTo>
                  <a:cubicBezTo>
                    <a:pt x="1228" y="1228"/>
                    <a:pt x="1228" y="1228"/>
                    <a:pt x="1228" y="1228"/>
                  </a:cubicBezTo>
                  <a:cubicBezTo>
                    <a:pt x="1152" y="1304"/>
                    <a:pt x="1029" y="1304"/>
                    <a:pt x="953" y="12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23">
              <a:extLst>
                <a:ext uri="{FF2B5EF4-FFF2-40B4-BE49-F238E27FC236}">
                  <a16:creationId xmlns:a16="http://schemas.microsoft.com/office/drawing/2014/main" id="{78B1E024-099A-4575-AEC4-586CF4DCD192}"/>
                </a:ext>
              </a:extLst>
            </p:cNvPr>
            <p:cNvSpPr>
              <a:spLocks/>
            </p:cNvSpPr>
            <p:nvPr/>
          </p:nvSpPr>
          <p:spPr bwMode="auto">
            <a:xfrm>
              <a:off x="1533" y="2792"/>
              <a:ext cx="1421" cy="1423"/>
            </a:xfrm>
            <a:custGeom>
              <a:avLst/>
              <a:gdLst>
                <a:gd name="T0" fmla="*/ 954 w 1304"/>
                <a:gd name="T1" fmla="*/ 1228 h 1304"/>
                <a:gd name="T2" fmla="*/ 76 w 1304"/>
                <a:gd name="T3" fmla="*/ 351 h 1304"/>
                <a:gd name="T4" fmla="*/ 76 w 1304"/>
                <a:gd name="T5" fmla="*/ 76 h 1304"/>
                <a:gd name="T6" fmla="*/ 76 w 1304"/>
                <a:gd name="T7" fmla="*/ 76 h 1304"/>
                <a:gd name="T8" fmla="*/ 351 w 1304"/>
                <a:gd name="T9" fmla="*/ 76 h 1304"/>
                <a:gd name="T10" fmla="*/ 1228 w 1304"/>
                <a:gd name="T11" fmla="*/ 954 h 1304"/>
                <a:gd name="T12" fmla="*/ 1228 w 1304"/>
                <a:gd name="T13" fmla="*/ 1228 h 1304"/>
                <a:gd name="T14" fmla="*/ 1228 w 1304"/>
                <a:gd name="T15" fmla="*/ 1228 h 1304"/>
                <a:gd name="T16" fmla="*/ 954 w 1304"/>
                <a:gd name="T17" fmla="*/ 1228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4" h="1304">
                  <a:moveTo>
                    <a:pt x="954" y="1228"/>
                  </a:moveTo>
                  <a:cubicBezTo>
                    <a:pt x="76" y="351"/>
                    <a:pt x="76" y="351"/>
                    <a:pt x="76" y="351"/>
                  </a:cubicBezTo>
                  <a:cubicBezTo>
                    <a:pt x="0" y="275"/>
                    <a:pt x="0" y="152"/>
                    <a:pt x="76" y="76"/>
                  </a:cubicBezTo>
                  <a:cubicBezTo>
                    <a:pt x="76" y="76"/>
                    <a:pt x="76" y="76"/>
                    <a:pt x="76" y="76"/>
                  </a:cubicBezTo>
                  <a:cubicBezTo>
                    <a:pt x="152" y="0"/>
                    <a:pt x="275" y="0"/>
                    <a:pt x="351" y="76"/>
                  </a:cubicBezTo>
                  <a:cubicBezTo>
                    <a:pt x="1228" y="954"/>
                    <a:pt x="1228" y="954"/>
                    <a:pt x="1228" y="954"/>
                  </a:cubicBezTo>
                  <a:cubicBezTo>
                    <a:pt x="1304" y="1030"/>
                    <a:pt x="1304" y="1152"/>
                    <a:pt x="1228" y="1228"/>
                  </a:cubicBezTo>
                  <a:cubicBezTo>
                    <a:pt x="1228" y="1228"/>
                    <a:pt x="1228" y="1228"/>
                    <a:pt x="1228" y="1228"/>
                  </a:cubicBezTo>
                  <a:cubicBezTo>
                    <a:pt x="1153" y="1304"/>
                    <a:pt x="1030" y="1304"/>
                    <a:pt x="954" y="12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4" name="Diamond 13">
            <a:extLst>
              <a:ext uri="{FF2B5EF4-FFF2-40B4-BE49-F238E27FC236}">
                <a16:creationId xmlns:a16="http://schemas.microsoft.com/office/drawing/2014/main" id="{DBBFE566-4F4F-4CED-B7E0-690029FB1F0E}"/>
              </a:ext>
            </a:extLst>
          </p:cNvPr>
          <p:cNvSpPr/>
          <p:nvPr/>
        </p:nvSpPr>
        <p:spPr>
          <a:xfrm>
            <a:off x="3565894" y="1025262"/>
            <a:ext cx="4807476" cy="4807476"/>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uadroTexto 5">
            <a:extLst>
              <a:ext uri="{FF2B5EF4-FFF2-40B4-BE49-F238E27FC236}">
                <a16:creationId xmlns:a16="http://schemas.microsoft.com/office/drawing/2014/main" id="{88DD1AA8-E444-400F-B4C2-8CA8F0B898F1}"/>
              </a:ext>
            </a:extLst>
          </p:cNvPr>
          <p:cNvSpPr txBox="1"/>
          <p:nvPr/>
        </p:nvSpPr>
        <p:spPr>
          <a:xfrm>
            <a:off x="3939056" y="2775477"/>
            <a:ext cx="4434314" cy="923330"/>
          </a:xfrm>
          <a:prstGeom prst="rect">
            <a:avLst/>
          </a:prstGeom>
          <a:noFill/>
        </p:spPr>
        <p:txBody>
          <a:bodyPr wrap="square" rtlCol="0">
            <a:spAutoFit/>
          </a:bodyPr>
          <a:lstStyle/>
          <a:p>
            <a:pPr algn="ctr"/>
            <a:r>
              <a:rPr lang="en-US" sz="5400" dirty="0">
                <a:solidFill>
                  <a:schemeClr val="bg1"/>
                </a:solidFill>
                <a:latin typeface="Arial Black" panose="020B0A04020102020204" pitchFamily="34" charset="0"/>
              </a:rPr>
              <a:t>THANKS</a:t>
            </a:r>
          </a:p>
        </p:txBody>
      </p:sp>
      <p:grpSp>
        <p:nvGrpSpPr>
          <p:cNvPr id="16" name="Group 121">
            <a:extLst>
              <a:ext uri="{FF2B5EF4-FFF2-40B4-BE49-F238E27FC236}">
                <a16:creationId xmlns:a16="http://schemas.microsoft.com/office/drawing/2014/main" id="{6C94E471-3C60-4A8D-B5DF-EB0E491282B9}"/>
              </a:ext>
            </a:extLst>
          </p:cNvPr>
          <p:cNvGrpSpPr>
            <a:grpSpLocks noChangeAspect="1"/>
          </p:cNvGrpSpPr>
          <p:nvPr/>
        </p:nvGrpSpPr>
        <p:grpSpPr bwMode="auto">
          <a:xfrm>
            <a:off x="402024" y="3971411"/>
            <a:ext cx="3421063" cy="2282825"/>
            <a:chOff x="1533" y="2777"/>
            <a:chExt cx="2155" cy="1438"/>
          </a:xfrm>
          <a:solidFill>
            <a:schemeClr val="accent6"/>
          </a:solidFill>
        </p:grpSpPr>
        <p:sp>
          <p:nvSpPr>
            <p:cNvPr id="17" name="Freeform 122">
              <a:extLst>
                <a:ext uri="{FF2B5EF4-FFF2-40B4-BE49-F238E27FC236}">
                  <a16:creationId xmlns:a16="http://schemas.microsoft.com/office/drawing/2014/main" id="{40DE8752-55A0-44B0-9303-8CB957675030}"/>
                </a:ext>
              </a:extLst>
            </p:cNvPr>
            <p:cNvSpPr>
              <a:spLocks/>
            </p:cNvSpPr>
            <p:nvPr/>
          </p:nvSpPr>
          <p:spPr bwMode="auto">
            <a:xfrm>
              <a:off x="2267" y="2777"/>
              <a:ext cx="1421" cy="1423"/>
            </a:xfrm>
            <a:custGeom>
              <a:avLst/>
              <a:gdLst>
                <a:gd name="T0" fmla="*/ 953 w 1304"/>
                <a:gd name="T1" fmla="*/ 1228 h 1304"/>
                <a:gd name="T2" fmla="*/ 76 w 1304"/>
                <a:gd name="T3" fmla="*/ 351 h 1304"/>
                <a:gd name="T4" fmla="*/ 76 w 1304"/>
                <a:gd name="T5" fmla="*/ 76 h 1304"/>
                <a:gd name="T6" fmla="*/ 76 w 1304"/>
                <a:gd name="T7" fmla="*/ 76 h 1304"/>
                <a:gd name="T8" fmla="*/ 350 w 1304"/>
                <a:gd name="T9" fmla="*/ 76 h 1304"/>
                <a:gd name="T10" fmla="*/ 1228 w 1304"/>
                <a:gd name="T11" fmla="*/ 954 h 1304"/>
                <a:gd name="T12" fmla="*/ 1228 w 1304"/>
                <a:gd name="T13" fmla="*/ 1228 h 1304"/>
                <a:gd name="T14" fmla="*/ 1228 w 1304"/>
                <a:gd name="T15" fmla="*/ 1228 h 1304"/>
                <a:gd name="T16" fmla="*/ 953 w 1304"/>
                <a:gd name="T17" fmla="*/ 1228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4" h="1304">
                  <a:moveTo>
                    <a:pt x="953" y="1228"/>
                  </a:moveTo>
                  <a:cubicBezTo>
                    <a:pt x="76" y="351"/>
                    <a:pt x="76" y="351"/>
                    <a:pt x="76" y="351"/>
                  </a:cubicBezTo>
                  <a:cubicBezTo>
                    <a:pt x="0" y="275"/>
                    <a:pt x="0" y="152"/>
                    <a:pt x="76" y="76"/>
                  </a:cubicBezTo>
                  <a:cubicBezTo>
                    <a:pt x="76" y="76"/>
                    <a:pt x="76" y="76"/>
                    <a:pt x="76" y="76"/>
                  </a:cubicBezTo>
                  <a:cubicBezTo>
                    <a:pt x="151" y="0"/>
                    <a:pt x="274" y="0"/>
                    <a:pt x="350" y="76"/>
                  </a:cubicBezTo>
                  <a:cubicBezTo>
                    <a:pt x="1228" y="954"/>
                    <a:pt x="1228" y="954"/>
                    <a:pt x="1228" y="954"/>
                  </a:cubicBezTo>
                  <a:cubicBezTo>
                    <a:pt x="1304" y="1029"/>
                    <a:pt x="1304" y="1152"/>
                    <a:pt x="1228" y="1228"/>
                  </a:cubicBezTo>
                  <a:cubicBezTo>
                    <a:pt x="1228" y="1228"/>
                    <a:pt x="1228" y="1228"/>
                    <a:pt x="1228" y="1228"/>
                  </a:cubicBezTo>
                  <a:cubicBezTo>
                    <a:pt x="1152" y="1304"/>
                    <a:pt x="1029" y="1304"/>
                    <a:pt x="953" y="12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23">
              <a:extLst>
                <a:ext uri="{FF2B5EF4-FFF2-40B4-BE49-F238E27FC236}">
                  <a16:creationId xmlns:a16="http://schemas.microsoft.com/office/drawing/2014/main" id="{1CCF0EBD-7760-4A08-B613-D8F6B3E55F80}"/>
                </a:ext>
              </a:extLst>
            </p:cNvPr>
            <p:cNvSpPr>
              <a:spLocks/>
            </p:cNvSpPr>
            <p:nvPr/>
          </p:nvSpPr>
          <p:spPr bwMode="auto">
            <a:xfrm>
              <a:off x="1533" y="2792"/>
              <a:ext cx="1421" cy="1423"/>
            </a:xfrm>
            <a:custGeom>
              <a:avLst/>
              <a:gdLst>
                <a:gd name="T0" fmla="*/ 954 w 1304"/>
                <a:gd name="T1" fmla="*/ 1228 h 1304"/>
                <a:gd name="T2" fmla="*/ 76 w 1304"/>
                <a:gd name="T3" fmla="*/ 351 h 1304"/>
                <a:gd name="T4" fmla="*/ 76 w 1304"/>
                <a:gd name="T5" fmla="*/ 76 h 1304"/>
                <a:gd name="T6" fmla="*/ 76 w 1304"/>
                <a:gd name="T7" fmla="*/ 76 h 1304"/>
                <a:gd name="T8" fmla="*/ 351 w 1304"/>
                <a:gd name="T9" fmla="*/ 76 h 1304"/>
                <a:gd name="T10" fmla="*/ 1228 w 1304"/>
                <a:gd name="T11" fmla="*/ 954 h 1304"/>
                <a:gd name="T12" fmla="*/ 1228 w 1304"/>
                <a:gd name="T13" fmla="*/ 1228 h 1304"/>
                <a:gd name="T14" fmla="*/ 1228 w 1304"/>
                <a:gd name="T15" fmla="*/ 1228 h 1304"/>
                <a:gd name="T16" fmla="*/ 954 w 1304"/>
                <a:gd name="T17" fmla="*/ 1228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4" h="1304">
                  <a:moveTo>
                    <a:pt x="954" y="1228"/>
                  </a:moveTo>
                  <a:cubicBezTo>
                    <a:pt x="76" y="351"/>
                    <a:pt x="76" y="351"/>
                    <a:pt x="76" y="351"/>
                  </a:cubicBezTo>
                  <a:cubicBezTo>
                    <a:pt x="0" y="275"/>
                    <a:pt x="0" y="152"/>
                    <a:pt x="76" y="76"/>
                  </a:cubicBezTo>
                  <a:cubicBezTo>
                    <a:pt x="76" y="76"/>
                    <a:pt x="76" y="76"/>
                    <a:pt x="76" y="76"/>
                  </a:cubicBezTo>
                  <a:cubicBezTo>
                    <a:pt x="152" y="0"/>
                    <a:pt x="275" y="0"/>
                    <a:pt x="351" y="76"/>
                  </a:cubicBezTo>
                  <a:cubicBezTo>
                    <a:pt x="1228" y="954"/>
                    <a:pt x="1228" y="954"/>
                    <a:pt x="1228" y="954"/>
                  </a:cubicBezTo>
                  <a:cubicBezTo>
                    <a:pt x="1304" y="1030"/>
                    <a:pt x="1304" y="1152"/>
                    <a:pt x="1228" y="1228"/>
                  </a:cubicBezTo>
                  <a:cubicBezTo>
                    <a:pt x="1228" y="1228"/>
                    <a:pt x="1228" y="1228"/>
                    <a:pt x="1228" y="1228"/>
                  </a:cubicBezTo>
                  <a:cubicBezTo>
                    <a:pt x="1153" y="1304"/>
                    <a:pt x="1030" y="1304"/>
                    <a:pt x="954" y="12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9" name="Group 121">
            <a:extLst>
              <a:ext uri="{FF2B5EF4-FFF2-40B4-BE49-F238E27FC236}">
                <a16:creationId xmlns:a16="http://schemas.microsoft.com/office/drawing/2014/main" id="{99E809A9-1381-4E45-9B0E-416F8E5C9AC5}"/>
              </a:ext>
            </a:extLst>
          </p:cNvPr>
          <p:cNvGrpSpPr>
            <a:grpSpLocks noChangeAspect="1"/>
          </p:cNvGrpSpPr>
          <p:nvPr/>
        </p:nvGrpSpPr>
        <p:grpSpPr bwMode="auto">
          <a:xfrm>
            <a:off x="8514595" y="762459"/>
            <a:ext cx="3421063" cy="2282825"/>
            <a:chOff x="1533" y="2777"/>
            <a:chExt cx="2155" cy="1438"/>
          </a:xfrm>
          <a:solidFill>
            <a:schemeClr val="accent4"/>
          </a:solidFill>
        </p:grpSpPr>
        <p:sp>
          <p:nvSpPr>
            <p:cNvPr id="20" name="Freeform 122">
              <a:extLst>
                <a:ext uri="{FF2B5EF4-FFF2-40B4-BE49-F238E27FC236}">
                  <a16:creationId xmlns:a16="http://schemas.microsoft.com/office/drawing/2014/main" id="{648DCC8A-113F-43CD-80A6-BC0A58443540}"/>
                </a:ext>
              </a:extLst>
            </p:cNvPr>
            <p:cNvSpPr>
              <a:spLocks/>
            </p:cNvSpPr>
            <p:nvPr/>
          </p:nvSpPr>
          <p:spPr bwMode="auto">
            <a:xfrm>
              <a:off x="2267" y="2777"/>
              <a:ext cx="1421" cy="1423"/>
            </a:xfrm>
            <a:custGeom>
              <a:avLst/>
              <a:gdLst>
                <a:gd name="T0" fmla="*/ 953 w 1304"/>
                <a:gd name="T1" fmla="*/ 1228 h 1304"/>
                <a:gd name="T2" fmla="*/ 76 w 1304"/>
                <a:gd name="T3" fmla="*/ 351 h 1304"/>
                <a:gd name="T4" fmla="*/ 76 w 1304"/>
                <a:gd name="T5" fmla="*/ 76 h 1304"/>
                <a:gd name="T6" fmla="*/ 76 w 1304"/>
                <a:gd name="T7" fmla="*/ 76 h 1304"/>
                <a:gd name="T8" fmla="*/ 350 w 1304"/>
                <a:gd name="T9" fmla="*/ 76 h 1304"/>
                <a:gd name="T10" fmla="*/ 1228 w 1304"/>
                <a:gd name="T11" fmla="*/ 954 h 1304"/>
                <a:gd name="T12" fmla="*/ 1228 w 1304"/>
                <a:gd name="T13" fmla="*/ 1228 h 1304"/>
                <a:gd name="T14" fmla="*/ 1228 w 1304"/>
                <a:gd name="T15" fmla="*/ 1228 h 1304"/>
                <a:gd name="T16" fmla="*/ 953 w 1304"/>
                <a:gd name="T17" fmla="*/ 1228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4" h="1304">
                  <a:moveTo>
                    <a:pt x="953" y="1228"/>
                  </a:moveTo>
                  <a:cubicBezTo>
                    <a:pt x="76" y="351"/>
                    <a:pt x="76" y="351"/>
                    <a:pt x="76" y="351"/>
                  </a:cubicBezTo>
                  <a:cubicBezTo>
                    <a:pt x="0" y="275"/>
                    <a:pt x="0" y="152"/>
                    <a:pt x="76" y="76"/>
                  </a:cubicBezTo>
                  <a:cubicBezTo>
                    <a:pt x="76" y="76"/>
                    <a:pt x="76" y="76"/>
                    <a:pt x="76" y="76"/>
                  </a:cubicBezTo>
                  <a:cubicBezTo>
                    <a:pt x="151" y="0"/>
                    <a:pt x="274" y="0"/>
                    <a:pt x="350" y="76"/>
                  </a:cubicBezTo>
                  <a:cubicBezTo>
                    <a:pt x="1228" y="954"/>
                    <a:pt x="1228" y="954"/>
                    <a:pt x="1228" y="954"/>
                  </a:cubicBezTo>
                  <a:cubicBezTo>
                    <a:pt x="1304" y="1029"/>
                    <a:pt x="1304" y="1152"/>
                    <a:pt x="1228" y="1228"/>
                  </a:cubicBezTo>
                  <a:cubicBezTo>
                    <a:pt x="1228" y="1228"/>
                    <a:pt x="1228" y="1228"/>
                    <a:pt x="1228" y="1228"/>
                  </a:cubicBezTo>
                  <a:cubicBezTo>
                    <a:pt x="1152" y="1304"/>
                    <a:pt x="1029" y="1304"/>
                    <a:pt x="953" y="12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23">
              <a:extLst>
                <a:ext uri="{FF2B5EF4-FFF2-40B4-BE49-F238E27FC236}">
                  <a16:creationId xmlns:a16="http://schemas.microsoft.com/office/drawing/2014/main" id="{E73B8575-6CFE-4F5D-8723-E3A64F5C29A5}"/>
                </a:ext>
              </a:extLst>
            </p:cNvPr>
            <p:cNvSpPr>
              <a:spLocks/>
            </p:cNvSpPr>
            <p:nvPr/>
          </p:nvSpPr>
          <p:spPr bwMode="auto">
            <a:xfrm>
              <a:off x="1533" y="2792"/>
              <a:ext cx="1421" cy="1423"/>
            </a:xfrm>
            <a:custGeom>
              <a:avLst/>
              <a:gdLst>
                <a:gd name="T0" fmla="*/ 954 w 1304"/>
                <a:gd name="T1" fmla="*/ 1228 h 1304"/>
                <a:gd name="T2" fmla="*/ 76 w 1304"/>
                <a:gd name="T3" fmla="*/ 351 h 1304"/>
                <a:gd name="T4" fmla="*/ 76 w 1304"/>
                <a:gd name="T5" fmla="*/ 76 h 1304"/>
                <a:gd name="T6" fmla="*/ 76 w 1304"/>
                <a:gd name="T7" fmla="*/ 76 h 1304"/>
                <a:gd name="T8" fmla="*/ 351 w 1304"/>
                <a:gd name="T9" fmla="*/ 76 h 1304"/>
                <a:gd name="T10" fmla="*/ 1228 w 1304"/>
                <a:gd name="T11" fmla="*/ 954 h 1304"/>
                <a:gd name="T12" fmla="*/ 1228 w 1304"/>
                <a:gd name="T13" fmla="*/ 1228 h 1304"/>
                <a:gd name="T14" fmla="*/ 1228 w 1304"/>
                <a:gd name="T15" fmla="*/ 1228 h 1304"/>
                <a:gd name="T16" fmla="*/ 954 w 1304"/>
                <a:gd name="T17" fmla="*/ 1228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4" h="1304">
                  <a:moveTo>
                    <a:pt x="954" y="1228"/>
                  </a:moveTo>
                  <a:cubicBezTo>
                    <a:pt x="76" y="351"/>
                    <a:pt x="76" y="351"/>
                    <a:pt x="76" y="351"/>
                  </a:cubicBezTo>
                  <a:cubicBezTo>
                    <a:pt x="0" y="275"/>
                    <a:pt x="0" y="152"/>
                    <a:pt x="76" y="76"/>
                  </a:cubicBezTo>
                  <a:cubicBezTo>
                    <a:pt x="76" y="76"/>
                    <a:pt x="76" y="76"/>
                    <a:pt x="76" y="76"/>
                  </a:cubicBezTo>
                  <a:cubicBezTo>
                    <a:pt x="152" y="0"/>
                    <a:pt x="275" y="0"/>
                    <a:pt x="351" y="76"/>
                  </a:cubicBezTo>
                  <a:cubicBezTo>
                    <a:pt x="1228" y="954"/>
                    <a:pt x="1228" y="954"/>
                    <a:pt x="1228" y="954"/>
                  </a:cubicBezTo>
                  <a:cubicBezTo>
                    <a:pt x="1304" y="1030"/>
                    <a:pt x="1304" y="1152"/>
                    <a:pt x="1228" y="1228"/>
                  </a:cubicBezTo>
                  <a:cubicBezTo>
                    <a:pt x="1228" y="1228"/>
                    <a:pt x="1228" y="1228"/>
                    <a:pt x="1228" y="1228"/>
                  </a:cubicBezTo>
                  <a:cubicBezTo>
                    <a:pt x="1153" y="1304"/>
                    <a:pt x="1030" y="1304"/>
                    <a:pt x="954" y="12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7002156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7FCA87B9-E211-0E4B-A9F7-DF87D6193A8C}"/>
              </a:ext>
            </a:extLst>
          </p:cNvPr>
          <p:cNvSpPr/>
          <p:nvPr/>
        </p:nvSpPr>
        <p:spPr>
          <a:xfrm>
            <a:off x="1588" y="-1"/>
            <a:ext cx="12188825" cy="6858000"/>
          </a:xfrm>
          <a:prstGeom prst="rect">
            <a:avLst/>
          </a:prstGeom>
          <a:solidFill>
            <a:schemeClr val="accent1">
              <a:alpha val="8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302020204030203" pitchFamily="34" charset="0"/>
            </a:endParaRPr>
          </a:p>
        </p:txBody>
      </p:sp>
      <p:sp>
        <p:nvSpPr>
          <p:cNvPr id="16" name="タイトル 15"/>
          <p:cNvSpPr>
            <a:spLocks noGrp="1"/>
          </p:cNvSpPr>
          <p:nvPr>
            <p:ph type="ctrTitle" idx="4294967295"/>
          </p:nvPr>
        </p:nvSpPr>
        <p:spPr>
          <a:xfrm>
            <a:off x="1588" y="1266032"/>
            <a:ext cx="12188825" cy="1056481"/>
          </a:xfrm>
          <a:prstGeom prst="rect">
            <a:avLst/>
          </a:prstGeom>
        </p:spPr>
        <p:txBody>
          <a:bodyPr/>
          <a:lstStyle/>
          <a:p>
            <a:pPr algn="ctr"/>
            <a:r>
              <a:rPr kumimoji="1" lang="en-US" altLang="ja-JP" sz="3000" b="1" dirty="0">
                <a:solidFill>
                  <a:schemeClr val="accent2"/>
                </a:solidFill>
                <a:latin typeface="Lato Black" panose="020F0A02020204030203" pitchFamily="34" charset="0"/>
              </a:rPr>
              <a:t>THANKS FOR DOWNLOADING THESE TEMPLATES! </a:t>
            </a:r>
            <a:br>
              <a:rPr kumimoji="1" lang="en-US" altLang="ja-JP" b="1" dirty="0">
                <a:solidFill>
                  <a:schemeClr val="bg1"/>
                </a:solidFill>
                <a:latin typeface="Lato Light" panose="020F0302020204030203" pitchFamily="34" charset="0"/>
              </a:rPr>
            </a:br>
            <a:r>
              <a:rPr kumimoji="1" lang="en-US" altLang="ja-JP" sz="2400" b="1" dirty="0">
                <a:solidFill>
                  <a:schemeClr val="bg1"/>
                </a:solidFill>
                <a:latin typeface="Lato Light" panose="020F0302020204030203" pitchFamily="34" charset="0"/>
              </a:rPr>
              <a:t>Find even more free templates at </a:t>
            </a:r>
            <a:endParaRPr kumimoji="1" lang="en-US" altLang="ja-JP" b="1" dirty="0">
              <a:solidFill>
                <a:schemeClr val="bg1"/>
              </a:solidFill>
              <a:latin typeface="Lato Light" panose="020F0302020204030203" pitchFamily="34" charset="0"/>
            </a:endParaRPr>
          </a:p>
        </p:txBody>
      </p:sp>
      <p:sp>
        <p:nvSpPr>
          <p:cNvPr id="17" name="サブタイトル 16"/>
          <p:cNvSpPr>
            <a:spLocks noGrp="1"/>
          </p:cNvSpPr>
          <p:nvPr>
            <p:ph type="subTitle" idx="4294967295"/>
          </p:nvPr>
        </p:nvSpPr>
        <p:spPr>
          <a:xfrm>
            <a:off x="2255229" y="2136667"/>
            <a:ext cx="8228013" cy="674688"/>
          </a:xfrm>
          <a:prstGeom prst="rect">
            <a:avLst/>
          </a:prstGeom>
        </p:spPr>
        <p:txBody>
          <a:bodyPr>
            <a:noAutofit/>
          </a:bodyPr>
          <a:lstStyle/>
          <a:p>
            <a:pPr marL="0" indent="0" algn="ctr">
              <a:buNone/>
            </a:pPr>
            <a:r>
              <a:rPr lang="en-US" sz="1500" dirty="0">
                <a:solidFill>
                  <a:schemeClr val="bg1"/>
                </a:solidFill>
                <a:latin typeface="Lato Light" panose="020F0302020204030203" pitchFamily="34" charset="0"/>
                <a:hlinkClick r:id="rId2">
                  <a:extLst>
                    <a:ext uri="{A12FA001-AC4F-418D-AE19-62706E023703}">
                      <ahyp:hlinkClr xmlns:ahyp="http://schemas.microsoft.com/office/drawing/2018/hyperlinkcolor" val="tx"/>
                    </a:ext>
                  </a:extLst>
                </a:hlinkClick>
              </a:rPr>
              <a:t>https://ppthemes.com/</a:t>
            </a:r>
            <a:r>
              <a:rPr lang="en-US" sz="1500" dirty="0">
                <a:solidFill>
                  <a:schemeClr val="bg1"/>
                </a:solidFill>
                <a:latin typeface="Lato Light" panose="020F0302020204030203" pitchFamily="34" charset="0"/>
              </a:rPr>
              <a:t> / </a:t>
            </a:r>
            <a:r>
              <a:rPr lang="en-US" sz="1500" dirty="0">
                <a:solidFill>
                  <a:schemeClr val="bg1"/>
                </a:solidFill>
                <a:latin typeface="Lato Light" panose="020F0302020204030203" pitchFamily="34" charset="0"/>
                <a:hlinkClick r:id="rId3">
                  <a:extLst>
                    <a:ext uri="{A12FA001-AC4F-418D-AE19-62706E023703}">
                      <ahyp:hlinkClr xmlns:ahyp="http://schemas.microsoft.com/office/drawing/2018/hyperlinkcolor" val="tx"/>
                    </a:ext>
                  </a:extLst>
                </a:hlinkClick>
              </a:rPr>
              <a:t>www.slidesgratis.com</a:t>
            </a:r>
            <a:r>
              <a:rPr lang="en-US" sz="1500" dirty="0">
                <a:solidFill>
                  <a:schemeClr val="bg1"/>
                </a:solidFill>
                <a:latin typeface="Lato Light" panose="020F0302020204030203" pitchFamily="34" charset="0"/>
              </a:rPr>
              <a:t>  </a:t>
            </a:r>
          </a:p>
          <a:p>
            <a:pPr marL="0" indent="0" algn="ctr">
              <a:buNone/>
            </a:pPr>
            <a:r>
              <a:rPr lang="en-US" sz="1500" dirty="0">
                <a:solidFill>
                  <a:schemeClr val="bg1"/>
                </a:solidFill>
                <a:latin typeface="Lato Light" panose="020F0302020204030203" pitchFamily="34" charset="0"/>
              </a:rPr>
              <a:t>Premium Templates: </a:t>
            </a:r>
            <a:r>
              <a:rPr lang="en-US" sz="1500" dirty="0">
                <a:solidFill>
                  <a:schemeClr val="bg1"/>
                </a:solidFill>
                <a:latin typeface="Lato Light" panose="020F0302020204030203" pitchFamily="34" charset="0"/>
                <a:hlinkClick r:id="rId4"/>
              </a:rPr>
              <a:t>https://www.pptbundle.com/</a:t>
            </a:r>
            <a:r>
              <a:rPr lang="en-US" sz="1500" dirty="0">
                <a:solidFill>
                  <a:schemeClr val="bg1"/>
                </a:solidFill>
                <a:latin typeface="Lato Light" panose="020F0302020204030203" pitchFamily="34" charset="0"/>
              </a:rPr>
              <a:t> </a:t>
            </a:r>
          </a:p>
          <a:p>
            <a:pPr marL="0" indent="0" algn="ctr">
              <a:buNone/>
            </a:pPr>
            <a:br>
              <a:rPr lang="en-US" altLang="ja-JP" sz="1500" dirty="0">
                <a:solidFill>
                  <a:schemeClr val="bg1"/>
                </a:solidFill>
                <a:latin typeface="Lato Light" panose="020F0302020204030203" pitchFamily="34" charset="0"/>
                <a:cs typeface="Arial" panose="020B0604020202020204" pitchFamily="34" charset="0"/>
              </a:rPr>
            </a:br>
            <a:endParaRPr lang="en-US" altLang="ja-JP" sz="1500" dirty="0">
              <a:solidFill>
                <a:schemeClr val="bg1"/>
              </a:solidFill>
              <a:latin typeface="Lato Light" panose="020F0302020204030203" pitchFamily="34" charset="0"/>
              <a:cs typeface="Arial" panose="020B0604020202020204" pitchFamily="34" charset="0"/>
            </a:endParaRPr>
          </a:p>
        </p:txBody>
      </p:sp>
      <p:sp>
        <p:nvSpPr>
          <p:cNvPr id="4" name="CuadroTexto 3">
            <a:extLst>
              <a:ext uri="{FF2B5EF4-FFF2-40B4-BE49-F238E27FC236}">
                <a16:creationId xmlns:a16="http://schemas.microsoft.com/office/drawing/2014/main" id="{F3C1E99B-F7CB-459B-A348-CDF66B2291AB}"/>
              </a:ext>
            </a:extLst>
          </p:cNvPr>
          <p:cNvSpPr txBox="1"/>
          <p:nvPr/>
        </p:nvSpPr>
        <p:spPr>
          <a:xfrm>
            <a:off x="2176382" y="2936788"/>
            <a:ext cx="7961648" cy="2092881"/>
          </a:xfrm>
          <a:prstGeom prst="rect">
            <a:avLst/>
          </a:prstGeom>
          <a:noFill/>
        </p:spPr>
        <p:txBody>
          <a:bodyPr wrap="square" rtlCol="0">
            <a:spAutoFit/>
          </a:bodyPr>
          <a:lstStyle/>
          <a:p>
            <a:pPr algn="ctr"/>
            <a:r>
              <a:rPr lang="en-US" altLang="ja-JP" sz="2000" b="1" dirty="0">
                <a:solidFill>
                  <a:schemeClr val="bg1"/>
                </a:solidFill>
                <a:latin typeface="Lato Light" panose="020F0302020204030203" pitchFamily="34" charset="0"/>
                <a:cs typeface="Arial" panose="020B0604020202020204" pitchFamily="34" charset="0"/>
              </a:rPr>
              <a:t>If you loved the template and want to show your support, I’d really appreciate it if you followed me on social media!! </a:t>
            </a:r>
            <a:r>
              <a:rPr lang="es-CO" altLang="ja-JP" sz="2000" b="1" dirty="0">
                <a:solidFill>
                  <a:schemeClr val="bg1"/>
                </a:solidFill>
                <a:latin typeface="Lato Light" panose="020F0302020204030203" pitchFamily="34" charset="0"/>
                <a:cs typeface="Arial" panose="020B0604020202020204" pitchFamily="34" charset="0"/>
                <a:sym typeface="Wingdings" panose="05000000000000000000" pitchFamily="2" charset="2"/>
              </a:rPr>
              <a:t></a:t>
            </a:r>
            <a:endParaRPr lang="es-CO" altLang="ja-JP" sz="2000" b="1" dirty="0">
              <a:solidFill>
                <a:schemeClr val="bg1"/>
              </a:solidFill>
              <a:latin typeface="Lato Light" panose="020F0302020204030203" pitchFamily="34" charset="0"/>
              <a:cs typeface="Arial" panose="020B0604020202020204" pitchFamily="34" charset="0"/>
            </a:endParaRPr>
          </a:p>
          <a:p>
            <a:pPr algn="ctr"/>
            <a:r>
              <a:rPr lang="es-CO" altLang="ja-JP" dirty="0">
                <a:solidFill>
                  <a:schemeClr val="bg1"/>
                </a:solidFill>
                <a:latin typeface="Lato Light" panose="020F0302020204030203" pitchFamily="34" charset="0"/>
                <a:cs typeface="Arial" panose="020B0604020202020204" pitchFamily="34" charset="0"/>
                <a:hlinkClick r:id="rId5">
                  <a:extLst>
                    <a:ext uri="{A12FA001-AC4F-418D-AE19-62706E023703}">
                      <ahyp:hlinkClr xmlns:ahyp="http://schemas.microsoft.com/office/drawing/2018/hyperlinkcolor" val="tx"/>
                    </a:ext>
                  </a:extLst>
                </a:hlinkClick>
              </a:rPr>
              <a:t>https://www.instagram.com/ppthemes/</a:t>
            </a:r>
            <a:r>
              <a:rPr lang="es-CO" altLang="ja-JP" dirty="0">
                <a:solidFill>
                  <a:schemeClr val="bg1"/>
                </a:solidFill>
                <a:latin typeface="Lato Light" panose="020F0302020204030203" pitchFamily="34" charset="0"/>
                <a:cs typeface="Arial" panose="020B0604020202020204" pitchFamily="34" charset="0"/>
              </a:rPr>
              <a:t> </a:t>
            </a:r>
          </a:p>
          <a:p>
            <a:pPr algn="ctr"/>
            <a:r>
              <a:rPr lang="es-CO" altLang="ja-JP" dirty="0">
                <a:solidFill>
                  <a:schemeClr val="bg1"/>
                </a:solidFill>
                <a:latin typeface="Lato Light" panose="020F0302020204030203" pitchFamily="34" charset="0"/>
                <a:cs typeface="Arial" panose="020B0604020202020204" pitchFamily="34" charset="0"/>
                <a:hlinkClick r:id="rId6">
                  <a:extLst>
                    <a:ext uri="{A12FA001-AC4F-418D-AE19-62706E023703}">
                      <ahyp:hlinkClr xmlns:ahyp="http://schemas.microsoft.com/office/drawing/2018/hyperlinkcolor" val="tx"/>
                    </a:ext>
                  </a:extLst>
                </a:hlinkClick>
              </a:rPr>
              <a:t>https://www.facebook.com/ppthemess</a:t>
            </a:r>
            <a:endParaRPr lang="es-CO" altLang="ja-JP" dirty="0">
              <a:solidFill>
                <a:schemeClr val="bg1"/>
              </a:solidFill>
              <a:latin typeface="Lato Light" panose="020F0302020204030203" pitchFamily="34" charset="0"/>
              <a:cs typeface="Arial" panose="020B0604020202020204" pitchFamily="34" charset="0"/>
            </a:endParaRPr>
          </a:p>
          <a:p>
            <a:pPr algn="ctr"/>
            <a:r>
              <a:rPr lang="es-CO" altLang="ja-JP" dirty="0">
                <a:solidFill>
                  <a:schemeClr val="bg1"/>
                </a:solidFill>
                <a:latin typeface="Lato Light" panose="020F0302020204030203" pitchFamily="34" charset="0"/>
                <a:cs typeface="Arial" panose="020B0604020202020204" pitchFamily="34" charset="0"/>
                <a:hlinkClick r:id="rId7">
                  <a:extLst>
                    <a:ext uri="{A12FA001-AC4F-418D-AE19-62706E023703}">
                      <ahyp:hlinkClr xmlns:ahyp="http://schemas.microsoft.com/office/drawing/2018/hyperlinkcolor" val="tx"/>
                    </a:ext>
                  </a:extLst>
                </a:hlinkClick>
              </a:rPr>
              <a:t>https://www.youtube.com/@Ppthemes</a:t>
            </a:r>
            <a:r>
              <a:rPr lang="es-CO" altLang="ja-JP" dirty="0">
                <a:solidFill>
                  <a:schemeClr val="bg1"/>
                </a:solidFill>
                <a:latin typeface="Lato Light" panose="020F0302020204030203" pitchFamily="34" charset="0"/>
                <a:cs typeface="Arial" panose="020B0604020202020204" pitchFamily="34" charset="0"/>
              </a:rPr>
              <a:t> </a:t>
            </a:r>
          </a:p>
          <a:p>
            <a:pPr algn="ctr"/>
            <a:r>
              <a:rPr lang="es-CO" altLang="ja-JP" dirty="0">
                <a:solidFill>
                  <a:schemeClr val="bg1"/>
                </a:solidFill>
                <a:latin typeface="Lato Light" panose="020F0302020204030203" pitchFamily="34" charset="0"/>
                <a:cs typeface="Arial" panose="020B0604020202020204" pitchFamily="34" charset="0"/>
                <a:hlinkClick r:id="rId8">
                  <a:extLst>
                    <a:ext uri="{A12FA001-AC4F-418D-AE19-62706E023703}">
                      <ahyp:hlinkClr xmlns:ahyp="http://schemas.microsoft.com/office/drawing/2018/hyperlinkcolor" val="tx"/>
                    </a:ext>
                  </a:extLst>
                </a:hlinkClick>
              </a:rPr>
              <a:t>https://www.tiktok.com/@Ppthemes</a:t>
            </a:r>
            <a:r>
              <a:rPr lang="es-CO" altLang="ja-JP" dirty="0">
                <a:solidFill>
                  <a:schemeClr val="bg1"/>
                </a:solidFill>
                <a:latin typeface="Lato Light" panose="020F0302020204030203" pitchFamily="34" charset="0"/>
                <a:cs typeface="Arial" panose="020B0604020202020204" pitchFamily="34" charset="0"/>
              </a:rPr>
              <a:t> </a:t>
            </a:r>
          </a:p>
          <a:p>
            <a:pPr algn="ctr"/>
            <a:endParaRPr lang="es-CO" altLang="ja-JP" sz="900" dirty="0">
              <a:solidFill>
                <a:schemeClr val="bg1"/>
              </a:solidFill>
              <a:latin typeface="Lato Light" panose="020F0302020204030203" pitchFamily="34" charset="0"/>
              <a:cs typeface="Arial" panose="020B0604020202020204" pitchFamily="34" charset="0"/>
            </a:endParaRPr>
          </a:p>
          <a:p>
            <a:pPr algn="ctr"/>
            <a:endParaRPr lang="es-CO" altLang="ja-JP" sz="900" dirty="0">
              <a:solidFill>
                <a:schemeClr val="bg1"/>
              </a:solidFill>
              <a:latin typeface="Lato Light" panose="020F0302020204030203" pitchFamily="34" charset="0"/>
              <a:cs typeface="Arial" panose="020B0604020202020204" pitchFamily="34" charset="0"/>
            </a:endParaRPr>
          </a:p>
        </p:txBody>
      </p:sp>
      <p:sp>
        <p:nvSpPr>
          <p:cNvPr id="2" name="TextBox 1">
            <a:extLst>
              <a:ext uri="{FF2B5EF4-FFF2-40B4-BE49-F238E27FC236}">
                <a16:creationId xmlns:a16="http://schemas.microsoft.com/office/drawing/2014/main" id="{63C2FFBD-9D13-BA64-9497-7955609534D6}"/>
              </a:ext>
            </a:extLst>
          </p:cNvPr>
          <p:cNvSpPr txBox="1"/>
          <p:nvPr/>
        </p:nvSpPr>
        <p:spPr>
          <a:xfrm>
            <a:off x="2837750" y="6057104"/>
            <a:ext cx="6877050" cy="369332"/>
          </a:xfrm>
          <a:prstGeom prst="rect">
            <a:avLst/>
          </a:prstGeom>
          <a:noFill/>
        </p:spPr>
        <p:txBody>
          <a:bodyPr wrap="square" rtlCol="0">
            <a:spAutoFit/>
          </a:bodyPr>
          <a:lstStyle/>
          <a:p>
            <a:pPr algn="ctr"/>
            <a:r>
              <a:rPr lang="en-US" altLang="ja-JP" dirty="0">
                <a:solidFill>
                  <a:schemeClr val="accent4"/>
                </a:solidFill>
                <a:latin typeface="Lato Light" panose="020F0302020204030203" pitchFamily="34" charset="0"/>
                <a:cs typeface="Arial" panose="020B0604020202020204" pitchFamily="34" charset="0"/>
              </a:rPr>
              <a:t>Images used in this template are courtesy of </a:t>
            </a:r>
            <a:r>
              <a:rPr lang="en-US" altLang="ja-JP" dirty="0" err="1">
                <a:solidFill>
                  <a:schemeClr val="accent4"/>
                </a:solidFill>
                <a:latin typeface="Lato Light" panose="020F0302020204030203" pitchFamily="34" charset="0"/>
                <a:cs typeface="Arial" panose="020B0604020202020204" pitchFamily="34" charset="0"/>
              </a:rPr>
              <a:t>Freepik</a:t>
            </a:r>
            <a:r>
              <a:rPr lang="en-US" altLang="ja-JP" dirty="0">
                <a:solidFill>
                  <a:schemeClr val="accent4"/>
                </a:solidFill>
                <a:latin typeface="Lato Light" panose="020F0302020204030203" pitchFamily="34" charset="0"/>
                <a:cs typeface="Arial" panose="020B0604020202020204" pitchFamily="34" charset="0"/>
              </a:rPr>
              <a:t> and </a:t>
            </a:r>
            <a:r>
              <a:rPr lang="en-US" altLang="ja-JP" dirty="0" err="1">
                <a:solidFill>
                  <a:schemeClr val="accent4"/>
                </a:solidFill>
                <a:latin typeface="Lato Light" panose="020F0302020204030203" pitchFamily="34" charset="0"/>
                <a:cs typeface="Arial" panose="020B0604020202020204" pitchFamily="34" charset="0"/>
              </a:rPr>
              <a:t>Pixabay</a:t>
            </a:r>
            <a:r>
              <a:rPr lang="en-US" altLang="ja-JP" dirty="0">
                <a:solidFill>
                  <a:schemeClr val="accent4"/>
                </a:solidFill>
                <a:latin typeface="Lato Light" panose="020F0302020204030203" pitchFamily="34" charset="0"/>
                <a:cs typeface="Arial" panose="020B0604020202020204" pitchFamily="34" charset="0"/>
              </a:rPr>
              <a:t>.</a:t>
            </a:r>
            <a:endParaRPr lang="es-CO" sz="900" dirty="0">
              <a:solidFill>
                <a:schemeClr val="accent4"/>
              </a:solidFill>
              <a:latin typeface="Lato Light" panose="020F0302020204030203" pitchFamily="34" charset="0"/>
            </a:endParaRPr>
          </a:p>
        </p:txBody>
      </p:sp>
      <p:sp>
        <p:nvSpPr>
          <p:cNvPr id="3" name="Rectangle 2">
            <a:hlinkClick r:id="rId7"/>
            <a:extLst>
              <a:ext uri="{FF2B5EF4-FFF2-40B4-BE49-F238E27FC236}">
                <a16:creationId xmlns:a16="http://schemas.microsoft.com/office/drawing/2014/main" id="{928C2DEF-D347-BC89-AECF-1B7CBA6FF171}"/>
              </a:ext>
            </a:extLst>
          </p:cNvPr>
          <p:cNvSpPr/>
          <p:nvPr/>
        </p:nvSpPr>
        <p:spPr>
          <a:xfrm>
            <a:off x="7232021" y="4941628"/>
            <a:ext cx="808258" cy="637747"/>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109">
              <a:defRPr/>
            </a:pPr>
            <a:endParaRPr lang="en-US" sz="350" dirty="0">
              <a:latin typeface="Calibri Light"/>
            </a:endParaRPr>
          </a:p>
        </p:txBody>
      </p:sp>
      <p:sp>
        <p:nvSpPr>
          <p:cNvPr id="6" name="Rectangle 5">
            <a:hlinkClick r:id="rId6"/>
            <a:extLst>
              <a:ext uri="{FF2B5EF4-FFF2-40B4-BE49-F238E27FC236}">
                <a16:creationId xmlns:a16="http://schemas.microsoft.com/office/drawing/2014/main" id="{26C07AB2-8886-1404-41EF-D1270C73B29C}"/>
              </a:ext>
            </a:extLst>
          </p:cNvPr>
          <p:cNvSpPr/>
          <p:nvPr/>
        </p:nvSpPr>
        <p:spPr>
          <a:xfrm>
            <a:off x="4519981" y="4941628"/>
            <a:ext cx="808258" cy="637747"/>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109">
              <a:defRPr/>
            </a:pPr>
            <a:endParaRPr lang="en-US" sz="350" dirty="0">
              <a:latin typeface="Calibri Light"/>
            </a:endParaRPr>
          </a:p>
        </p:txBody>
      </p:sp>
      <p:sp>
        <p:nvSpPr>
          <p:cNvPr id="11" name="Freeform 75">
            <a:hlinkClick r:id="rId9"/>
            <a:extLst>
              <a:ext uri="{FF2B5EF4-FFF2-40B4-BE49-F238E27FC236}">
                <a16:creationId xmlns:a16="http://schemas.microsoft.com/office/drawing/2014/main" id="{702ACFE8-377E-8586-7DE6-9A4DAFF3CBD0}"/>
              </a:ext>
            </a:extLst>
          </p:cNvPr>
          <p:cNvSpPr>
            <a:spLocks noChangeArrowheads="1"/>
          </p:cNvSpPr>
          <p:nvPr/>
        </p:nvSpPr>
        <p:spPr bwMode="auto">
          <a:xfrm>
            <a:off x="4795963" y="5039364"/>
            <a:ext cx="210591" cy="387430"/>
          </a:xfrm>
          <a:custGeom>
            <a:avLst/>
            <a:gdLst>
              <a:gd name="T0" fmla="*/ 946770 w 249"/>
              <a:gd name="T1" fmla="*/ 308768 h 453"/>
              <a:gd name="T2" fmla="*/ 946770 w 249"/>
              <a:gd name="T3" fmla="*/ 308768 h 453"/>
              <a:gd name="T4" fmla="*/ 675719 w 249"/>
              <a:gd name="T5" fmla="*/ 308768 h 453"/>
              <a:gd name="T6" fmla="*/ 610820 w 249"/>
              <a:gd name="T7" fmla="*/ 412977 h 453"/>
              <a:gd name="T8" fmla="*/ 610820 w 249"/>
              <a:gd name="T9" fmla="*/ 617535 h 453"/>
              <a:gd name="T10" fmla="*/ 946770 w 249"/>
              <a:gd name="T11" fmla="*/ 617535 h 453"/>
              <a:gd name="T12" fmla="*/ 946770 w 249"/>
              <a:gd name="T13" fmla="*/ 891566 h 453"/>
              <a:gd name="T14" fmla="*/ 610820 w 249"/>
              <a:gd name="T15" fmla="*/ 891566 h 453"/>
              <a:gd name="T16" fmla="*/ 610820 w 249"/>
              <a:gd name="T17" fmla="*/ 1744536 h 453"/>
              <a:gd name="T18" fmla="*/ 301592 w 249"/>
              <a:gd name="T19" fmla="*/ 1744536 h 453"/>
              <a:gd name="T20" fmla="*/ 301592 w 249"/>
              <a:gd name="T21" fmla="*/ 891566 h 453"/>
              <a:gd name="T22" fmla="*/ 0 w 249"/>
              <a:gd name="T23" fmla="*/ 891566 h 453"/>
              <a:gd name="T24" fmla="*/ 0 w 249"/>
              <a:gd name="T25" fmla="*/ 617535 h 453"/>
              <a:gd name="T26" fmla="*/ 301592 w 249"/>
              <a:gd name="T27" fmla="*/ 617535 h 453"/>
              <a:gd name="T28" fmla="*/ 301592 w 249"/>
              <a:gd name="T29" fmla="*/ 447713 h 453"/>
              <a:gd name="T30" fmla="*/ 675719 w 249"/>
              <a:gd name="T31" fmla="*/ 0 h 453"/>
              <a:gd name="T32" fmla="*/ 946770 w 249"/>
              <a:gd name="T33" fmla="*/ 0 h 453"/>
              <a:gd name="T34" fmla="*/ 946770 w 249"/>
              <a:gd name="T35" fmla="*/ 308768 h 45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49" h="453">
                <a:moveTo>
                  <a:pt x="248" y="80"/>
                </a:moveTo>
                <a:lnTo>
                  <a:pt x="248" y="80"/>
                </a:lnTo>
                <a:cubicBezTo>
                  <a:pt x="177" y="80"/>
                  <a:pt x="177" y="80"/>
                  <a:pt x="177" y="80"/>
                </a:cubicBezTo>
                <a:cubicBezTo>
                  <a:pt x="169" y="80"/>
                  <a:pt x="160" y="89"/>
                  <a:pt x="160" y="107"/>
                </a:cubicBezTo>
                <a:cubicBezTo>
                  <a:pt x="160" y="160"/>
                  <a:pt x="160" y="160"/>
                  <a:pt x="160" y="160"/>
                </a:cubicBezTo>
                <a:cubicBezTo>
                  <a:pt x="248" y="160"/>
                  <a:pt x="248" y="160"/>
                  <a:pt x="248" y="160"/>
                </a:cubicBezTo>
                <a:cubicBezTo>
                  <a:pt x="248" y="231"/>
                  <a:pt x="248" y="231"/>
                  <a:pt x="248" y="231"/>
                </a:cubicBezTo>
                <a:cubicBezTo>
                  <a:pt x="160" y="231"/>
                  <a:pt x="160" y="231"/>
                  <a:pt x="160" y="231"/>
                </a:cubicBezTo>
                <a:cubicBezTo>
                  <a:pt x="160" y="452"/>
                  <a:pt x="160" y="452"/>
                  <a:pt x="160" y="452"/>
                </a:cubicBezTo>
                <a:cubicBezTo>
                  <a:pt x="79" y="452"/>
                  <a:pt x="79" y="452"/>
                  <a:pt x="79" y="452"/>
                </a:cubicBezTo>
                <a:cubicBezTo>
                  <a:pt x="79" y="231"/>
                  <a:pt x="79" y="231"/>
                  <a:pt x="79" y="231"/>
                </a:cubicBezTo>
                <a:cubicBezTo>
                  <a:pt x="0" y="231"/>
                  <a:pt x="0" y="231"/>
                  <a:pt x="0" y="231"/>
                </a:cubicBezTo>
                <a:cubicBezTo>
                  <a:pt x="0" y="160"/>
                  <a:pt x="0" y="160"/>
                  <a:pt x="0" y="160"/>
                </a:cubicBezTo>
                <a:cubicBezTo>
                  <a:pt x="79" y="160"/>
                  <a:pt x="79" y="160"/>
                  <a:pt x="79" y="160"/>
                </a:cubicBezTo>
                <a:cubicBezTo>
                  <a:pt x="79" y="116"/>
                  <a:pt x="79" y="116"/>
                  <a:pt x="79" y="116"/>
                </a:cubicBezTo>
                <a:cubicBezTo>
                  <a:pt x="79" y="54"/>
                  <a:pt x="115" y="0"/>
                  <a:pt x="177" y="0"/>
                </a:cubicBezTo>
                <a:cubicBezTo>
                  <a:pt x="248" y="0"/>
                  <a:pt x="248" y="0"/>
                  <a:pt x="248" y="0"/>
                </a:cubicBezTo>
                <a:lnTo>
                  <a:pt x="248" y="80"/>
                </a:ln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MX" sz="350" dirty="0">
              <a:latin typeface="Lato Light" panose="020F0302020204030203" pitchFamily="34" charset="0"/>
            </a:endParaRPr>
          </a:p>
        </p:txBody>
      </p:sp>
      <p:sp>
        <p:nvSpPr>
          <p:cNvPr id="13" name="Rectangle 12">
            <a:hlinkClick r:id="rId8"/>
            <a:extLst>
              <a:ext uri="{FF2B5EF4-FFF2-40B4-BE49-F238E27FC236}">
                <a16:creationId xmlns:a16="http://schemas.microsoft.com/office/drawing/2014/main" id="{E9BB9DB0-C4FF-EF03-D649-B60F5161FE61}"/>
              </a:ext>
            </a:extLst>
          </p:cNvPr>
          <p:cNvSpPr/>
          <p:nvPr/>
        </p:nvSpPr>
        <p:spPr>
          <a:xfrm>
            <a:off x="5468017" y="4941628"/>
            <a:ext cx="808258" cy="637747"/>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109">
              <a:defRPr/>
            </a:pPr>
            <a:endParaRPr lang="en-US" sz="350" dirty="0">
              <a:latin typeface="Calibri Light"/>
            </a:endParaRPr>
          </a:p>
        </p:txBody>
      </p:sp>
      <p:sp>
        <p:nvSpPr>
          <p:cNvPr id="15" name="Freeform 6">
            <a:hlinkClick r:id="rId8"/>
            <a:extLst>
              <a:ext uri="{FF2B5EF4-FFF2-40B4-BE49-F238E27FC236}">
                <a16:creationId xmlns:a16="http://schemas.microsoft.com/office/drawing/2014/main" id="{3400C557-8F12-2346-6F15-9B0E1B4E9C53}"/>
              </a:ext>
            </a:extLst>
          </p:cNvPr>
          <p:cNvSpPr>
            <a:spLocks/>
          </p:cNvSpPr>
          <p:nvPr/>
        </p:nvSpPr>
        <p:spPr bwMode="auto">
          <a:xfrm>
            <a:off x="5672103" y="5018937"/>
            <a:ext cx="351892" cy="406719"/>
          </a:xfrm>
          <a:custGeom>
            <a:avLst/>
            <a:gdLst>
              <a:gd name="T0" fmla="*/ 295 w 295"/>
              <a:gd name="T1" fmla="*/ 82 h 341"/>
              <a:gd name="T2" fmla="*/ 245 w 295"/>
              <a:gd name="T3" fmla="*/ 50 h 341"/>
              <a:gd name="T4" fmla="*/ 213 w 295"/>
              <a:gd name="T5" fmla="*/ 0 h 341"/>
              <a:gd name="T6" fmla="*/ 166 w 295"/>
              <a:gd name="T7" fmla="*/ 0 h 341"/>
              <a:gd name="T8" fmla="*/ 166 w 295"/>
              <a:gd name="T9" fmla="*/ 244 h 341"/>
              <a:gd name="T10" fmla="*/ 114 w 295"/>
              <a:gd name="T11" fmla="*/ 295 h 341"/>
              <a:gd name="T12" fmla="*/ 70 w 295"/>
              <a:gd name="T13" fmla="*/ 270 h 341"/>
              <a:gd name="T14" fmla="*/ 45 w 295"/>
              <a:gd name="T15" fmla="*/ 226 h 341"/>
              <a:gd name="T16" fmla="*/ 96 w 295"/>
              <a:gd name="T17" fmla="*/ 175 h 341"/>
              <a:gd name="T18" fmla="*/ 113 w 295"/>
              <a:gd name="T19" fmla="*/ 177 h 341"/>
              <a:gd name="T20" fmla="*/ 113 w 295"/>
              <a:gd name="T21" fmla="*/ 129 h 341"/>
              <a:gd name="T22" fmla="*/ 0 w 295"/>
              <a:gd name="T23" fmla="*/ 244 h 341"/>
              <a:gd name="T24" fmla="*/ 25 w 295"/>
              <a:gd name="T25" fmla="*/ 315 h 341"/>
              <a:gd name="T26" fmla="*/ 96 w 295"/>
              <a:gd name="T27" fmla="*/ 341 h 341"/>
              <a:gd name="T28" fmla="*/ 211 w 295"/>
              <a:gd name="T29" fmla="*/ 226 h 341"/>
              <a:gd name="T30" fmla="*/ 211 w 295"/>
              <a:gd name="T31" fmla="*/ 97 h 341"/>
              <a:gd name="T32" fmla="*/ 295 w 295"/>
              <a:gd name="T33" fmla="*/ 127 h 341"/>
              <a:gd name="T34" fmla="*/ 295 w 295"/>
              <a:gd name="T35" fmla="*/ 82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5" h="341">
                <a:moveTo>
                  <a:pt x="295" y="82"/>
                </a:moveTo>
                <a:cubicBezTo>
                  <a:pt x="275" y="78"/>
                  <a:pt x="257" y="66"/>
                  <a:pt x="245" y="50"/>
                </a:cubicBezTo>
                <a:cubicBezTo>
                  <a:pt x="229" y="38"/>
                  <a:pt x="217" y="20"/>
                  <a:pt x="213" y="0"/>
                </a:cubicBezTo>
                <a:cubicBezTo>
                  <a:pt x="166" y="0"/>
                  <a:pt x="166" y="0"/>
                  <a:pt x="166" y="0"/>
                </a:cubicBezTo>
                <a:cubicBezTo>
                  <a:pt x="166" y="244"/>
                  <a:pt x="166" y="244"/>
                  <a:pt x="166" y="244"/>
                </a:cubicBezTo>
                <a:cubicBezTo>
                  <a:pt x="166" y="272"/>
                  <a:pt x="143" y="295"/>
                  <a:pt x="114" y="295"/>
                </a:cubicBezTo>
                <a:cubicBezTo>
                  <a:pt x="95" y="295"/>
                  <a:pt x="79" y="285"/>
                  <a:pt x="70" y="270"/>
                </a:cubicBezTo>
                <a:cubicBezTo>
                  <a:pt x="55" y="261"/>
                  <a:pt x="45" y="245"/>
                  <a:pt x="45" y="226"/>
                </a:cubicBezTo>
                <a:cubicBezTo>
                  <a:pt x="45" y="198"/>
                  <a:pt x="68" y="175"/>
                  <a:pt x="96" y="175"/>
                </a:cubicBezTo>
                <a:cubicBezTo>
                  <a:pt x="102" y="175"/>
                  <a:pt x="108" y="175"/>
                  <a:pt x="113" y="177"/>
                </a:cubicBezTo>
                <a:cubicBezTo>
                  <a:pt x="113" y="129"/>
                  <a:pt x="113" y="129"/>
                  <a:pt x="113" y="129"/>
                </a:cubicBezTo>
                <a:cubicBezTo>
                  <a:pt x="50" y="130"/>
                  <a:pt x="0" y="181"/>
                  <a:pt x="0" y="244"/>
                </a:cubicBezTo>
                <a:cubicBezTo>
                  <a:pt x="0" y="271"/>
                  <a:pt x="9" y="296"/>
                  <a:pt x="25" y="315"/>
                </a:cubicBezTo>
                <a:cubicBezTo>
                  <a:pt x="44" y="331"/>
                  <a:pt x="69" y="341"/>
                  <a:pt x="96" y="341"/>
                </a:cubicBezTo>
                <a:cubicBezTo>
                  <a:pt x="160" y="341"/>
                  <a:pt x="211" y="289"/>
                  <a:pt x="211" y="226"/>
                </a:cubicBezTo>
                <a:cubicBezTo>
                  <a:pt x="211" y="97"/>
                  <a:pt x="211" y="97"/>
                  <a:pt x="211" y="97"/>
                </a:cubicBezTo>
                <a:cubicBezTo>
                  <a:pt x="234" y="116"/>
                  <a:pt x="263" y="127"/>
                  <a:pt x="295" y="127"/>
                </a:cubicBezTo>
                <a:lnTo>
                  <a:pt x="295"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700" dirty="0">
              <a:latin typeface="Lato Light" panose="020F0302020204030203" pitchFamily="34" charset="0"/>
            </a:endParaRPr>
          </a:p>
        </p:txBody>
      </p:sp>
      <p:sp>
        <p:nvSpPr>
          <p:cNvPr id="14" name="Rectangle 13">
            <a:hlinkClick r:id="rId5"/>
            <a:extLst>
              <a:ext uri="{FF2B5EF4-FFF2-40B4-BE49-F238E27FC236}">
                <a16:creationId xmlns:a16="http://schemas.microsoft.com/office/drawing/2014/main" id="{71D98B8F-F8D8-6022-6A88-957212C997E8}"/>
              </a:ext>
            </a:extLst>
          </p:cNvPr>
          <p:cNvSpPr/>
          <p:nvPr/>
        </p:nvSpPr>
        <p:spPr>
          <a:xfrm>
            <a:off x="6369236" y="4941628"/>
            <a:ext cx="808258" cy="637747"/>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109">
              <a:defRPr/>
            </a:pPr>
            <a:endParaRPr lang="en-US" sz="350" dirty="0">
              <a:latin typeface="Calibri Light"/>
            </a:endParaRPr>
          </a:p>
        </p:txBody>
      </p:sp>
      <p:sp>
        <p:nvSpPr>
          <p:cNvPr id="18" name="Shape 1658">
            <a:hlinkClick r:id="rId5"/>
            <a:extLst>
              <a:ext uri="{FF2B5EF4-FFF2-40B4-BE49-F238E27FC236}">
                <a16:creationId xmlns:a16="http://schemas.microsoft.com/office/drawing/2014/main" id="{BFC62D93-4B50-993E-81D5-32DC717B26EC}"/>
              </a:ext>
            </a:extLst>
          </p:cNvPr>
          <p:cNvSpPr/>
          <p:nvPr/>
        </p:nvSpPr>
        <p:spPr>
          <a:xfrm>
            <a:off x="6608024" y="5039364"/>
            <a:ext cx="348206" cy="348206"/>
          </a:xfrm>
          <a:custGeom>
            <a:avLst/>
            <a:gdLst/>
            <a:ahLst/>
            <a:cxnLst>
              <a:cxn ang="0">
                <a:pos x="wd2" y="hd2"/>
              </a:cxn>
              <a:cxn ang="5400000">
                <a:pos x="wd2" y="hd2"/>
              </a:cxn>
              <a:cxn ang="10800000">
                <a:pos x="wd2" y="hd2"/>
              </a:cxn>
              <a:cxn ang="16200000">
                <a:pos x="wd2" y="hd2"/>
              </a:cxn>
            </a:cxnLst>
            <a:rect l="0" t="0" r="r" b="b"/>
            <a:pathLst>
              <a:path w="21600" h="21600" extrusionOk="0">
                <a:moveTo>
                  <a:pt x="19495" y="17427"/>
                </a:moveTo>
                <a:cubicBezTo>
                  <a:pt x="19495" y="18567"/>
                  <a:pt x="18567" y="19497"/>
                  <a:pt x="17424" y="19497"/>
                </a:cubicBezTo>
                <a:lnTo>
                  <a:pt x="4174" y="19497"/>
                </a:lnTo>
                <a:cubicBezTo>
                  <a:pt x="3033" y="19497"/>
                  <a:pt x="2104" y="18567"/>
                  <a:pt x="2104" y="17427"/>
                </a:cubicBezTo>
                <a:lnTo>
                  <a:pt x="2104" y="8583"/>
                </a:lnTo>
                <a:lnTo>
                  <a:pt x="5329" y="8583"/>
                </a:lnTo>
                <a:cubicBezTo>
                  <a:pt x="5049" y="9269"/>
                  <a:pt x="4895" y="10017"/>
                  <a:pt x="4895" y="10800"/>
                </a:cubicBezTo>
                <a:cubicBezTo>
                  <a:pt x="4895" y="14057"/>
                  <a:pt x="7543" y="16709"/>
                  <a:pt x="10799" y="16709"/>
                </a:cubicBezTo>
                <a:cubicBezTo>
                  <a:pt x="14056" y="16709"/>
                  <a:pt x="16705" y="14057"/>
                  <a:pt x="16705" y="10800"/>
                </a:cubicBezTo>
                <a:cubicBezTo>
                  <a:pt x="16705" y="10017"/>
                  <a:pt x="16549" y="9269"/>
                  <a:pt x="16269" y="8583"/>
                </a:cubicBezTo>
                <a:lnTo>
                  <a:pt x="19495" y="8583"/>
                </a:lnTo>
                <a:lnTo>
                  <a:pt x="19495" y="17427"/>
                </a:lnTo>
                <a:cubicBezTo>
                  <a:pt x="19495" y="17427"/>
                  <a:pt x="19495" y="17427"/>
                  <a:pt x="19495" y="17427"/>
                </a:cubicBezTo>
                <a:close/>
                <a:moveTo>
                  <a:pt x="7716" y="8583"/>
                </a:moveTo>
                <a:cubicBezTo>
                  <a:pt x="8408" y="7627"/>
                  <a:pt x="9531" y="7001"/>
                  <a:pt x="10799" y="7001"/>
                </a:cubicBezTo>
                <a:cubicBezTo>
                  <a:pt x="12068" y="7001"/>
                  <a:pt x="13191" y="7627"/>
                  <a:pt x="13882" y="8583"/>
                </a:cubicBezTo>
                <a:cubicBezTo>
                  <a:pt x="14331" y="9210"/>
                  <a:pt x="14603" y="9973"/>
                  <a:pt x="14603" y="10800"/>
                </a:cubicBezTo>
                <a:cubicBezTo>
                  <a:pt x="14603" y="12897"/>
                  <a:pt x="12896" y="14603"/>
                  <a:pt x="10799" y="14603"/>
                </a:cubicBezTo>
                <a:cubicBezTo>
                  <a:pt x="8703" y="14603"/>
                  <a:pt x="6998" y="12897"/>
                  <a:pt x="6998" y="10800"/>
                </a:cubicBezTo>
                <a:cubicBezTo>
                  <a:pt x="6998" y="9973"/>
                  <a:pt x="7266" y="9210"/>
                  <a:pt x="7716" y="8583"/>
                </a:cubicBezTo>
                <a:cubicBezTo>
                  <a:pt x="7716" y="8583"/>
                  <a:pt x="7716" y="8583"/>
                  <a:pt x="7716" y="8583"/>
                </a:cubicBezTo>
                <a:close/>
                <a:moveTo>
                  <a:pt x="18622" y="2490"/>
                </a:moveTo>
                <a:lnTo>
                  <a:pt x="19099" y="2487"/>
                </a:lnTo>
                <a:lnTo>
                  <a:pt x="19099" y="2965"/>
                </a:lnTo>
                <a:lnTo>
                  <a:pt x="19099" y="6150"/>
                </a:lnTo>
                <a:lnTo>
                  <a:pt x="15450" y="6163"/>
                </a:lnTo>
                <a:lnTo>
                  <a:pt x="15437" y="2502"/>
                </a:lnTo>
                <a:lnTo>
                  <a:pt x="18622" y="2490"/>
                </a:lnTo>
                <a:cubicBezTo>
                  <a:pt x="18622" y="2490"/>
                  <a:pt x="18622" y="2490"/>
                  <a:pt x="18622" y="2490"/>
                </a:cubicBezTo>
                <a:close/>
                <a:moveTo>
                  <a:pt x="17424" y="0"/>
                </a:moveTo>
                <a:lnTo>
                  <a:pt x="4174" y="0"/>
                </a:lnTo>
                <a:cubicBezTo>
                  <a:pt x="1873" y="0"/>
                  <a:pt x="0" y="1873"/>
                  <a:pt x="0" y="4176"/>
                </a:cubicBezTo>
                <a:lnTo>
                  <a:pt x="0" y="8583"/>
                </a:lnTo>
                <a:lnTo>
                  <a:pt x="0" y="17427"/>
                </a:lnTo>
                <a:cubicBezTo>
                  <a:pt x="0" y="19727"/>
                  <a:pt x="1873" y="21600"/>
                  <a:pt x="4174" y="21600"/>
                </a:cubicBezTo>
                <a:lnTo>
                  <a:pt x="17424" y="21600"/>
                </a:lnTo>
                <a:cubicBezTo>
                  <a:pt x="19727" y="21600"/>
                  <a:pt x="21600" y="19727"/>
                  <a:pt x="21600" y="17427"/>
                </a:cubicBezTo>
                <a:lnTo>
                  <a:pt x="21600" y="8583"/>
                </a:lnTo>
                <a:lnTo>
                  <a:pt x="21600" y="4176"/>
                </a:lnTo>
                <a:cubicBezTo>
                  <a:pt x="21600" y="1873"/>
                  <a:pt x="19727" y="0"/>
                  <a:pt x="17424" y="0"/>
                </a:cubicBezTo>
                <a:cubicBezTo>
                  <a:pt x="17424" y="0"/>
                  <a:pt x="17424" y="0"/>
                  <a:pt x="17424" y="0"/>
                </a:cubicBezTo>
                <a:close/>
              </a:path>
            </a:pathLst>
          </a:custGeom>
          <a:solidFill>
            <a:srgbClr val="FFFFFF"/>
          </a:solidFill>
          <a:ln w="12700" cap="flat">
            <a:noFill/>
            <a:miter lim="400000"/>
          </a:ln>
          <a:effectLst/>
        </p:spPr>
        <p:txBody>
          <a:bodyPr lIns="0" tIns="0" rIns="0" bIns="0" anchor="ctr"/>
          <a:lstStyle/>
          <a:p>
            <a:pPr defTabSz="457109">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6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0" name="Freeform 5">
            <a:hlinkClick r:id="rId7"/>
            <a:extLst>
              <a:ext uri="{FF2B5EF4-FFF2-40B4-BE49-F238E27FC236}">
                <a16:creationId xmlns:a16="http://schemas.microsoft.com/office/drawing/2014/main" id="{22E9A0E3-E4FA-6118-3809-3A68BBFDC98B}"/>
              </a:ext>
            </a:extLst>
          </p:cNvPr>
          <p:cNvSpPr>
            <a:spLocks/>
          </p:cNvSpPr>
          <p:nvPr/>
        </p:nvSpPr>
        <p:spPr bwMode="auto">
          <a:xfrm>
            <a:off x="7416281" y="5091103"/>
            <a:ext cx="418884" cy="296467"/>
          </a:xfrm>
          <a:custGeom>
            <a:avLst/>
            <a:gdLst>
              <a:gd name="T0" fmla="*/ 724 w 726"/>
              <a:gd name="T1" fmla="*/ 177 h 513"/>
              <a:gd name="T2" fmla="*/ 722 w 726"/>
              <a:gd name="T3" fmla="*/ 152 h 513"/>
              <a:gd name="T4" fmla="*/ 692 w 726"/>
              <a:gd name="T5" fmla="*/ 45 h 513"/>
              <a:gd name="T6" fmla="*/ 609 w 726"/>
              <a:gd name="T7" fmla="*/ 11 h 513"/>
              <a:gd name="T8" fmla="*/ 495 w 726"/>
              <a:gd name="T9" fmla="*/ 3 h 513"/>
              <a:gd name="T10" fmla="*/ 262 w 726"/>
              <a:gd name="T11" fmla="*/ 3 h 513"/>
              <a:gd name="T12" fmla="*/ 142 w 726"/>
              <a:gd name="T13" fmla="*/ 8 h 513"/>
              <a:gd name="T14" fmla="*/ 21 w 726"/>
              <a:gd name="T15" fmla="*/ 68 h 513"/>
              <a:gd name="T16" fmla="*/ 2 w 726"/>
              <a:gd name="T17" fmla="*/ 215 h 513"/>
              <a:gd name="T18" fmla="*/ 4 w 726"/>
              <a:gd name="T19" fmla="*/ 341 h 513"/>
              <a:gd name="T20" fmla="*/ 68 w 726"/>
              <a:gd name="T21" fmla="*/ 492 h 513"/>
              <a:gd name="T22" fmla="*/ 172 w 726"/>
              <a:gd name="T23" fmla="*/ 509 h 513"/>
              <a:gd name="T24" fmla="*/ 279 w 726"/>
              <a:gd name="T25" fmla="*/ 512 h 513"/>
              <a:gd name="T26" fmla="*/ 504 w 726"/>
              <a:gd name="T27" fmla="*/ 509 h 513"/>
              <a:gd name="T28" fmla="*/ 660 w 726"/>
              <a:gd name="T29" fmla="*/ 490 h 513"/>
              <a:gd name="T30" fmla="*/ 720 w 726"/>
              <a:gd name="T31" fmla="*/ 389 h 513"/>
              <a:gd name="T32" fmla="*/ 724 w 726"/>
              <a:gd name="T33" fmla="*/ 267 h 513"/>
              <a:gd name="T34" fmla="*/ 724 w 726"/>
              <a:gd name="T35" fmla="*/ 177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6" h="513">
                <a:moveTo>
                  <a:pt x="724" y="177"/>
                </a:moveTo>
                <a:cubicBezTo>
                  <a:pt x="723" y="169"/>
                  <a:pt x="723" y="160"/>
                  <a:pt x="722" y="152"/>
                </a:cubicBezTo>
                <a:cubicBezTo>
                  <a:pt x="720" y="115"/>
                  <a:pt x="716" y="74"/>
                  <a:pt x="692" y="45"/>
                </a:cubicBezTo>
                <a:cubicBezTo>
                  <a:pt x="671" y="20"/>
                  <a:pt x="639" y="15"/>
                  <a:pt x="609" y="11"/>
                </a:cubicBezTo>
                <a:cubicBezTo>
                  <a:pt x="571" y="7"/>
                  <a:pt x="533" y="4"/>
                  <a:pt x="495" y="3"/>
                </a:cubicBezTo>
                <a:cubicBezTo>
                  <a:pt x="417" y="0"/>
                  <a:pt x="339" y="2"/>
                  <a:pt x="262" y="3"/>
                </a:cubicBezTo>
                <a:cubicBezTo>
                  <a:pt x="222" y="4"/>
                  <a:pt x="182" y="5"/>
                  <a:pt x="142" y="8"/>
                </a:cubicBezTo>
                <a:cubicBezTo>
                  <a:pt x="93" y="12"/>
                  <a:pt x="43" y="19"/>
                  <a:pt x="21" y="68"/>
                </a:cubicBezTo>
                <a:cubicBezTo>
                  <a:pt x="0" y="112"/>
                  <a:pt x="3" y="168"/>
                  <a:pt x="2" y="215"/>
                </a:cubicBezTo>
                <a:cubicBezTo>
                  <a:pt x="2" y="257"/>
                  <a:pt x="2" y="299"/>
                  <a:pt x="4" y="341"/>
                </a:cubicBezTo>
                <a:cubicBezTo>
                  <a:pt x="6" y="396"/>
                  <a:pt x="9" y="468"/>
                  <a:pt x="68" y="492"/>
                </a:cubicBezTo>
                <a:cubicBezTo>
                  <a:pt x="100" y="504"/>
                  <a:pt x="138" y="507"/>
                  <a:pt x="172" y="509"/>
                </a:cubicBezTo>
                <a:cubicBezTo>
                  <a:pt x="207" y="512"/>
                  <a:pt x="243" y="511"/>
                  <a:pt x="279" y="512"/>
                </a:cubicBezTo>
                <a:cubicBezTo>
                  <a:pt x="354" y="513"/>
                  <a:pt x="429" y="511"/>
                  <a:pt x="504" y="509"/>
                </a:cubicBezTo>
                <a:cubicBezTo>
                  <a:pt x="556" y="508"/>
                  <a:pt x="610" y="507"/>
                  <a:pt x="660" y="490"/>
                </a:cubicBezTo>
                <a:cubicBezTo>
                  <a:pt x="703" y="476"/>
                  <a:pt x="714" y="429"/>
                  <a:pt x="720" y="389"/>
                </a:cubicBezTo>
                <a:cubicBezTo>
                  <a:pt x="726" y="348"/>
                  <a:pt x="724" y="308"/>
                  <a:pt x="724" y="267"/>
                </a:cubicBezTo>
                <a:cubicBezTo>
                  <a:pt x="724" y="237"/>
                  <a:pt x="725" y="207"/>
                  <a:pt x="724" y="177"/>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Lato Light" panose="020F0302020204030203" pitchFamily="34" charset="0"/>
            </a:endParaRPr>
          </a:p>
        </p:txBody>
      </p:sp>
      <p:sp>
        <p:nvSpPr>
          <p:cNvPr id="21" name="Freeform 6">
            <a:hlinkClick r:id="rId7"/>
            <a:extLst>
              <a:ext uri="{FF2B5EF4-FFF2-40B4-BE49-F238E27FC236}">
                <a16:creationId xmlns:a16="http://schemas.microsoft.com/office/drawing/2014/main" id="{4CBD0548-2812-7AAA-D87D-47DDCA2BE2B5}"/>
              </a:ext>
            </a:extLst>
          </p:cNvPr>
          <p:cNvSpPr>
            <a:spLocks/>
          </p:cNvSpPr>
          <p:nvPr/>
        </p:nvSpPr>
        <p:spPr bwMode="auto">
          <a:xfrm>
            <a:off x="7583544" y="5175461"/>
            <a:ext cx="107872" cy="127023"/>
          </a:xfrm>
          <a:custGeom>
            <a:avLst/>
            <a:gdLst>
              <a:gd name="T0" fmla="*/ 187 w 187"/>
              <a:gd name="T1" fmla="*/ 110 h 220"/>
              <a:gd name="T2" fmla="*/ 0 w 187"/>
              <a:gd name="T3" fmla="*/ 0 h 220"/>
              <a:gd name="T4" fmla="*/ 0 w 187"/>
              <a:gd name="T5" fmla="*/ 220 h 220"/>
              <a:gd name="T6" fmla="*/ 187 w 187"/>
              <a:gd name="T7" fmla="*/ 110 h 220"/>
            </a:gdLst>
            <a:ahLst/>
            <a:cxnLst>
              <a:cxn ang="0">
                <a:pos x="T0" y="T1"/>
              </a:cxn>
              <a:cxn ang="0">
                <a:pos x="T2" y="T3"/>
              </a:cxn>
              <a:cxn ang="0">
                <a:pos x="T4" y="T5"/>
              </a:cxn>
              <a:cxn ang="0">
                <a:pos x="T6" y="T7"/>
              </a:cxn>
            </a:cxnLst>
            <a:rect l="0" t="0" r="r" b="b"/>
            <a:pathLst>
              <a:path w="187" h="220">
                <a:moveTo>
                  <a:pt x="187" y="110"/>
                </a:moveTo>
                <a:cubicBezTo>
                  <a:pt x="124" y="73"/>
                  <a:pt x="62" y="37"/>
                  <a:pt x="0" y="0"/>
                </a:cubicBezTo>
                <a:cubicBezTo>
                  <a:pt x="0" y="74"/>
                  <a:pt x="0" y="147"/>
                  <a:pt x="0" y="220"/>
                </a:cubicBezTo>
                <a:cubicBezTo>
                  <a:pt x="63" y="183"/>
                  <a:pt x="124" y="147"/>
                  <a:pt x="187" y="110"/>
                </a:cubicBezTo>
                <a:close/>
              </a:path>
            </a:pathLst>
          </a:custGeom>
          <a:solidFill>
            <a:srgbClr val="9D6C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Lato Light" panose="020F0302020204030203" pitchFamily="34" charset="0"/>
            </a:endParaRPr>
          </a:p>
        </p:txBody>
      </p:sp>
    </p:spTree>
    <p:extLst>
      <p:ext uri="{BB962C8B-B14F-4D97-AF65-F5344CB8AC3E}">
        <p14:creationId xmlns:p14="http://schemas.microsoft.com/office/powerpoint/2010/main" val="3573392034"/>
      </p:ext>
    </p:extLst>
  </p:cSld>
  <p:clrMapOvr>
    <a:masterClrMapping/>
  </p:clrMapOvr>
  <mc:AlternateContent xmlns:mc="http://schemas.openxmlformats.org/markup-compatibility/2006" xmlns:p14="http://schemas.microsoft.com/office/powerpoint/2010/main">
    <mc:Choice Requires="p14">
      <p:transition p14:dur="0" advTm="9607"/>
    </mc:Choice>
    <mc:Fallback xmlns="">
      <p:transition advTm="9607"/>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Freeform 122">
            <a:extLst>
              <a:ext uri="{FF2B5EF4-FFF2-40B4-BE49-F238E27FC236}">
                <a16:creationId xmlns:a16="http://schemas.microsoft.com/office/drawing/2014/main" id="{D3A68CAA-B419-4BDF-B842-F135B4599F3A}"/>
              </a:ext>
            </a:extLst>
          </p:cNvPr>
          <p:cNvSpPr>
            <a:spLocks/>
          </p:cNvSpPr>
          <p:nvPr/>
        </p:nvSpPr>
        <p:spPr bwMode="auto">
          <a:xfrm rot="16200000">
            <a:off x="2563047" y="165098"/>
            <a:ext cx="2255838" cy="2259013"/>
          </a:xfrm>
          <a:custGeom>
            <a:avLst/>
            <a:gdLst>
              <a:gd name="T0" fmla="*/ 953 w 1304"/>
              <a:gd name="T1" fmla="*/ 1228 h 1304"/>
              <a:gd name="T2" fmla="*/ 76 w 1304"/>
              <a:gd name="T3" fmla="*/ 351 h 1304"/>
              <a:gd name="T4" fmla="*/ 76 w 1304"/>
              <a:gd name="T5" fmla="*/ 76 h 1304"/>
              <a:gd name="T6" fmla="*/ 76 w 1304"/>
              <a:gd name="T7" fmla="*/ 76 h 1304"/>
              <a:gd name="T8" fmla="*/ 350 w 1304"/>
              <a:gd name="T9" fmla="*/ 76 h 1304"/>
              <a:gd name="T10" fmla="*/ 1228 w 1304"/>
              <a:gd name="T11" fmla="*/ 954 h 1304"/>
              <a:gd name="T12" fmla="*/ 1228 w 1304"/>
              <a:gd name="T13" fmla="*/ 1228 h 1304"/>
              <a:gd name="T14" fmla="*/ 1228 w 1304"/>
              <a:gd name="T15" fmla="*/ 1228 h 1304"/>
              <a:gd name="T16" fmla="*/ 953 w 1304"/>
              <a:gd name="T17" fmla="*/ 1228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4" h="1304">
                <a:moveTo>
                  <a:pt x="953" y="1228"/>
                </a:moveTo>
                <a:cubicBezTo>
                  <a:pt x="76" y="351"/>
                  <a:pt x="76" y="351"/>
                  <a:pt x="76" y="351"/>
                </a:cubicBezTo>
                <a:cubicBezTo>
                  <a:pt x="0" y="275"/>
                  <a:pt x="0" y="152"/>
                  <a:pt x="76" y="76"/>
                </a:cubicBezTo>
                <a:cubicBezTo>
                  <a:pt x="76" y="76"/>
                  <a:pt x="76" y="76"/>
                  <a:pt x="76" y="76"/>
                </a:cubicBezTo>
                <a:cubicBezTo>
                  <a:pt x="151" y="0"/>
                  <a:pt x="274" y="0"/>
                  <a:pt x="350" y="76"/>
                </a:cubicBezTo>
                <a:cubicBezTo>
                  <a:pt x="1228" y="954"/>
                  <a:pt x="1228" y="954"/>
                  <a:pt x="1228" y="954"/>
                </a:cubicBezTo>
                <a:cubicBezTo>
                  <a:pt x="1304" y="1029"/>
                  <a:pt x="1304" y="1152"/>
                  <a:pt x="1228" y="1228"/>
                </a:cubicBezTo>
                <a:cubicBezTo>
                  <a:pt x="1228" y="1228"/>
                  <a:pt x="1228" y="1228"/>
                  <a:pt x="1228" y="1228"/>
                </a:cubicBezTo>
                <a:cubicBezTo>
                  <a:pt x="1152" y="1304"/>
                  <a:pt x="1029" y="1304"/>
                  <a:pt x="953" y="1228"/>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139" name="Group 121">
            <a:extLst>
              <a:ext uri="{FF2B5EF4-FFF2-40B4-BE49-F238E27FC236}">
                <a16:creationId xmlns:a16="http://schemas.microsoft.com/office/drawing/2014/main" id="{23324A7A-A3A0-42BA-9AA9-9B00D78504F6}"/>
              </a:ext>
            </a:extLst>
          </p:cNvPr>
          <p:cNvGrpSpPr>
            <a:grpSpLocks noChangeAspect="1"/>
          </p:cNvGrpSpPr>
          <p:nvPr/>
        </p:nvGrpSpPr>
        <p:grpSpPr bwMode="auto">
          <a:xfrm rot="16200000">
            <a:off x="4715195" y="759617"/>
            <a:ext cx="3421063" cy="2282825"/>
            <a:chOff x="1533" y="2777"/>
            <a:chExt cx="2155" cy="1438"/>
          </a:xfrm>
          <a:solidFill>
            <a:schemeClr val="accent2">
              <a:lumMod val="50000"/>
            </a:schemeClr>
          </a:solidFill>
        </p:grpSpPr>
        <p:sp>
          <p:nvSpPr>
            <p:cNvPr id="140" name="Freeform 122">
              <a:extLst>
                <a:ext uri="{FF2B5EF4-FFF2-40B4-BE49-F238E27FC236}">
                  <a16:creationId xmlns:a16="http://schemas.microsoft.com/office/drawing/2014/main" id="{BA744527-112F-4D10-BB5F-D2C0A211BAF8}"/>
                </a:ext>
              </a:extLst>
            </p:cNvPr>
            <p:cNvSpPr>
              <a:spLocks/>
            </p:cNvSpPr>
            <p:nvPr/>
          </p:nvSpPr>
          <p:spPr bwMode="auto">
            <a:xfrm>
              <a:off x="2267" y="2777"/>
              <a:ext cx="1421" cy="1423"/>
            </a:xfrm>
            <a:custGeom>
              <a:avLst/>
              <a:gdLst>
                <a:gd name="T0" fmla="*/ 953 w 1304"/>
                <a:gd name="T1" fmla="*/ 1228 h 1304"/>
                <a:gd name="T2" fmla="*/ 76 w 1304"/>
                <a:gd name="T3" fmla="*/ 351 h 1304"/>
                <a:gd name="T4" fmla="*/ 76 w 1304"/>
                <a:gd name="T5" fmla="*/ 76 h 1304"/>
                <a:gd name="T6" fmla="*/ 76 w 1304"/>
                <a:gd name="T7" fmla="*/ 76 h 1304"/>
                <a:gd name="T8" fmla="*/ 350 w 1304"/>
                <a:gd name="T9" fmla="*/ 76 h 1304"/>
                <a:gd name="T10" fmla="*/ 1228 w 1304"/>
                <a:gd name="T11" fmla="*/ 954 h 1304"/>
                <a:gd name="T12" fmla="*/ 1228 w 1304"/>
                <a:gd name="T13" fmla="*/ 1228 h 1304"/>
                <a:gd name="T14" fmla="*/ 1228 w 1304"/>
                <a:gd name="T15" fmla="*/ 1228 h 1304"/>
                <a:gd name="T16" fmla="*/ 953 w 1304"/>
                <a:gd name="T17" fmla="*/ 1228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4" h="1304">
                  <a:moveTo>
                    <a:pt x="953" y="1228"/>
                  </a:moveTo>
                  <a:cubicBezTo>
                    <a:pt x="76" y="351"/>
                    <a:pt x="76" y="351"/>
                    <a:pt x="76" y="351"/>
                  </a:cubicBezTo>
                  <a:cubicBezTo>
                    <a:pt x="0" y="275"/>
                    <a:pt x="0" y="152"/>
                    <a:pt x="76" y="76"/>
                  </a:cubicBezTo>
                  <a:cubicBezTo>
                    <a:pt x="76" y="76"/>
                    <a:pt x="76" y="76"/>
                    <a:pt x="76" y="76"/>
                  </a:cubicBezTo>
                  <a:cubicBezTo>
                    <a:pt x="151" y="0"/>
                    <a:pt x="274" y="0"/>
                    <a:pt x="350" y="76"/>
                  </a:cubicBezTo>
                  <a:cubicBezTo>
                    <a:pt x="1228" y="954"/>
                    <a:pt x="1228" y="954"/>
                    <a:pt x="1228" y="954"/>
                  </a:cubicBezTo>
                  <a:cubicBezTo>
                    <a:pt x="1304" y="1029"/>
                    <a:pt x="1304" y="1152"/>
                    <a:pt x="1228" y="1228"/>
                  </a:cubicBezTo>
                  <a:cubicBezTo>
                    <a:pt x="1228" y="1228"/>
                    <a:pt x="1228" y="1228"/>
                    <a:pt x="1228" y="1228"/>
                  </a:cubicBezTo>
                  <a:cubicBezTo>
                    <a:pt x="1152" y="1304"/>
                    <a:pt x="1029" y="1304"/>
                    <a:pt x="953" y="12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 name="Freeform 123">
              <a:extLst>
                <a:ext uri="{FF2B5EF4-FFF2-40B4-BE49-F238E27FC236}">
                  <a16:creationId xmlns:a16="http://schemas.microsoft.com/office/drawing/2014/main" id="{7D1DD3B6-7BE0-43A3-837A-B039EB3B80F5}"/>
                </a:ext>
              </a:extLst>
            </p:cNvPr>
            <p:cNvSpPr>
              <a:spLocks/>
            </p:cNvSpPr>
            <p:nvPr/>
          </p:nvSpPr>
          <p:spPr bwMode="auto">
            <a:xfrm>
              <a:off x="1533" y="2792"/>
              <a:ext cx="1421" cy="1423"/>
            </a:xfrm>
            <a:custGeom>
              <a:avLst/>
              <a:gdLst>
                <a:gd name="T0" fmla="*/ 954 w 1304"/>
                <a:gd name="T1" fmla="*/ 1228 h 1304"/>
                <a:gd name="T2" fmla="*/ 76 w 1304"/>
                <a:gd name="T3" fmla="*/ 351 h 1304"/>
                <a:gd name="T4" fmla="*/ 76 w 1304"/>
                <a:gd name="T5" fmla="*/ 76 h 1304"/>
                <a:gd name="T6" fmla="*/ 76 w 1304"/>
                <a:gd name="T7" fmla="*/ 76 h 1304"/>
                <a:gd name="T8" fmla="*/ 351 w 1304"/>
                <a:gd name="T9" fmla="*/ 76 h 1304"/>
                <a:gd name="T10" fmla="*/ 1228 w 1304"/>
                <a:gd name="T11" fmla="*/ 954 h 1304"/>
                <a:gd name="T12" fmla="*/ 1228 w 1304"/>
                <a:gd name="T13" fmla="*/ 1228 h 1304"/>
                <a:gd name="T14" fmla="*/ 1228 w 1304"/>
                <a:gd name="T15" fmla="*/ 1228 h 1304"/>
                <a:gd name="T16" fmla="*/ 954 w 1304"/>
                <a:gd name="T17" fmla="*/ 1228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4" h="1304">
                  <a:moveTo>
                    <a:pt x="954" y="1228"/>
                  </a:moveTo>
                  <a:cubicBezTo>
                    <a:pt x="76" y="351"/>
                    <a:pt x="76" y="351"/>
                    <a:pt x="76" y="351"/>
                  </a:cubicBezTo>
                  <a:cubicBezTo>
                    <a:pt x="0" y="275"/>
                    <a:pt x="0" y="152"/>
                    <a:pt x="76" y="76"/>
                  </a:cubicBezTo>
                  <a:cubicBezTo>
                    <a:pt x="76" y="76"/>
                    <a:pt x="76" y="76"/>
                    <a:pt x="76" y="76"/>
                  </a:cubicBezTo>
                  <a:cubicBezTo>
                    <a:pt x="152" y="0"/>
                    <a:pt x="275" y="0"/>
                    <a:pt x="351" y="76"/>
                  </a:cubicBezTo>
                  <a:cubicBezTo>
                    <a:pt x="1228" y="954"/>
                    <a:pt x="1228" y="954"/>
                    <a:pt x="1228" y="954"/>
                  </a:cubicBezTo>
                  <a:cubicBezTo>
                    <a:pt x="1304" y="1030"/>
                    <a:pt x="1304" y="1152"/>
                    <a:pt x="1228" y="1228"/>
                  </a:cubicBezTo>
                  <a:cubicBezTo>
                    <a:pt x="1228" y="1228"/>
                    <a:pt x="1228" y="1228"/>
                    <a:pt x="1228" y="1228"/>
                  </a:cubicBezTo>
                  <a:cubicBezTo>
                    <a:pt x="1153" y="1304"/>
                    <a:pt x="1030" y="1304"/>
                    <a:pt x="954" y="12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24" name="Freeform 118">
            <a:extLst>
              <a:ext uri="{FF2B5EF4-FFF2-40B4-BE49-F238E27FC236}">
                <a16:creationId xmlns:a16="http://schemas.microsoft.com/office/drawing/2014/main" id="{CC808215-C98F-448E-89CE-EF40244E5F27}"/>
              </a:ext>
            </a:extLst>
          </p:cNvPr>
          <p:cNvSpPr>
            <a:spLocks/>
          </p:cNvSpPr>
          <p:nvPr/>
        </p:nvSpPr>
        <p:spPr bwMode="auto">
          <a:xfrm rot="10800000">
            <a:off x="0" y="87261"/>
            <a:ext cx="2963863" cy="6038850"/>
          </a:xfrm>
          <a:custGeom>
            <a:avLst/>
            <a:gdLst>
              <a:gd name="T0" fmla="*/ 1053 w 1055"/>
              <a:gd name="T1" fmla="*/ 0 h 2153"/>
              <a:gd name="T2" fmla="*/ 27 w 1055"/>
              <a:gd name="T3" fmla="*/ 1027 h 2153"/>
              <a:gd name="T4" fmla="*/ 27 w 1055"/>
              <a:gd name="T5" fmla="*/ 1125 h 2153"/>
              <a:gd name="T6" fmla="*/ 1055 w 1055"/>
              <a:gd name="T7" fmla="*/ 2153 h 2153"/>
              <a:gd name="T8" fmla="*/ 1053 w 1055"/>
              <a:gd name="T9" fmla="*/ 0 h 2153"/>
            </a:gdLst>
            <a:ahLst/>
            <a:cxnLst>
              <a:cxn ang="0">
                <a:pos x="T0" y="T1"/>
              </a:cxn>
              <a:cxn ang="0">
                <a:pos x="T2" y="T3"/>
              </a:cxn>
              <a:cxn ang="0">
                <a:pos x="T4" y="T5"/>
              </a:cxn>
              <a:cxn ang="0">
                <a:pos x="T6" y="T7"/>
              </a:cxn>
              <a:cxn ang="0">
                <a:pos x="T8" y="T9"/>
              </a:cxn>
            </a:cxnLst>
            <a:rect l="0" t="0" r="r" b="b"/>
            <a:pathLst>
              <a:path w="1055" h="2153">
                <a:moveTo>
                  <a:pt x="1053" y="0"/>
                </a:moveTo>
                <a:cubicBezTo>
                  <a:pt x="27" y="1027"/>
                  <a:pt x="27" y="1027"/>
                  <a:pt x="27" y="1027"/>
                </a:cubicBezTo>
                <a:cubicBezTo>
                  <a:pt x="0" y="1054"/>
                  <a:pt x="0" y="1098"/>
                  <a:pt x="27" y="1125"/>
                </a:cubicBezTo>
                <a:cubicBezTo>
                  <a:pt x="1055" y="2153"/>
                  <a:pt x="1055" y="2153"/>
                  <a:pt x="1055" y="2153"/>
                </a:cubicBezTo>
                <a:lnTo>
                  <a:pt x="1053" y="0"/>
                </a:lnTo>
                <a:close/>
              </a:path>
            </a:pathLst>
          </a:custGeom>
          <a:solidFill>
            <a:schemeClr val="accent2">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129" name="Group 121">
            <a:extLst>
              <a:ext uri="{FF2B5EF4-FFF2-40B4-BE49-F238E27FC236}">
                <a16:creationId xmlns:a16="http://schemas.microsoft.com/office/drawing/2014/main" id="{76AE9EF9-30BC-451F-AA7C-9942DEF99086}"/>
              </a:ext>
            </a:extLst>
          </p:cNvPr>
          <p:cNvGrpSpPr>
            <a:grpSpLocks noChangeAspect="1"/>
          </p:cNvGrpSpPr>
          <p:nvPr/>
        </p:nvGrpSpPr>
        <p:grpSpPr bwMode="auto">
          <a:xfrm>
            <a:off x="2433638" y="4408489"/>
            <a:ext cx="3421063" cy="2282825"/>
            <a:chOff x="1533" y="2777"/>
            <a:chExt cx="2155" cy="1438"/>
          </a:xfrm>
          <a:solidFill>
            <a:schemeClr val="accent1"/>
          </a:solidFill>
        </p:grpSpPr>
        <p:sp>
          <p:nvSpPr>
            <p:cNvPr id="131" name="Freeform 122">
              <a:extLst>
                <a:ext uri="{FF2B5EF4-FFF2-40B4-BE49-F238E27FC236}">
                  <a16:creationId xmlns:a16="http://schemas.microsoft.com/office/drawing/2014/main" id="{24A8F92F-9373-4C08-A84F-7D9AC442540F}"/>
                </a:ext>
              </a:extLst>
            </p:cNvPr>
            <p:cNvSpPr>
              <a:spLocks/>
            </p:cNvSpPr>
            <p:nvPr/>
          </p:nvSpPr>
          <p:spPr bwMode="auto">
            <a:xfrm>
              <a:off x="2267" y="2777"/>
              <a:ext cx="1421" cy="1423"/>
            </a:xfrm>
            <a:custGeom>
              <a:avLst/>
              <a:gdLst>
                <a:gd name="T0" fmla="*/ 953 w 1304"/>
                <a:gd name="T1" fmla="*/ 1228 h 1304"/>
                <a:gd name="T2" fmla="*/ 76 w 1304"/>
                <a:gd name="T3" fmla="*/ 351 h 1304"/>
                <a:gd name="T4" fmla="*/ 76 w 1304"/>
                <a:gd name="T5" fmla="*/ 76 h 1304"/>
                <a:gd name="T6" fmla="*/ 76 w 1304"/>
                <a:gd name="T7" fmla="*/ 76 h 1304"/>
                <a:gd name="T8" fmla="*/ 350 w 1304"/>
                <a:gd name="T9" fmla="*/ 76 h 1304"/>
                <a:gd name="T10" fmla="*/ 1228 w 1304"/>
                <a:gd name="T11" fmla="*/ 954 h 1304"/>
                <a:gd name="T12" fmla="*/ 1228 w 1304"/>
                <a:gd name="T13" fmla="*/ 1228 h 1304"/>
                <a:gd name="T14" fmla="*/ 1228 w 1304"/>
                <a:gd name="T15" fmla="*/ 1228 h 1304"/>
                <a:gd name="T16" fmla="*/ 953 w 1304"/>
                <a:gd name="T17" fmla="*/ 1228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4" h="1304">
                  <a:moveTo>
                    <a:pt x="953" y="1228"/>
                  </a:moveTo>
                  <a:cubicBezTo>
                    <a:pt x="76" y="351"/>
                    <a:pt x="76" y="351"/>
                    <a:pt x="76" y="351"/>
                  </a:cubicBezTo>
                  <a:cubicBezTo>
                    <a:pt x="0" y="275"/>
                    <a:pt x="0" y="152"/>
                    <a:pt x="76" y="76"/>
                  </a:cubicBezTo>
                  <a:cubicBezTo>
                    <a:pt x="76" y="76"/>
                    <a:pt x="76" y="76"/>
                    <a:pt x="76" y="76"/>
                  </a:cubicBezTo>
                  <a:cubicBezTo>
                    <a:pt x="151" y="0"/>
                    <a:pt x="274" y="0"/>
                    <a:pt x="350" y="76"/>
                  </a:cubicBezTo>
                  <a:cubicBezTo>
                    <a:pt x="1228" y="954"/>
                    <a:pt x="1228" y="954"/>
                    <a:pt x="1228" y="954"/>
                  </a:cubicBezTo>
                  <a:cubicBezTo>
                    <a:pt x="1304" y="1029"/>
                    <a:pt x="1304" y="1152"/>
                    <a:pt x="1228" y="1228"/>
                  </a:cubicBezTo>
                  <a:cubicBezTo>
                    <a:pt x="1228" y="1228"/>
                    <a:pt x="1228" y="1228"/>
                    <a:pt x="1228" y="1228"/>
                  </a:cubicBezTo>
                  <a:cubicBezTo>
                    <a:pt x="1152" y="1304"/>
                    <a:pt x="1029" y="1304"/>
                    <a:pt x="953" y="1228"/>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 name="Freeform 123">
              <a:extLst>
                <a:ext uri="{FF2B5EF4-FFF2-40B4-BE49-F238E27FC236}">
                  <a16:creationId xmlns:a16="http://schemas.microsoft.com/office/drawing/2014/main" id="{186B9AB5-B521-4D80-8427-A9E9C09A1B86}"/>
                </a:ext>
              </a:extLst>
            </p:cNvPr>
            <p:cNvSpPr>
              <a:spLocks/>
            </p:cNvSpPr>
            <p:nvPr/>
          </p:nvSpPr>
          <p:spPr bwMode="auto">
            <a:xfrm>
              <a:off x="1533" y="2792"/>
              <a:ext cx="1421" cy="1423"/>
            </a:xfrm>
            <a:custGeom>
              <a:avLst/>
              <a:gdLst>
                <a:gd name="T0" fmla="*/ 954 w 1304"/>
                <a:gd name="T1" fmla="*/ 1228 h 1304"/>
                <a:gd name="T2" fmla="*/ 76 w 1304"/>
                <a:gd name="T3" fmla="*/ 351 h 1304"/>
                <a:gd name="T4" fmla="*/ 76 w 1304"/>
                <a:gd name="T5" fmla="*/ 76 h 1304"/>
                <a:gd name="T6" fmla="*/ 76 w 1304"/>
                <a:gd name="T7" fmla="*/ 76 h 1304"/>
                <a:gd name="T8" fmla="*/ 351 w 1304"/>
                <a:gd name="T9" fmla="*/ 76 h 1304"/>
                <a:gd name="T10" fmla="*/ 1228 w 1304"/>
                <a:gd name="T11" fmla="*/ 954 h 1304"/>
                <a:gd name="T12" fmla="*/ 1228 w 1304"/>
                <a:gd name="T13" fmla="*/ 1228 h 1304"/>
                <a:gd name="T14" fmla="*/ 1228 w 1304"/>
                <a:gd name="T15" fmla="*/ 1228 h 1304"/>
                <a:gd name="T16" fmla="*/ 954 w 1304"/>
                <a:gd name="T17" fmla="*/ 1228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4" h="1304">
                  <a:moveTo>
                    <a:pt x="954" y="1228"/>
                  </a:moveTo>
                  <a:cubicBezTo>
                    <a:pt x="76" y="351"/>
                    <a:pt x="76" y="351"/>
                    <a:pt x="76" y="351"/>
                  </a:cubicBezTo>
                  <a:cubicBezTo>
                    <a:pt x="0" y="275"/>
                    <a:pt x="0" y="152"/>
                    <a:pt x="76" y="76"/>
                  </a:cubicBezTo>
                  <a:cubicBezTo>
                    <a:pt x="76" y="76"/>
                    <a:pt x="76" y="76"/>
                    <a:pt x="76" y="76"/>
                  </a:cubicBezTo>
                  <a:cubicBezTo>
                    <a:pt x="152" y="0"/>
                    <a:pt x="275" y="0"/>
                    <a:pt x="351" y="76"/>
                  </a:cubicBezTo>
                  <a:cubicBezTo>
                    <a:pt x="1228" y="954"/>
                    <a:pt x="1228" y="954"/>
                    <a:pt x="1228" y="954"/>
                  </a:cubicBezTo>
                  <a:cubicBezTo>
                    <a:pt x="1304" y="1030"/>
                    <a:pt x="1304" y="1152"/>
                    <a:pt x="1228" y="1228"/>
                  </a:cubicBezTo>
                  <a:cubicBezTo>
                    <a:pt x="1228" y="1228"/>
                    <a:pt x="1228" y="1228"/>
                    <a:pt x="1228" y="1228"/>
                  </a:cubicBezTo>
                  <a:cubicBezTo>
                    <a:pt x="1153" y="1304"/>
                    <a:pt x="1030" y="1304"/>
                    <a:pt x="954" y="12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43" name="TextBox 142">
            <a:extLst>
              <a:ext uri="{FF2B5EF4-FFF2-40B4-BE49-F238E27FC236}">
                <a16:creationId xmlns:a16="http://schemas.microsoft.com/office/drawing/2014/main" id="{3AF07756-8756-4379-96E2-BC4F24D757D4}"/>
              </a:ext>
            </a:extLst>
          </p:cNvPr>
          <p:cNvSpPr txBox="1"/>
          <p:nvPr/>
        </p:nvSpPr>
        <p:spPr>
          <a:xfrm>
            <a:off x="6907688" y="4129451"/>
            <a:ext cx="6313983" cy="923330"/>
          </a:xfrm>
          <a:prstGeom prst="rect">
            <a:avLst/>
          </a:prstGeom>
          <a:noFill/>
        </p:spPr>
        <p:txBody>
          <a:bodyPr wrap="square" rtlCol="0">
            <a:spAutoFit/>
          </a:bodyPr>
          <a:lstStyle/>
          <a:p>
            <a:r>
              <a:rPr lang="en-US" sz="5400" b="1" i="1" dirty="0">
                <a:solidFill>
                  <a:schemeClr val="accent1"/>
                </a:solidFill>
                <a:latin typeface="Montserrat Black" pitchFamily="2" charset="77"/>
              </a:rPr>
              <a:t>BEAUTIFUL</a:t>
            </a:r>
            <a:r>
              <a:rPr lang="en-US" sz="5400" b="1" i="1" dirty="0">
                <a:solidFill>
                  <a:srgbClr val="FFAC32"/>
                </a:solidFill>
                <a:latin typeface="Montserrat Black" pitchFamily="2" charset="77"/>
              </a:rPr>
              <a:t> </a:t>
            </a:r>
          </a:p>
        </p:txBody>
      </p:sp>
      <p:sp>
        <p:nvSpPr>
          <p:cNvPr id="144" name="TextBox 143">
            <a:extLst>
              <a:ext uri="{FF2B5EF4-FFF2-40B4-BE49-F238E27FC236}">
                <a16:creationId xmlns:a16="http://schemas.microsoft.com/office/drawing/2014/main" id="{77A15A3E-4FCF-4E67-9CE4-50CD29A30A59}"/>
              </a:ext>
            </a:extLst>
          </p:cNvPr>
          <p:cNvSpPr txBox="1"/>
          <p:nvPr/>
        </p:nvSpPr>
        <p:spPr>
          <a:xfrm>
            <a:off x="6907688" y="4924041"/>
            <a:ext cx="5687453" cy="461665"/>
          </a:xfrm>
          <a:prstGeom prst="rect">
            <a:avLst/>
          </a:prstGeom>
          <a:noFill/>
        </p:spPr>
        <p:txBody>
          <a:bodyPr wrap="square" rtlCol="0">
            <a:spAutoFit/>
          </a:bodyPr>
          <a:lstStyle/>
          <a:p>
            <a:r>
              <a:rPr lang="en-US" sz="2400" b="1" dirty="0">
                <a:solidFill>
                  <a:schemeClr val="accent2">
                    <a:lumMod val="50000"/>
                  </a:schemeClr>
                </a:solidFill>
                <a:latin typeface="Lato" panose="020F0502020204030203" pitchFamily="34" charset="0"/>
              </a:rPr>
              <a:t>POWERPOINT</a:t>
            </a:r>
            <a:r>
              <a:rPr lang="es-CO" sz="2400" b="1" dirty="0">
                <a:solidFill>
                  <a:srgbClr val="993BC7"/>
                </a:solidFill>
                <a:latin typeface="Lato" panose="020F0502020204030203" pitchFamily="34" charset="0"/>
              </a:rPr>
              <a:t> </a:t>
            </a:r>
            <a:r>
              <a:rPr lang="es-CO" sz="2400" b="1" dirty="0">
                <a:solidFill>
                  <a:schemeClr val="accent4"/>
                </a:solidFill>
                <a:latin typeface="Lato" panose="020F0502020204030203" pitchFamily="34" charset="0"/>
              </a:rPr>
              <a:t>TEMPLATE</a:t>
            </a:r>
            <a:endParaRPr lang="en-US" sz="2400" b="1" dirty="0">
              <a:solidFill>
                <a:schemeClr val="accent4"/>
              </a:solidFill>
              <a:latin typeface="Lato" panose="020F0502020204030203" pitchFamily="34" charset="0"/>
            </a:endParaRPr>
          </a:p>
        </p:txBody>
      </p:sp>
      <p:sp>
        <p:nvSpPr>
          <p:cNvPr id="146" name="Rectangle 145">
            <a:extLst>
              <a:ext uri="{FF2B5EF4-FFF2-40B4-BE49-F238E27FC236}">
                <a16:creationId xmlns:a16="http://schemas.microsoft.com/office/drawing/2014/main" id="{E0C2C447-AE6C-4751-8BF2-89C5744DB23D}"/>
              </a:ext>
            </a:extLst>
          </p:cNvPr>
          <p:cNvSpPr/>
          <p:nvPr/>
        </p:nvSpPr>
        <p:spPr>
          <a:xfrm>
            <a:off x="6907688" y="5502277"/>
            <a:ext cx="2403350" cy="369332"/>
          </a:xfrm>
          <a:prstGeom prst="rect">
            <a:avLst/>
          </a:prstGeom>
        </p:spPr>
        <p:txBody>
          <a:bodyPr wrap="none">
            <a:spAutoFit/>
          </a:bodyPr>
          <a:lstStyle/>
          <a:p>
            <a:r>
              <a:rPr lang="en-US" dirty="0">
                <a:solidFill>
                  <a:schemeClr val="tx1">
                    <a:lumMod val="50000"/>
                    <a:lumOff val="50000"/>
                  </a:schemeClr>
                </a:solidFill>
                <a:hlinkClick r:id="rId2">
                  <a:extLst>
                    <a:ext uri="{A12FA001-AC4F-418D-AE19-62706E023703}">
                      <ahyp:hlinkClr xmlns:ahyp="http://schemas.microsoft.com/office/drawing/2018/hyperlinkcolor" val="tx"/>
                    </a:ext>
                  </a:extLst>
                </a:hlinkClick>
              </a:rPr>
              <a:t>https://ppthemes.com/</a:t>
            </a:r>
            <a:endParaRPr lang="en-US" dirty="0">
              <a:solidFill>
                <a:schemeClr val="tx1">
                  <a:lumMod val="50000"/>
                  <a:lumOff val="50000"/>
                </a:schemeClr>
              </a:solidFill>
            </a:endParaRPr>
          </a:p>
        </p:txBody>
      </p:sp>
      <p:sp>
        <p:nvSpPr>
          <p:cNvPr id="147" name="TextBox 146">
            <a:extLst>
              <a:ext uri="{FF2B5EF4-FFF2-40B4-BE49-F238E27FC236}">
                <a16:creationId xmlns:a16="http://schemas.microsoft.com/office/drawing/2014/main" id="{C5EE3522-09E3-4BEC-A847-34F06FDF96DC}"/>
              </a:ext>
            </a:extLst>
          </p:cNvPr>
          <p:cNvSpPr txBox="1"/>
          <p:nvPr/>
        </p:nvSpPr>
        <p:spPr>
          <a:xfrm>
            <a:off x="9615962" y="524726"/>
            <a:ext cx="2178032" cy="461665"/>
          </a:xfrm>
          <a:prstGeom prst="rect">
            <a:avLst/>
          </a:prstGeom>
          <a:noFill/>
        </p:spPr>
        <p:txBody>
          <a:bodyPr wrap="none" rtlCol="0">
            <a:spAutoFit/>
          </a:bodyPr>
          <a:lstStyle/>
          <a:p>
            <a:r>
              <a:rPr lang="en-US" sz="2400" b="1">
                <a:solidFill>
                  <a:schemeClr val="tx1">
                    <a:lumMod val="50000"/>
                    <a:lumOff val="50000"/>
                  </a:schemeClr>
                </a:solidFill>
              </a:rPr>
              <a:t>Company name</a:t>
            </a:r>
          </a:p>
        </p:txBody>
      </p:sp>
      <p:pic>
        <p:nvPicPr>
          <p:cNvPr id="149" name="Picture 148">
            <a:extLst>
              <a:ext uri="{FF2B5EF4-FFF2-40B4-BE49-F238E27FC236}">
                <a16:creationId xmlns:a16="http://schemas.microsoft.com/office/drawing/2014/main" id="{434DADFF-963C-4963-AA35-5D4C666231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476" y="2294017"/>
            <a:ext cx="1353904" cy="1353904"/>
          </a:xfrm>
          <a:prstGeom prst="rect">
            <a:avLst/>
          </a:prstGeom>
        </p:spPr>
      </p:pic>
      <p:pic>
        <p:nvPicPr>
          <p:cNvPr id="33" name="Picture Placeholder 32">
            <a:extLst>
              <a:ext uri="{FF2B5EF4-FFF2-40B4-BE49-F238E27FC236}">
                <a16:creationId xmlns:a16="http://schemas.microsoft.com/office/drawing/2014/main" id="{06CA8180-58D3-01EA-96A5-6388733FB20A}"/>
              </a:ext>
            </a:extLst>
          </p:cNvPr>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l="373" r="373"/>
          <a:stretch>
            <a:fillRect/>
          </a:stretch>
        </p:blipFill>
        <p:spPr/>
      </p:pic>
      <p:pic>
        <p:nvPicPr>
          <p:cNvPr id="31" name="Picture Placeholder 30">
            <a:extLst>
              <a:ext uri="{FF2B5EF4-FFF2-40B4-BE49-F238E27FC236}">
                <a16:creationId xmlns:a16="http://schemas.microsoft.com/office/drawing/2014/main" id="{7077180B-3841-F062-682A-23C6F659ED50}"/>
              </a:ext>
            </a:extLst>
          </p:cNvPr>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222" r="222"/>
          <a:stretch>
            <a:fillRect/>
          </a:stretch>
        </p:blipFill>
        <p:spPr/>
      </p:pic>
      <p:pic>
        <p:nvPicPr>
          <p:cNvPr id="29" name="Picture Placeholder 28">
            <a:extLst>
              <a:ext uri="{FF2B5EF4-FFF2-40B4-BE49-F238E27FC236}">
                <a16:creationId xmlns:a16="http://schemas.microsoft.com/office/drawing/2014/main" id="{4509C35E-FD47-AAE7-8FE2-EFC0ED125A52}"/>
              </a:ext>
            </a:extLst>
          </p:cNvPr>
          <p:cNvPicPr>
            <a:picLocks noGrp="1" noChangeAspect="1"/>
          </p:cNvPicPr>
          <p:nvPr>
            <p:ph type="pic" sz="quarter" idx="10"/>
          </p:nvPr>
        </p:nvPicPr>
        <p:blipFill>
          <a:blip r:embed="rId6">
            <a:extLst>
              <a:ext uri="{28A0092B-C50C-407E-A947-70E740481C1C}">
                <a14:useLocalDpi xmlns:a14="http://schemas.microsoft.com/office/drawing/2010/main" val="0"/>
              </a:ext>
            </a:extLst>
          </a:blip>
          <a:srcRect l="88" r="88"/>
          <a:stretch>
            <a:fillRect/>
          </a:stretch>
        </p:blipFill>
        <p:spPr/>
      </p:pic>
    </p:spTree>
    <p:extLst>
      <p:ext uri="{BB962C8B-B14F-4D97-AF65-F5344CB8AC3E}">
        <p14:creationId xmlns:p14="http://schemas.microsoft.com/office/powerpoint/2010/main" val="20666456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07F75C1F-B01A-4187-A912-7A91F917F5E7}"/>
              </a:ext>
            </a:extLst>
          </p:cNvPr>
          <p:cNvSpPr>
            <a:spLocks noGrp="1"/>
          </p:cNvSpPr>
          <p:nvPr>
            <p:ph type="title"/>
          </p:nvPr>
        </p:nvSpPr>
        <p:spPr>
          <a:xfrm>
            <a:off x="242889" y="882650"/>
            <a:ext cx="2971800" cy="1711325"/>
          </a:xfrm>
        </p:spPr>
        <p:txBody>
          <a:bodyPr/>
          <a:lstStyle/>
          <a:p>
            <a:r>
              <a:rPr lang="en-US" dirty="0">
                <a:solidFill>
                  <a:srgbClr val="47244C"/>
                </a:solidFill>
              </a:rPr>
              <a:t>Our Fast</a:t>
            </a:r>
            <a:br>
              <a:rPr lang="en-US" dirty="0"/>
            </a:br>
            <a:r>
              <a:rPr lang="en-US" dirty="0">
                <a:solidFill>
                  <a:srgbClr val="FFC46D"/>
                </a:solidFill>
              </a:rPr>
              <a:t>Food</a:t>
            </a:r>
          </a:p>
        </p:txBody>
      </p:sp>
      <p:sp>
        <p:nvSpPr>
          <p:cNvPr id="12" name="Marcador de texto 20">
            <a:extLst>
              <a:ext uri="{FF2B5EF4-FFF2-40B4-BE49-F238E27FC236}">
                <a16:creationId xmlns:a16="http://schemas.microsoft.com/office/drawing/2014/main" id="{A30F3746-5716-4D23-BDB5-C0000F19BF3E}"/>
              </a:ext>
            </a:extLst>
          </p:cNvPr>
          <p:cNvSpPr txBox="1">
            <a:spLocks/>
          </p:cNvSpPr>
          <p:nvPr/>
        </p:nvSpPr>
        <p:spPr>
          <a:xfrm>
            <a:off x="242889" y="3600846"/>
            <a:ext cx="2476500" cy="192643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solidFill>
                  <a:schemeClr val="tx1">
                    <a:lumMod val="50000"/>
                    <a:lumOff val="50000"/>
                  </a:schemeClr>
                </a:solidFill>
              </a:rPr>
              <a:t>Donec fringilla est orci. Orci varius natoque penatibus et magnis dis. Donec fringilla est orci</a:t>
            </a:r>
          </a:p>
          <a:p>
            <a:endParaRPr lang="en-US" sz="1600" dirty="0">
              <a:solidFill>
                <a:schemeClr val="tx1">
                  <a:lumMod val="50000"/>
                  <a:lumOff val="50000"/>
                </a:schemeClr>
              </a:solidFill>
            </a:endParaRPr>
          </a:p>
          <a:p>
            <a:endParaRPr lang="en-US" sz="1600" dirty="0">
              <a:solidFill>
                <a:schemeClr val="tx1">
                  <a:lumMod val="50000"/>
                  <a:lumOff val="50000"/>
                </a:schemeClr>
              </a:solidFill>
            </a:endParaRPr>
          </a:p>
        </p:txBody>
      </p:sp>
      <p:sp>
        <p:nvSpPr>
          <p:cNvPr id="13" name="Marcador de texto 20">
            <a:extLst>
              <a:ext uri="{FF2B5EF4-FFF2-40B4-BE49-F238E27FC236}">
                <a16:creationId xmlns:a16="http://schemas.microsoft.com/office/drawing/2014/main" id="{98BA2E81-F047-4F98-AB67-61EBAB688DFB}"/>
              </a:ext>
            </a:extLst>
          </p:cNvPr>
          <p:cNvSpPr txBox="1">
            <a:spLocks/>
          </p:cNvSpPr>
          <p:nvPr/>
        </p:nvSpPr>
        <p:spPr>
          <a:xfrm>
            <a:off x="6896100" y="642142"/>
            <a:ext cx="4781550" cy="6675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solidFill>
                  <a:schemeClr val="tx1">
                    <a:lumMod val="50000"/>
                    <a:lumOff val="50000"/>
                  </a:schemeClr>
                </a:solidFill>
              </a:rPr>
              <a:t>Donec fringilla est orci. Orci varius natoque penatibus et magnis dis. Donec fringilla est orci</a:t>
            </a:r>
          </a:p>
          <a:p>
            <a:pPr marL="0" indent="0">
              <a:buNone/>
            </a:pPr>
            <a:endParaRPr lang="en-US" sz="1600" dirty="0">
              <a:solidFill>
                <a:schemeClr val="tx1">
                  <a:lumMod val="50000"/>
                  <a:lumOff val="50000"/>
                </a:schemeClr>
              </a:solidFill>
            </a:endParaRPr>
          </a:p>
          <a:p>
            <a:endParaRPr lang="en-US" sz="1600" dirty="0">
              <a:solidFill>
                <a:schemeClr val="tx1">
                  <a:lumMod val="50000"/>
                  <a:lumOff val="50000"/>
                </a:schemeClr>
              </a:solidFill>
            </a:endParaRPr>
          </a:p>
        </p:txBody>
      </p:sp>
      <p:sp>
        <p:nvSpPr>
          <p:cNvPr id="19" name="Marcador de texto 20">
            <a:extLst>
              <a:ext uri="{FF2B5EF4-FFF2-40B4-BE49-F238E27FC236}">
                <a16:creationId xmlns:a16="http://schemas.microsoft.com/office/drawing/2014/main" id="{2514453A-58F8-48F4-AE92-8CF786CEC560}"/>
              </a:ext>
            </a:extLst>
          </p:cNvPr>
          <p:cNvSpPr txBox="1">
            <a:spLocks/>
          </p:cNvSpPr>
          <p:nvPr/>
        </p:nvSpPr>
        <p:spPr>
          <a:xfrm>
            <a:off x="8724900" y="4716462"/>
            <a:ext cx="3505200" cy="192643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solidFill>
                  <a:schemeClr val="tx1">
                    <a:lumMod val="50000"/>
                    <a:lumOff val="50000"/>
                  </a:schemeClr>
                </a:solidFill>
              </a:rPr>
              <a:t>Donec fringilla est orci. Orci varius natoque penatibus et magnis dis. Donec fringilla est orci</a:t>
            </a:r>
          </a:p>
          <a:p>
            <a:r>
              <a:rPr lang="en-US" sz="1600" dirty="0">
                <a:solidFill>
                  <a:schemeClr val="tx1">
                    <a:lumMod val="50000"/>
                    <a:lumOff val="50000"/>
                  </a:schemeClr>
                </a:solidFill>
              </a:rPr>
              <a:t>Donec fringilla est orci. Orci varius natoque penatibus et magnis dis. Donec fringilla est orci</a:t>
            </a:r>
          </a:p>
          <a:p>
            <a:endParaRPr lang="en-US" sz="1600" dirty="0">
              <a:solidFill>
                <a:schemeClr val="tx1">
                  <a:lumMod val="50000"/>
                  <a:lumOff val="50000"/>
                </a:schemeClr>
              </a:solidFill>
            </a:endParaRPr>
          </a:p>
          <a:p>
            <a:endParaRPr lang="en-US" sz="1600" dirty="0">
              <a:solidFill>
                <a:schemeClr val="tx1">
                  <a:lumMod val="50000"/>
                  <a:lumOff val="50000"/>
                </a:schemeClr>
              </a:solidFill>
            </a:endParaRPr>
          </a:p>
        </p:txBody>
      </p:sp>
      <p:sp>
        <p:nvSpPr>
          <p:cNvPr id="20" name="TextBox 19">
            <a:extLst>
              <a:ext uri="{FF2B5EF4-FFF2-40B4-BE49-F238E27FC236}">
                <a16:creationId xmlns:a16="http://schemas.microsoft.com/office/drawing/2014/main" id="{90A3CDE3-F11A-4C79-A258-56CEB7CB1A3A}"/>
              </a:ext>
            </a:extLst>
          </p:cNvPr>
          <p:cNvSpPr txBox="1"/>
          <p:nvPr/>
        </p:nvSpPr>
        <p:spPr>
          <a:xfrm>
            <a:off x="242889" y="2994491"/>
            <a:ext cx="2971800" cy="646331"/>
          </a:xfrm>
          <a:prstGeom prst="rect">
            <a:avLst/>
          </a:prstGeom>
          <a:noFill/>
        </p:spPr>
        <p:txBody>
          <a:bodyPr wrap="square" rtlCol="0">
            <a:spAutoFit/>
          </a:bodyPr>
          <a:lstStyle/>
          <a:p>
            <a:r>
              <a:rPr lang="en-US" sz="3600" b="1" dirty="0">
                <a:solidFill>
                  <a:srgbClr val="993BC7"/>
                </a:solidFill>
              </a:rPr>
              <a:t>Title 1</a:t>
            </a:r>
          </a:p>
        </p:txBody>
      </p:sp>
      <p:sp>
        <p:nvSpPr>
          <p:cNvPr id="21" name="TextBox 20">
            <a:extLst>
              <a:ext uri="{FF2B5EF4-FFF2-40B4-BE49-F238E27FC236}">
                <a16:creationId xmlns:a16="http://schemas.microsoft.com/office/drawing/2014/main" id="{797DF7BD-5479-4053-8360-FC1D26EC3A35}"/>
              </a:ext>
            </a:extLst>
          </p:cNvPr>
          <p:cNvSpPr txBox="1"/>
          <p:nvPr/>
        </p:nvSpPr>
        <p:spPr>
          <a:xfrm>
            <a:off x="8724900" y="4070021"/>
            <a:ext cx="1372492" cy="646331"/>
          </a:xfrm>
          <a:prstGeom prst="rect">
            <a:avLst/>
          </a:prstGeom>
          <a:noFill/>
        </p:spPr>
        <p:txBody>
          <a:bodyPr wrap="none" rtlCol="0">
            <a:spAutoFit/>
          </a:bodyPr>
          <a:lstStyle/>
          <a:p>
            <a:r>
              <a:rPr lang="en-US" sz="3600" b="1" dirty="0">
                <a:solidFill>
                  <a:srgbClr val="47244C"/>
                </a:solidFill>
              </a:rPr>
              <a:t>Title 3</a:t>
            </a:r>
          </a:p>
        </p:txBody>
      </p:sp>
      <p:sp>
        <p:nvSpPr>
          <p:cNvPr id="22" name="TextBox 21">
            <a:extLst>
              <a:ext uri="{FF2B5EF4-FFF2-40B4-BE49-F238E27FC236}">
                <a16:creationId xmlns:a16="http://schemas.microsoft.com/office/drawing/2014/main" id="{22A9F4C8-807F-46A5-B982-D39BBF2E4093}"/>
              </a:ext>
            </a:extLst>
          </p:cNvPr>
          <p:cNvSpPr txBox="1"/>
          <p:nvPr/>
        </p:nvSpPr>
        <p:spPr>
          <a:xfrm>
            <a:off x="6896100" y="104664"/>
            <a:ext cx="1892167" cy="646331"/>
          </a:xfrm>
          <a:prstGeom prst="rect">
            <a:avLst/>
          </a:prstGeom>
          <a:noFill/>
        </p:spPr>
        <p:txBody>
          <a:bodyPr wrap="square" rtlCol="0">
            <a:spAutoFit/>
          </a:bodyPr>
          <a:lstStyle/>
          <a:p>
            <a:r>
              <a:rPr lang="en-US" sz="3600" b="1" dirty="0">
                <a:solidFill>
                  <a:srgbClr val="FFAC32"/>
                </a:solidFill>
              </a:rPr>
              <a:t>Title 2</a:t>
            </a:r>
          </a:p>
        </p:txBody>
      </p:sp>
      <p:sp>
        <p:nvSpPr>
          <p:cNvPr id="24" name="Picture Placeholder 23">
            <a:extLst>
              <a:ext uri="{FF2B5EF4-FFF2-40B4-BE49-F238E27FC236}">
                <a16:creationId xmlns:a16="http://schemas.microsoft.com/office/drawing/2014/main" id="{1EA296EE-F02C-712D-2D0A-88870050484F}"/>
              </a:ext>
            </a:extLst>
          </p:cNvPr>
          <p:cNvSpPr>
            <a:spLocks noGrp="1"/>
          </p:cNvSpPr>
          <p:nvPr>
            <p:ph type="pic" sz="quarter" idx="10"/>
          </p:nvPr>
        </p:nvSpPr>
        <p:spPr/>
        <p:txBody>
          <a:bodyPr/>
          <a:lstStyle/>
          <a:p>
            <a:endParaRPr lang="es-CO"/>
          </a:p>
        </p:txBody>
      </p:sp>
      <p:sp>
        <p:nvSpPr>
          <p:cNvPr id="26" name="Picture Placeholder 25">
            <a:extLst>
              <a:ext uri="{FF2B5EF4-FFF2-40B4-BE49-F238E27FC236}">
                <a16:creationId xmlns:a16="http://schemas.microsoft.com/office/drawing/2014/main" id="{1BF9A03E-C771-E504-D1BF-F3E9785E683F}"/>
              </a:ext>
            </a:extLst>
          </p:cNvPr>
          <p:cNvSpPr>
            <a:spLocks noGrp="1"/>
          </p:cNvSpPr>
          <p:nvPr>
            <p:ph type="pic" sz="quarter" idx="11"/>
          </p:nvPr>
        </p:nvSpPr>
        <p:spPr/>
        <p:txBody>
          <a:bodyPr/>
          <a:lstStyle/>
          <a:p>
            <a:endParaRPr lang="es-CO"/>
          </a:p>
        </p:txBody>
      </p:sp>
    </p:spTree>
    <p:extLst>
      <p:ext uri="{BB962C8B-B14F-4D97-AF65-F5344CB8AC3E}">
        <p14:creationId xmlns:p14="http://schemas.microsoft.com/office/powerpoint/2010/main" val="24038693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reeform 31">
            <a:extLst>
              <a:ext uri="{FF2B5EF4-FFF2-40B4-BE49-F238E27FC236}">
                <a16:creationId xmlns:a16="http://schemas.microsoft.com/office/drawing/2014/main" id="{B6A12308-6A8E-D32C-71CD-E3B6F26FDB4C}"/>
              </a:ext>
            </a:extLst>
          </p:cNvPr>
          <p:cNvSpPr/>
          <p:nvPr/>
        </p:nvSpPr>
        <p:spPr>
          <a:xfrm>
            <a:off x="4101058" y="5454225"/>
            <a:ext cx="4044677" cy="252464"/>
          </a:xfrm>
          <a:custGeom>
            <a:avLst/>
            <a:gdLst>
              <a:gd name="connsiteX0" fmla="*/ 4044678 w 4044677"/>
              <a:gd name="connsiteY0" fmla="*/ 126232 h 252464"/>
              <a:gd name="connsiteX1" fmla="*/ 2022339 w 4044677"/>
              <a:gd name="connsiteY1" fmla="*/ 252465 h 252464"/>
              <a:gd name="connsiteX2" fmla="*/ 0 w 4044677"/>
              <a:gd name="connsiteY2" fmla="*/ 126232 h 252464"/>
              <a:gd name="connsiteX3" fmla="*/ 2022339 w 4044677"/>
              <a:gd name="connsiteY3" fmla="*/ 0 h 252464"/>
              <a:gd name="connsiteX4" fmla="*/ 4044678 w 4044677"/>
              <a:gd name="connsiteY4" fmla="*/ 126232 h 252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44677" h="252464">
                <a:moveTo>
                  <a:pt x="4044678" y="126232"/>
                </a:moveTo>
                <a:cubicBezTo>
                  <a:pt x="4044678" y="195949"/>
                  <a:pt x="3139246" y="252465"/>
                  <a:pt x="2022339" y="252465"/>
                </a:cubicBezTo>
                <a:cubicBezTo>
                  <a:pt x="905432" y="252465"/>
                  <a:pt x="0" y="195949"/>
                  <a:pt x="0" y="126232"/>
                </a:cubicBezTo>
                <a:cubicBezTo>
                  <a:pt x="0" y="56516"/>
                  <a:pt x="905432" y="0"/>
                  <a:pt x="2022339" y="0"/>
                </a:cubicBezTo>
                <a:cubicBezTo>
                  <a:pt x="3139246" y="0"/>
                  <a:pt x="4044678" y="56516"/>
                  <a:pt x="4044678" y="126232"/>
                </a:cubicBezTo>
                <a:close/>
              </a:path>
            </a:pathLst>
          </a:custGeom>
          <a:solidFill>
            <a:srgbClr val="414042"/>
          </a:solidFill>
          <a:ln w="7203" cap="flat">
            <a:noFill/>
            <a:prstDash val="solid"/>
            <a:miter/>
          </a:ln>
        </p:spPr>
        <p:txBody>
          <a:bodyPr rtlCol="0" anchor="ctr"/>
          <a:lstStyle/>
          <a:p>
            <a:endParaRPr lang="en-US"/>
          </a:p>
        </p:txBody>
      </p:sp>
      <p:grpSp>
        <p:nvGrpSpPr>
          <p:cNvPr id="33" name="Graphic 2">
            <a:extLst>
              <a:ext uri="{FF2B5EF4-FFF2-40B4-BE49-F238E27FC236}">
                <a16:creationId xmlns:a16="http://schemas.microsoft.com/office/drawing/2014/main" id="{70F49139-8A4D-67B7-216E-80EE1AEAAA92}"/>
              </a:ext>
            </a:extLst>
          </p:cNvPr>
          <p:cNvGrpSpPr/>
          <p:nvPr/>
        </p:nvGrpSpPr>
        <p:grpSpPr>
          <a:xfrm>
            <a:off x="4833570" y="1937027"/>
            <a:ext cx="2487373" cy="3652807"/>
            <a:chOff x="4833570" y="1937027"/>
            <a:chExt cx="2487373" cy="3652807"/>
          </a:xfrm>
        </p:grpSpPr>
        <p:grpSp>
          <p:nvGrpSpPr>
            <p:cNvPr id="34" name="Graphic 2">
              <a:extLst>
                <a:ext uri="{FF2B5EF4-FFF2-40B4-BE49-F238E27FC236}">
                  <a16:creationId xmlns:a16="http://schemas.microsoft.com/office/drawing/2014/main" id="{24CCD764-AD34-093D-5BA7-8D7B7608DFFB}"/>
                </a:ext>
              </a:extLst>
            </p:cNvPr>
            <p:cNvGrpSpPr/>
            <p:nvPr/>
          </p:nvGrpSpPr>
          <p:grpSpPr>
            <a:xfrm>
              <a:off x="4833570" y="1937027"/>
              <a:ext cx="2487373" cy="3652807"/>
              <a:chOff x="4833570" y="1937027"/>
              <a:chExt cx="2487373" cy="3652807"/>
            </a:xfrm>
          </p:grpSpPr>
          <p:grpSp>
            <p:nvGrpSpPr>
              <p:cNvPr id="35" name="Graphic 2">
                <a:extLst>
                  <a:ext uri="{FF2B5EF4-FFF2-40B4-BE49-F238E27FC236}">
                    <a16:creationId xmlns:a16="http://schemas.microsoft.com/office/drawing/2014/main" id="{CA9DE8EF-EEAB-2A99-6113-8E50709531FA}"/>
                  </a:ext>
                </a:extLst>
              </p:cNvPr>
              <p:cNvGrpSpPr/>
              <p:nvPr/>
            </p:nvGrpSpPr>
            <p:grpSpPr>
              <a:xfrm>
                <a:off x="4833570" y="1937027"/>
                <a:ext cx="2487373" cy="3652807"/>
                <a:chOff x="4833570" y="1937027"/>
                <a:chExt cx="2487373" cy="3652807"/>
              </a:xfrm>
            </p:grpSpPr>
            <p:sp>
              <p:nvSpPr>
                <p:cNvPr id="36" name="Freeform 35">
                  <a:extLst>
                    <a:ext uri="{FF2B5EF4-FFF2-40B4-BE49-F238E27FC236}">
                      <a16:creationId xmlns:a16="http://schemas.microsoft.com/office/drawing/2014/main" id="{BEA6FCA1-6FC6-D3E7-8DD8-6F48343696E0}"/>
                    </a:ext>
                  </a:extLst>
                </p:cNvPr>
                <p:cNvSpPr/>
                <p:nvPr/>
              </p:nvSpPr>
              <p:spPr>
                <a:xfrm>
                  <a:off x="4842581" y="1946404"/>
                  <a:ext cx="2469344" cy="3634053"/>
                </a:xfrm>
                <a:custGeom>
                  <a:avLst/>
                  <a:gdLst>
                    <a:gd name="connsiteX0" fmla="*/ 2426086 w 2469344"/>
                    <a:gd name="connsiteY0" fmla="*/ 3634053 h 3634053"/>
                    <a:gd name="connsiteX1" fmla="*/ 43259 w 2469344"/>
                    <a:gd name="connsiteY1" fmla="*/ 3634053 h 3634053"/>
                    <a:gd name="connsiteX2" fmla="*/ 0 w 2469344"/>
                    <a:gd name="connsiteY2" fmla="*/ 3590773 h 3634053"/>
                    <a:gd name="connsiteX3" fmla="*/ 0 w 2469344"/>
                    <a:gd name="connsiteY3" fmla="*/ 43280 h 3634053"/>
                    <a:gd name="connsiteX4" fmla="*/ 43259 w 2469344"/>
                    <a:gd name="connsiteY4" fmla="*/ 0 h 3634053"/>
                    <a:gd name="connsiteX5" fmla="*/ 2426086 w 2469344"/>
                    <a:gd name="connsiteY5" fmla="*/ 0 h 3634053"/>
                    <a:gd name="connsiteX6" fmla="*/ 2469344 w 2469344"/>
                    <a:gd name="connsiteY6" fmla="*/ 43280 h 3634053"/>
                    <a:gd name="connsiteX7" fmla="*/ 2469344 w 2469344"/>
                    <a:gd name="connsiteY7" fmla="*/ 3591495 h 3634053"/>
                    <a:gd name="connsiteX8" fmla="*/ 2426086 w 2469344"/>
                    <a:gd name="connsiteY8" fmla="*/ 3634053 h 3634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69344" h="3634053">
                      <a:moveTo>
                        <a:pt x="2426086" y="3634053"/>
                      </a:moveTo>
                      <a:lnTo>
                        <a:pt x="43259" y="3634053"/>
                      </a:lnTo>
                      <a:cubicBezTo>
                        <a:pt x="19466" y="3634053"/>
                        <a:pt x="0" y="3614577"/>
                        <a:pt x="0" y="3590773"/>
                      </a:cubicBezTo>
                      <a:lnTo>
                        <a:pt x="0" y="43280"/>
                      </a:lnTo>
                      <a:cubicBezTo>
                        <a:pt x="0" y="19476"/>
                        <a:pt x="19466" y="0"/>
                        <a:pt x="43259" y="0"/>
                      </a:cubicBezTo>
                      <a:lnTo>
                        <a:pt x="2426086" y="0"/>
                      </a:lnTo>
                      <a:cubicBezTo>
                        <a:pt x="2449878" y="0"/>
                        <a:pt x="2469344" y="19476"/>
                        <a:pt x="2469344" y="43280"/>
                      </a:cubicBezTo>
                      <a:lnTo>
                        <a:pt x="2469344" y="3591495"/>
                      </a:lnTo>
                      <a:cubicBezTo>
                        <a:pt x="2469344" y="3615299"/>
                        <a:pt x="2449878" y="3634053"/>
                        <a:pt x="2426086" y="3634053"/>
                      </a:cubicBezTo>
                      <a:close/>
                    </a:path>
                  </a:pathLst>
                </a:custGeom>
                <a:solidFill>
                  <a:srgbClr val="000000"/>
                </a:solidFill>
                <a:ln w="7203"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F6B40235-B7ED-1431-FDF1-B0D0B62F5B18}"/>
                    </a:ext>
                  </a:extLst>
                </p:cNvPr>
                <p:cNvSpPr/>
                <p:nvPr/>
              </p:nvSpPr>
              <p:spPr>
                <a:xfrm>
                  <a:off x="4833570" y="1937027"/>
                  <a:ext cx="2487373" cy="3652807"/>
                </a:xfrm>
                <a:custGeom>
                  <a:avLst/>
                  <a:gdLst>
                    <a:gd name="connsiteX0" fmla="*/ 2294868 w 2487373"/>
                    <a:gd name="connsiteY0" fmla="*/ 3652808 h 3652807"/>
                    <a:gd name="connsiteX1" fmla="*/ 193222 w 2487373"/>
                    <a:gd name="connsiteY1" fmla="*/ 3652808 h 3652807"/>
                    <a:gd name="connsiteX2" fmla="*/ 0 w 2487373"/>
                    <a:gd name="connsiteY2" fmla="*/ 3459492 h 3652807"/>
                    <a:gd name="connsiteX3" fmla="*/ 0 w 2487373"/>
                    <a:gd name="connsiteY3" fmla="*/ 193316 h 3652807"/>
                    <a:gd name="connsiteX4" fmla="*/ 193222 w 2487373"/>
                    <a:gd name="connsiteY4" fmla="*/ 0 h 3652807"/>
                    <a:gd name="connsiteX5" fmla="*/ 2294147 w 2487373"/>
                    <a:gd name="connsiteY5" fmla="*/ 0 h 3652807"/>
                    <a:gd name="connsiteX6" fmla="*/ 2487369 w 2487373"/>
                    <a:gd name="connsiteY6" fmla="*/ 193316 h 3652807"/>
                    <a:gd name="connsiteX7" fmla="*/ 2487369 w 2487373"/>
                    <a:gd name="connsiteY7" fmla="*/ 3460213 h 3652807"/>
                    <a:gd name="connsiteX8" fmla="*/ 2294868 w 2487373"/>
                    <a:gd name="connsiteY8" fmla="*/ 3652808 h 3652807"/>
                    <a:gd name="connsiteX9" fmla="*/ 193222 w 2487373"/>
                    <a:gd name="connsiteY9" fmla="*/ 18033 h 3652807"/>
                    <a:gd name="connsiteX10" fmla="*/ 18745 w 2487373"/>
                    <a:gd name="connsiteY10" fmla="*/ 192595 h 3652807"/>
                    <a:gd name="connsiteX11" fmla="*/ 18745 w 2487373"/>
                    <a:gd name="connsiteY11" fmla="*/ 3459492 h 3652807"/>
                    <a:gd name="connsiteX12" fmla="*/ 193222 w 2487373"/>
                    <a:gd name="connsiteY12" fmla="*/ 3634053 h 3652807"/>
                    <a:gd name="connsiteX13" fmla="*/ 2294147 w 2487373"/>
                    <a:gd name="connsiteY13" fmla="*/ 3634053 h 3652807"/>
                    <a:gd name="connsiteX14" fmla="*/ 2468623 w 2487373"/>
                    <a:gd name="connsiteY14" fmla="*/ 3459492 h 3652807"/>
                    <a:gd name="connsiteX15" fmla="*/ 2468623 w 2487373"/>
                    <a:gd name="connsiteY15" fmla="*/ 193316 h 3652807"/>
                    <a:gd name="connsiteX16" fmla="*/ 2294147 w 2487373"/>
                    <a:gd name="connsiteY16" fmla="*/ 18755 h 3652807"/>
                    <a:gd name="connsiteX17" fmla="*/ 193222 w 2487373"/>
                    <a:gd name="connsiteY17" fmla="*/ 18755 h 365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87373" h="3652807">
                      <a:moveTo>
                        <a:pt x="2294868" y="3652808"/>
                      </a:moveTo>
                      <a:lnTo>
                        <a:pt x="193222" y="3652808"/>
                      </a:lnTo>
                      <a:cubicBezTo>
                        <a:pt x="86517" y="3652808"/>
                        <a:pt x="0" y="3566248"/>
                        <a:pt x="0" y="3459492"/>
                      </a:cubicBezTo>
                      <a:lnTo>
                        <a:pt x="0" y="193316"/>
                      </a:lnTo>
                      <a:cubicBezTo>
                        <a:pt x="0" y="86559"/>
                        <a:pt x="86517" y="0"/>
                        <a:pt x="193222" y="0"/>
                      </a:cubicBezTo>
                      <a:lnTo>
                        <a:pt x="2294147" y="0"/>
                      </a:lnTo>
                      <a:cubicBezTo>
                        <a:pt x="2400852" y="0"/>
                        <a:pt x="2487369" y="86559"/>
                        <a:pt x="2487369" y="193316"/>
                      </a:cubicBezTo>
                      <a:lnTo>
                        <a:pt x="2487369" y="3460213"/>
                      </a:lnTo>
                      <a:cubicBezTo>
                        <a:pt x="2488090" y="3566248"/>
                        <a:pt x="2400852" y="3652808"/>
                        <a:pt x="2294868" y="3652808"/>
                      </a:cubicBezTo>
                      <a:close/>
                      <a:moveTo>
                        <a:pt x="193222" y="18033"/>
                      </a:moveTo>
                      <a:cubicBezTo>
                        <a:pt x="96611" y="18033"/>
                        <a:pt x="18745" y="96658"/>
                        <a:pt x="18745" y="192595"/>
                      </a:cubicBezTo>
                      <a:lnTo>
                        <a:pt x="18745" y="3459492"/>
                      </a:lnTo>
                      <a:cubicBezTo>
                        <a:pt x="18745" y="3556150"/>
                        <a:pt x="97332" y="3634053"/>
                        <a:pt x="193222" y="3634053"/>
                      </a:cubicBezTo>
                      <a:lnTo>
                        <a:pt x="2294147" y="3634053"/>
                      </a:lnTo>
                      <a:cubicBezTo>
                        <a:pt x="2390758" y="3634053"/>
                        <a:pt x="2468623" y="3555428"/>
                        <a:pt x="2468623" y="3459492"/>
                      </a:cubicBezTo>
                      <a:lnTo>
                        <a:pt x="2468623" y="193316"/>
                      </a:lnTo>
                      <a:cubicBezTo>
                        <a:pt x="2468623" y="96658"/>
                        <a:pt x="2390037" y="18755"/>
                        <a:pt x="2294147" y="18755"/>
                      </a:cubicBezTo>
                      <a:lnTo>
                        <a:pt x="193222" y="18755"/>
                      </a:lnTo>
                      <a:close/>
                    </a:path>
                  </a:pathLst>
                </a:custGeom>
                <a:solidFill>
                  <a:srgbClr val="58595B"/>
                </a:solidFill>
                <a:ln w="7203" cap="flat">
                  <a:noFill/>
                  <a:prstDash val="solid"/>
                  <a:miter/>
                </a:ln>
              </p:spPr>
              <p:txBody>
                <a:bodyPr rtlCol="0" anchor="ctr"/>
                <a:lstStyle/>
                <a:p>
                  <a:endParaRPr lang="en-US"/>
                </a:p>
              </p:txBody>
            </p:sp>
          </p:grpSp>
          <p:sp>
            <p:nvSpPr>
              <p:cNvPr id="38" name="Freeform 37">
                <a:extLst>
                  <a:ext uri="{FF2B5EF4-FFF2-40B4-BE49-F238E27FC236}">
                    <a16:creationId xmlns:a16="http://schemas.microsoft.com/office/drawing/2014/main" id="{FA08909F-86BE-4622-4ACC-0D0508BE1A17}"/>
                  </a:ext>
                </a:extLst>
              </p:cNvPr>
              <p:cNvSpPr/>
              <p:nvPr/>
            </p:nvSpPr>
            <p:spPr>
              <a:xfrm>
                <a:off x="4964787" y="2284707"/>
                <a:ext cx="2224933" cy="2973316"/>
              </a:xfrm>
              <a:custGeom>
                <a:avLst/>
                <a:gdLst>
                  <a:gd name="connsiteX0" fmla="*/ 0 w 2224933"/>
                  <a:gd name="connsiteY0" fmla="*/ 0 h 2973316"/>
                  <a:gd name="connsiteX1" fmla="*/ 2224933 w 2224933"/>
                  <a:gd name="connsiteY1" fmla="*/ 0 h 2973316"/>
                  <a:gd name="connsiteX2" fmla="*/ 2224933 w 2224933"/>
                  <a:gd name="connsiteY2" fmla="*/ 2973316 h 2973316"/>
                  <a:gd name="connsiteX3" fmla="*/ 0 w 2224933"/>
                  <a:gd name="connsiteY3" fmla="*/ 2973316 h 2973316"/>
                </a:gdLst>
                <a:ahLst/>
                <a:cxnLst>
                  <a:cxn ang="0">
                    <a:pos x="connsiteX0" y="connsiteY0"/>
                  </a:cxn>
                  <a:cxn ang="0">
                    <a:pos x="connsiteX1" y="connsiteY1"/>
                  </a:cxn>
                  <a:cxn ang="0">
                    <a:pos x="connsiteX2" y="connsiteY2"/>
                  </a:cxn>
                  <a:cxn ang="0">
                    <a:pos x="connsiteX3" y="connsiteY3"/>
                  </a:cxn>
                </a:cxnLst>
                <a:rect l="l" t="t" r="r" b="b"/>
                <a:pathLst>
                  <a:path w="2224933" h="2973316">
                    <a:moveTo>
                      <a:pt x="0" y="0"/>
                    </a:moveTo>
                    <a:lnTo>
                      <a:pt x="2224933" y="0"/>
                    </a:lnTo>
                    <a:lnTo>
                      <a:pt x="2224933" y="2973316"/>
                    </a:lnTo>
                    <a:lnTo>
                      <a:pt x="0" y="2973316"/>
                    </a:lnTo>
                    <a:close/>
                  </a:path>
                </a:pathLst>
              </a:custGeom>
              <a:solidFill>
                <a:srgbClr val="00CEE8"/>
              </a:solidFill>
              <a:ln w="7203"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2AA39E84-EEAA-FE8A-5B59-709B26582EA6}"/>
                  </a:ext>
                </a:extLst>
              </p:cNvPr>
              <p:cNvSpPr/>
              <p:nvPr/>
            </p:nvSpPr>
            <p:spPr>
              <a:xfrm>
                <a:off x="6045531" y="2096440"/>
                <a:ext cx="64887" cy="64919"/>
              </a:xfrm>
              <a:custGeom>
                <a:avLst/>
                <a:gdLst>
                  <a:gd name="connsiteX0" fmla="*/ 64888 w 64887"/>
                  <a:gd name="connsiteY0" fmla="*/ 32460 h 64919"/>
                  <a:gd name="connsiteX1" fmla="*/ 32444 w 64887"/>
                  <a:gd name="connsiteY1" fmla="*/ 64920 h 64919"/>
                  <a:gd name="connsiteX2" fmla="*/ 0 w 64887"/>
                  <a:gd name="connsiteY2" fmla="*/ 32460 h 64919"/>
                  <a:gd name="connsiteX3" fmla="*/ 32444 w 64887"/>
                  <a:gd name="connsiteY3" fmla="*/ 0 h 64919"/>
                  <a:gd name="connsiteX4" fmla="*/ 64888 w 64887"/>
                  <a:gd name="connsiteY4" fmla="*/ 32460 h 64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87" h="64919">
                    <a:moveTo>
                      <a:pt x="64888" y="32460"/>
                    </a:moveTo>
                    <a:cubicBezTo>
                      <a:pt x="64888" y="50387"/>
                      <a:pt x="50362" y="64920"/>
                      <a:pt x="32444" y="64920"/>
                    </a:cubicBezTo>
                    <a:cubicBezTo>
                      <a:pt x="14526" y="64920"/>
                      <a:pt x="0" y="50387"/>
                      <a:pt x="0" y="32460"/>
                    </a:cubicBezTo>
                    <a:cubicBezTo>
                      <a:pt x="0" y="14533"/>
                      <a:pt x="14526" y="0"/>
                      <a:pt x="32444" y="0"/>
                    </a:cubicBezTo>
                    <a:cubicBezTo>
                      <a:pt x="50362" y="0"/>
                      <a:pt x="64888" y="14533"/>
                      <a:pt x="64888" y="32460"/>
                    </a:cubicBezTo>
                    <a:close/>
                  </a:path>
                </a:pathLst>
              </a:custGeom>
              <a:solidFill>
                <a:srgbClr val="231F20"/>
              </a:solidFill>
              <a:ln w="7203"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F0035801-7840-83E1-1F26-D67B8CA84AD2}"/>
                  </a:ext>
                </a:extLst>
              </p:cNvPr>
              <p:cNvSpPr/>
              <p:nvPr/>
            </p:nvSpPr>
            <p:spPr>
              <a:xfrm>
                <a:off x="6058509" y="2109424"/>
                <a:ext cx="38932" cy="38951"/>
              </a:xfrm>
              <a:custGeom>
                <a:avLst/>
                <a:gdLst>
                  <a:gd name="connsiteX0" fmla="*/ 38933 w 38932"/>
                  <a:gd name="connsiteY0" fmla="*/ 19476 h 38951"/>
                  <a:gd name="connsiteX1" fmla="*/ 19466 w 38932"/>
                  <a:gd name="connsiteY1" fmla="*/ 38952 h 38951"/>
                  <a:gd name="connsiteX2" fmla="*/ 0 w 38932"/>
                  <a:gd name="connsiteY2" fmla="*/ 19476 h 38951"/>
                  <a:gd name="connsiteX3" fmla="*/ 19466 w 38932"/>
                  <a:gd name="connsiteY3" fmla="*/ 0 h 38951"/>
                  <a:gd name="connsiteX4" fmla="*/ 38933 w 38932"/>
                  <a:gd name="connsiteY4" fmla="*/ 19476 h 389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32" h="38951">
                    <a:moveTo>
                      <a:pt x="38933" y="19476"/>
                    </a:moveTo>
                    <a:cubicBezTo>
                      <a:pt x="38933" y="30232"/>
                      <a:pt x="30218" y="38952"/>
                      <a:pt x="19466" y="38952"/>
                    </a:cubicBezTo>
                    <a:cubicBezTo>
                      <a:pt x="8716" y="38952"/>
                      <a:pt x="0" y="30232"/>
                      <a:pt x="0" y="19476"/>
                    </a:cubicBezTo>
                    <a:cubicBezTo>
                      <a:pt x="0" y="8720"/>
                      <a:pt x="8715" y="0"/>
                      <a:pt x="19466" y="0"/>
                    </a:cubicBezTo>
                    <a:cubicBezTo>
                      <a:pt x="30217" y="0"/>
                      <a:pt x="38933" y="8720"/>
                      <a:pt x="38933" y="19476"/>
                    </a:cubicBezTo>
                    <a:close/>
                  </a:path>
                </a:pathLst>
              </a:custGeom>
              <a:solidFill>
                <a:srgbClr val="0E2F56"/>
              </a:solidFill>
              <a:ln w="7203" cap="flat">
                <a:noFill/>
                <a:prstDash val="solid"/>
                <a:miter/>
              </a:ln>
            </p:spPr>
            <p:txBody>
              <a:bodyPr rtlCol="0" anchor="ctr"/>
              <a:lstStyle/>
              <a:p>
                <a:endParaRPr lang="en-US"/>
              </a:p>
            </p:txBody>
          </p:sp>
          <p:grpSp>
            <p:nvGrpSpPr>
              <p:cNvPr id="41" name="Graphic 2">
                <a:extLst>
                  <a:ext uri="{FF2B5EF4-FFF2-40B4-BE49-F238E27FC236}">
                    <a16:creationId xmlns:a16="http://schemas.microsoft.com/office/drawing/2014/main" id="{8C300EBD-CDA0-AE7D-552F-231F12C7B46E}"/>
                  </a:ext>
                </a:extLst>
              </p:cNvPr>
              <p:cNvGrpSpPr/>
              <p:nvPr/>
            </p:nvGrpSpPr>
            <p:grpSpPr>
              <a:xfrm>
                <a:off x="5976318" y="5338812"/>
                <a:ext cx="202621" cy="204135"/>
                <a:chOff x="5976318" y="5338812"/>
                <a:chExt cx="202621" cy="204135"/>
              </a:xfrm>
            </p:grpSpPr>
            <p:sp>
              <p:nvSpPr>
                <p:cNvPr id="42" name="Freeform 41">
                  <a:extLst>
                    <a:ext uri="{FF2B5EF4-FFF2-40B4-BE49-F238E27FC236}">
                      <a16:creationId xmlns:a16="http://schemas.microsoft.com/office/drawing/2014/main" id="{83D86D55-4D56-E7BF-3E0D-A56FCB41C31E}"/>
                    </a:ext>
                  </a:extLst>
                </p:cNvPr>
                <p:cNvSpPr/>
                <p:nvPr/>
              </p:nvSpPr>
              <p:spPr>
                <a:xfrm>
                  <a:off x="6006598" y="5338812"/>
                  <a:ext cx="172340" cy="181774"/>
                </a:xfrm>
                <a:custGeom>
                  <a:avLst/>
                  <a:gdLst>
                    <a:gd name="connsiteX0" fmla="*/ 134823 w 172340"/>
                    <a:gd name="connsiteY0" fmla="*/ 181775 h 181774"/>
                    <a:gd name="connsiteX1" fmla="*/ 126892 w 172340"/>
                    <a:gd name="connsiteY1" fmla="*/ 172398 h 181774"/>
                    <a:gd name="connsiteX2" fmla="*/ 160778 w 172340"/>
                    <a:gd name="connsiteY2" fmla="*/ 102429 h 181774"/>
                    <a:gd name="connsiteX3" fmla="*/ 70656 w 172340"/>
                    <a:gd name="connsiteY3" fmla="*/ 12263 h 181774"/>
                    <a:gd name="connsiteX4" fmla="*/ 8652 w 172340"/>
                    <a:gd name="connsiteY4" fmla="*/ 36788 h 181774"/>
                    <a:gd name="connsiteX5" fmla="*/ 0 w 172340"/>
                    <a:gd name="connsiteY5" fmla="*/ 28132 h 181774"/>
                    <a:gd name="connsiteX6" fmla="*/ 70656 w 172340"/>
                    <a:gd name="connsiteY6" fmla="*/ 0 h 181774"/>
                    <a:gd name="connsiteX7" fmla="*/ 172314 w 172340"/>
                    <a:gd name="connsiteY7" fmla="*/ 101707 h 181774"/>
                    <a:gd name="connsiteX8" fmla="*/ 134823 w 172340"/>
                    <a:gd name="connsiteY8" fmla="*/ 181775 h 181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340" h="181774">
                      <a:moveTo>
                        <a:pt x="134823" y="181775"/>
                      </a:moveTo>
                      <a:lnTo>
                        <a:pt x="126892" y="172398"/>
                      </a:lnTo>
                      <a:cubicBezTo>
                        <a:pt x="148521" y="155086"/>
                        <a:pt x="160778" y="129839"/>
                        <a:pt x="160778" y="102429"/>
                      </a:cubicBezTo>
                      <a:cubicBezTo>
                        <a:pt x="160778" y="52657"/>
                        <a:pt x="120403" y="12263"/>
                        <a:pt x="70656" y="12263"/>
                      </a:cubicBezTo>
                      <a:cubicBezTo>
                        <a:pt x="47585" y="12263"/>
                        <a:pt x="25234" y="20919"/>
                        <a:pt x="8652" y="36788"/>
                      </a:cubicBezTo>
                      <a:lnTo>
                        <a:pt x="0" y="28132"/>
                      </a:lnTo>
                      <a:cubicBezTo>
                        <a:pt x="18746" y="10099"/>
                        <a:pt x="43980" y="0"/>
                        <a:pt x="70656" y="0"/>
                      </a:cubicBezTo>
                      <a:cubicBezTo>
                        <a:pt x="126892" y="0"/>
                        <a:pt x="172314" y="45444"/>
                        <a:pt x="172314" y="101707"/>
                      </a:cubicBezTo>
                      <a:cubicBezTo>
                        <a:pt x="173034" y="132725"/>
                        <a:pt x="159336" y="162299"/>
                        <a:pt x="134823" y="181775"/>
                      </a:cubicBezTo>
                      <a:close/>
                    </a:path>
                  </a:pathLst>
                </a:custGeom>
                <a:solidFill>
                  <a:srgbClr val="414042"/>
                </a:solidFill>
                <a:ln w="7203"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14B6AC30-A68E-C22E-C3F9-26C81F616F08}"/>
                    </a:ext>
                  </a:extLst>
                </p:cNvPr>
                <p:cNvSpPr/>
                <p:nvPr/>
              </p:nvSpPr>
              <p:spPr>
                <a:xfrm>
                  <a:off x="5976318" y="5367665"/>
                  <a:ext cx="166545" cy="175282"/>
                </a:xfrm>
                <a:custGeom>
                  <a:avLst/>
                  <a:gdLst>
                    <a:gd name="connsiteX0" fmla="*/ 101658 w 166545"/>
                    <a:gd name="connsiteY0" fmla="*/ 175283 h 175282"/>
                    <a:gd name="connsiteX1" fmla="*/ 0 w 166545"/>
                    <a:gd name="connsiteY1" fmla="*/ 73576 h 175282"/>
                    <a:gd name="connsiteX2" fmla="*/ 31723 w 166545"/>
                    <a:gd name="connsiteY2" fmla="*/ 0 h 175282"/>
                    <a:gd name="connsiteX3" fmla="*/ 40375 w 166545"/>
                    <a:gd name="connsiteY3" fmla="*/ 8656 h 175282"/>
                    <a:gd name="connsiteX4" fmla="*/ 12256 w 166545"/>
                    <a:gd name="connsiteY4" fmla="*/ 73576 h 175282"/>
                    <a:gd name="connsiteX5" fmla="*/ 102378 w 166545"/>
                    <a:gd name="connsiteY5" fmla="*/ 163742 h 175282"/>
                    <a:gd name="connsiteX6" fmla="*/ 158615 w 166545"/>
                    <a:gd name="connsiteY6" fmla="*/ 144266 h 175282"/>
                    <a:gd name="connsiteX7" fmla="*/ 166545 w 166545"/>
                    <a:gd name="connsiteY7" fmla="*/ 153643 h 175282"/>
                    <a:gd name="connsiteX8" fmla="*/ 101658 w 166545"/>
                    <a:gd name="connsiteY8" fmla="*/ 175283 h 175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6545" h="175282">
                      <a:moveTo>
                        <a:pt x="101658" y="175283"/>
                      </a:moveTo>
                      <a:cubicBezTo>
                        <a:pt x="45421" y="175283"/>
                        <a:pt x="0" y="129839"/>
                        <a:pt x="0" y="73576"/>
                      </a:cubicBezTo>
                      <a:cubicBezTo>
                        <a:pt x="0" y="45444"/>
                        <a:pt x="11535" y="19476"/>
                        <a:pt x="31723" y="0"/>
                      </a:cubicBezTo>
                      <a:lnTo>
                        <a:pt x="40375" y="8656"/>
                      </a:lnTo>
                      <a:cubicBezTo>
                        <a:pt x="22350" y="25968"/>
                        <a:pt x="12256" y="49050"/>
                        <a:pt x="12256" y="73576"/>
                      </a:cubicBezTo>
                      <a:cubicBezTo>
                        <a:pt x="12256" y="123347"/>
                        <a:pt x="52631" y="163742"/>
                        <a:pt x="102378" y="163742"/>
                      </a:cubicBezTo>
                      <a:cubicBezTo>
                        <a:pt x="123287" y="163742"/>
                        <a:pt x="142753" y="157250"/>
                        <a:pt x="158615" y="144266"/>
                      </a:cubicBezTo>
                      <a:lnTo>
                        <a:pt x="166545" y="153643"/>
                      </a:lnTo>
                      <a:cubicBezTo>
                        <a:pt x="147079" y="167348"/>
                        <a:pt x="124729" y="175283"/>
                        <a:pt x="101658" y="175283"/>
                      </a:cubicBezTo>
                      <a:close/>
                    </a:path>
                  </a:pathLst>
                </a:custGeom>
                <a:solidFill>
                  <a:srgbClr val="939598"/>
                </a:solidFill>
                <a:ln w="7203" cap="flat">
                  <a:noFill/>
                  <a:prstDash val="solid"/>
                  <a:miter/>
                </a:ln>
              </p:spPr>
              <p:txBody>
                <a:bodyPr rtlCol="0" anchor="ctr"/>
                <a:lstStyle/>
                <a:p>
                  <a:endParaRPr lang="en-US"/>
                </a:p>
              </p:txBody>
            </p:sp>
          </p:grpSp>
        </p:grpSp>
        <p:sp>
          <p:nvSpPr>
            <p:cNvPr id="44" name="Freeform 43">
              <a:extLst>
                <a:ext uri="{FF2B5EF4-FFF2-40B4-BE49-F238E27FC236}">
                  <a16:creationId xmlns:a16="http://schemas.microsoft.com/office/drawing/2014/main" id="{4D958A79-74B0-C86E-0BC7-06EE1E598A69}"/>
                </a:ext>
              </a:extLst>
            </p:cNvPr>
            <p:cNvSpPr/>
            <p:nvPr/>
          </p:nvSpPr>
          <p:spPr>
            <a:xfrm>
              <a:off x="4964787" y="2284707"/>
              <a:ext cx="2225654" cy="2973316"/>
            </a:xfrm>
            <a:custGeom>
              <a:avLst/>
              <a:gdLst>
                <a:gd name="connsiteX0" fmla="*/ 0 w 2225654"/>
                <a:gd name="connsiteY0" fmla="*/ 2973316 h 2973316"/>
                <a:gd name="connsiteX1" fmla="*/ 0 w 2225654"/>
                <a:gd name="connsiteY1" fmla="*/ 0 h 2973316"/>
                <a:gd name="connsiteX2" fmla="*/ 2225654 w 2225654"/>
                <a:gd name="connsiteY2" fmla="*/ 0 h 2973316"/>
              </a:gdLst>
              <a:ahLst/>
              <a:cxnLst>
                <a:cxn ang="0">
                  <a:pos x="connsiteX0" y="connsiteY0"/>
                </a:cxn>
                <a:cxn ang="0">
                  <a:pos x="connsiteX1" y="connsiteY1"/>
                </a:cxn>
                <a:cxn ang="0">
                  <a:pos x="connsiteX2" y="connsiteY2"/>
                </a:cxn>
              </a:cxnLst>
              <a:rect l="l" t="t" r="r" b="b"/>
              <a:pathLst>
                <a:path w="2225654" h="2973316">
                  <a:moveTo>
                    <a:pt x="0" y="2973316"/>
                  </a:moveTo>
                  <a:lnTo>
                    <a:pt x="0" y="0"/>
                  </a:lnTo>
                  <a:lnTo>
                    <a:pt x="2225654" y="0"/>
                  </a:lnTo>
                  <a:close/>
                </a:path>
              </a:pathLst>
            </a:custGeom>
            <a:solidFill>
              <a:srgbClr val="00D7F2"/>
            </a:solidFill>
            <a:ln w="7203" cap="flat">
              <a:noFill/>
              <a:prstDash val="solid"/>
              <a:miter/>
            </a:ln>
          </p:spPr>
          <p:txBody>
            <a:bodyPr rtlCol="0" anchor="ctr"/>
            <a:lstStyle/>
            <a:p>
              <a:endParaRPr lang="en-US"/>
            </a:p>
          </p:txBody>
        </p:sp>
      </p:grpSp>
      <p:grpSp>
        <p:nvGrpSpPr>
          <p:cNvPr id="46" name="Graphic 2">
            <a:extLst>
              <a:ext uri="{FF2B5EF4-FFF2-40B4-BE49-F238E27FC236}">
                <a16:creationId xmlns:a16="http://schemas.microsoft.com/office/drawing/2014/main" id="{E562836D-B8FB-EB77-112A-2DE3BC754E02}"/>
              </a:ext>
            </a:extLst>
          </p:cNvPr>
          <p:cNvGrpSpPr/>
          <p:nvPr/>
        </p:nvGrpSpPr>
        <p:grpSpPr>
          <a:xfrm>
            <a:off x="1064092" y="2408776"/>
            <a:ext cx="533522" cy="533782"/>
            <a:chOff x="1685787" y="2408776"/>
            <a:chExt cx="533522" cy="533782"/>
          </a:xfrm>
          <a:solidFill>
            <a:schemeClr val="accent3"/>
          </a:solidFill>
        </p:grpSpPr>
        <p:sp>
          <p:nvSpPr>
            <p:cNvPr id="47" name="Freeform 46">
              <a:extLst>
                <a:ext uri="{FF2B5EF4-FFF2-40B4-BE49-F238E27FC236}">
                  <a16:creationId xmlns:a16="http://schemas.microsoft.com/office/drawing/2014/main" id="{92FB8C70-7B6B-D59C-72CF-26A225BE151D}"/>
                </a:ext>
              </a:extLst>
            </p:cNvPr>
            <p:cNvSpPr/>
            <p:nvPr/>
          </p:nvSpPr>
          <p:spPr>
            <a:xfrm>
              <a:off x="1685787" y="2408776"/>
              <a:ext cx="533522" cy="533782"/>
            </a:xfrm>
            <a:custGeom>
              <a:avLst/>
              <a:gdLst>
                <a:gd name="connsiteX0" fmla="*/ 266761 w 533522"/>
                <a:gd name="connsiteY0" fmla="*/ 533783 h 533782"/>
                <a:gd name="connsiteX1" fmla="*/ 0 w 533522"/>
                <a:gd name="connsiteY1" fmla="*/ 266892 h 533782"/>
                <a:gd name="connsiteX2" fmla="*/ 266761 w 533522"/>
                <a:gd name="connsiteY2" fmla="*/ 0 h 533782"/>
                <a:gd name="connsiteX3" fmla="*/ 533523 w 533522"/>
                <a:gd name="connsiteY3" fmla="*/ 266892 h 533782"/>
                <a:gd name="connsiteX4" fmla="*/ 266761 w 533522"/>
                <a:gd name="connsiteY4" fmla="*/ 533783 h 533782"/>
                <a:gd name="connsiteX5" fmla="*/ 266761 w 533522"/>
                <a:gd name="connsiteY5" fmla="*/ 30296 h 533782"/>
                <a:gd name="connsiteX6" fmla="*/ 30281 w 533522"/>
                <a:gd name="connsiteY6" fmla="*/ 266892 h 533782"/>
                <a:gd name="connsiteX7" fmla="*/ 266761 w 533522"/>
                <a:gd name="connsiteY7" fmla="*/ 503487 h 533782"/>
                <a:gd name="connsiteX8" fmla="*/ 503242 w 533522"/>
                <a:gd name="connsiteY8" fmla="*/ 266892 h 533782"/>
                <a:gd name="connsiteX9" fmla="*/ 266761 w 533522"/>
                <a:gd name="connsiteY9" fmla="*/ 30296 h 533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3522" h="533782">
                  <a:moveTo>
                    <a:pt x="266761" y="533783"/>
                  </a:moveTo>
                  <a:cubicBezTo>
                    <a:pt x="119682" y="533783"/>
                    <a:pt x="0" y="414043"/>
                    <a:pt x="0" y="266892"/>
                  </a:cubicBezTo>
                  <a:cubicBezTo>
                    <a:pt x="0" y="119740"/>
                    <a:pt x="119682" y="0"/>
                    <a:pt x="266761" y="0"/>
                  </a:cubicBezTo>
                  <a:cubicBezTo>
                    <a:pt x="413840" y="0"/>
                    <a:pt x="533523" y="119740"/>
                    <a:pt x="533523" y="266892"/>
                  </a:cubicBezTo>
                  <a:cubicBezTo>
                    <a:pt x="532802" y="414043"/>
                    <a:pt x="413120" y="533783"/>
                    <a:pt x="266761" y="533783"/>
                  </a:cubicBezTo>
                  <a:close/>
                  <a:moveTo>
                    <a:pt x="266761" y="30296"/>
                  </a:moveTo>
                  <a:cubicBezTo>
                    <a:pt x="136265" y="30296"/>
                    <a:pt x="30281" y="136331"/>
                    <a:pt x="30281" y="266892"/>
                  </a:cubicBezTo>
                  <a:cubicBezTo>
                    <a:pt x="30281" y="397452"/>
                    <a:pt x="136265" y="503487"/>
                    <a:pt x="266761" y="503487"/>
                  </a:cubicBezTo>
                  <a:cubicBezTo>
                    <a:pt x="397258" y="503487"/>
                    <a:pt x="503242" y="397452"/>
                    <a:pt x="503242" y="266892"/>
                  </a:cubicBezTo>
                  <a:cubicBezTo>
                    <a:pt x="502521" y="136331"/>
                    <a:pt x="396537" y="30296"/>
                    <a:pt x="266761" y="30296"/>
                  </a:cubicBezTo>
                  <a:close/>
                </a:path>
              </a:pathLst>
            </a:custGeom>
            <a:grpFill/>
            <a:ln w="7203"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9CB75E37-295F-1015-A7E9-C2025EC02E82}"/>
                </a:ext>
              </a:extLst>
            </p:cNvPr>
            <p:cNvSpPr/>
            <p:nvPr/>
          </p:nvSpPr>
          <p:spPr>
            <a:xfrm>
              <a:off x="1786295" y="2595695"/>
              <a:ext cx="329097" cy="250205"/>
            </a:xfrm>
            <a:custGeom>
              <a:avLst/>
              <a:gdLst>
                <a:gd name="connsiteX0" fmla="*/ 157601 w 329097"/>
                <a:gd name="connsiteY0" fmla="*/ 250205 h 250205"/>
                <a:gd name="connsiteX1" fmla="*/ 148228 w 329097"/>
                <a:gd name="connsiteY1" fmla="*/ 246599 h 250205"/>
                <a:gd name="connsiteX2" fmla="*/ 5475 w 329097"/>
                <a:gd name="connsiteY2" fmla="*/ 127580 h 250205"/>
                <a:gd name="connsiteX3" fmla="*/ 3312 w 329097"/>
                <a:gd name="connsiteY3" fmla="*/ 106661 h 250205"/>
                <a:gd name="connsiteX4" fmla="*/ 24220 w 329097"/>
                <a:gd name="connsiteY4" fmla="*/ 104497 h 250205"/>
                <a:gd name="connsiteX5" fmla="*/ 153996 w 329097"/>
                <a:gd name="connsiteY5" fmla="*/ 213418 h 250205"/>
                <a:gd name="connsiteX6" fmla="*/ 301796 w 329097"/>
                <a:gd name="connsiteY6" fmla="*/ 6396 h 250205"/>
                <a:gd name="connsiteX7" fmla="*/ 322705 w 329097"/>
                <a:gd name="connsiteY7" fmla="*/ 2790 h 250205"/>
                <a:gd name="connsiteX8" fmla="*/ 326309 w 329097"/>
                <a:gd name="connsiteY8" fmla="*/ 23708 h 250205"/>
                <a:gd name="connsiteX9" fmla="*/ 169137 w 329097"/>
                <a:gd name="connsiteY9" fmla="*/ 243714 h 250205"/>
                <a:gd name="connsiteX10" fmla="*/ 159043 w 329097"/>
                <a:gd name="connsiteY10" fmla="*/ 250205 h 250205"/>
                <a:gd name="connsiteX11" fmla="*/ 157601 w 329097"/>
                <a:gd name="connsiteY11" fmla="*/ 250205 h 250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097" h="250205">
                  <a:moveTo>
                    <a:pt x="157601" y="250205"/>
                  </a:moveTo>
                  <a:cubicBezTo>
                    <a:pt x="153996" y="250205"/>
                    <a:pt x="150391" y="248763"/>
                    <a:pt x="148228" y="246599"/>
                  </a:cubicBezTo>
                  <a:lnTo>
                    <a:pt x="5475" y="127580"/>
                  </a:lnTo>
                  <a:cubicBezTo>
                    <a:pt x="-1014" y="122530"/>
                    <a:pt x="-1735" y="112432"/>
                    <a:pt x="3312" y="106661"/>
                  </a:cubicBezTo>
                  <a:cubicBezTo>
                    <a:pt x="8359" y="100169"/>
                    <a:pt x="18453" y="99448"/>
                    <a:pt x="24220" y="104497"/>
                  </a:cubicBezTo>
                  <a:lnTo>
                    <a:pt x="153996" y="213418"/>
                  </a:lnTo>
                  <a:lnTo>
                    <a:pt x="301796" y="6396"/>
                  </a:lnTo>
                  <a:cubicBezTo>
                    <a:pt x="306843" y="-96"/>
                    <a:pt x="316216" y="-2260"/>
                    <a:pt x="322705" y="2790"/>
                  </a:cubicBezTo>
                  <a:cubicBezTo>
                    <a:pt x="329193" y="7839"/>
                    <a:pt x="331356" y="17216"/>
                    <a:pt x="326309" y="23708"/>
                  </a:cubicBezTo>
                  <a:lnTo>
                    <a:pt x="169137" y="243714"/>
                  </a:lnTo>
                  <a:cubicBezTo>
                    <a:pt x="166974" y="247320"/>
                    <a:pt x="162648" y="249484"/>
                    <a:pt x="159043" y="250205"/>
                  </a:cubicBezTo>
                  <a:cubicBezTo>
                    <a:pt x="159043" y="250205"/>
                    <a:pt x="158322" y="250205"/>
                    <a:pt x="157601" y="250205"/>
                  </a:cubicBezTo>
                  <a:close/>
                </a:path>
              </a:pathLst>
            </a:custGeom>
            <a:grpFill/>
            <a:ln w="7203" cap="flat">
              <a:noFill/>
              <a:prstDash val="solid"/>
              <a:miter/>
            </a:ln>
          </p:spPr>
          <p:txBody>
            <a:bodyPr rtlCol="0" anchor="ctr"/>
            <a:lstStyle/>
            <a:p>
              <a:endParaRPr lang="en-US"/>
            </a:p>
          </p:txBody>
        </p:sp>
      </p:grpSp>
      <p:grpSp>
        <p:nvGrpSpPr>
          <p:cNvPr id="49" name="Graphic 2">
            <a:extLst>
              <a:ext uri="{FF2B5EF4-FFF2-40B4-BE49-F238E27FC236}">
                <a16:creationId xmlns:a16="http://schemas.microsoft.com/office/drawing/2014/main" id="{D21AB517-C440-CC8F-4C84-5E4EA660E7D2}"/>
              </a:ext>
            </a:extLst>
          </p:cNvPr>
          <p:cNvGrpSpPr/>
          <p:nvPr/>
        </p:nvGrpSpPr>
        <p:grpSpPr>
          <a:xfrm>
            <a:off x="1064092" y="4151505"/>
            <a:ext cx="533522" cy="533783"/>
            <a:chOff x="1685787" y="4151505"/>
            <a:chExt cx="533522" cy="533783"/>
          </a:xfrm>
          <a:solidFill>
            <a:schemeClr val="accent4"/>
          </a:solidFill>
        </p:grpSpPr>
        <p:sp>
          <p:nvSpPr>
            <p:cNvPr id="50" name="Freeform 49">
              <a:extLst>
                <a:ext uri="{FF2B5EF4-FFF2-40B4-BE49-F238E27FC236}">
                  <a16:creationId xmlns:a16="http://schemas.microsoft.com/office/drawing/2014/main" id="{8CCA1A77-9B09-A34B-0999-90B66C6BA893}"/>
                </a:ext>
              </a:extLst>
            </p:cNvPr>
            <p:cNvSpPr/>
            <p:nvPr/>
          </p:nvSpPr>
          <p:spPr>
            <a:xfrm>
              <a:off x="1685787" y="4151505"/>
              <a:ext cx="533522" cy="533783"/>
            </a:xfrm>
            <a:custGeom>
              <a:avLst/>
              <a:gdLst>
                <a:gd name="connsiteX0" fmla="*/ 266761 w 533522"/>
                <a:gd name="connsiteY0" fmla="*/ 533783 h 533783"/>
                <a:gd name="connsiteX1" fmla="*/ 0 w 533522"/>
                <a:gd name="connsiteY1" fmla="*/ 266892 h 533783"/>
                <a:gd name="connsiteX2" fmla="*/ 266761 w 533522"/>
                <a:gd name="connsiteY2" fmla="*/ 0 h 533783"/>
                <a:gd name="connsiteX3" fmla="*/ 533523 w 533522"/>
                <a:gd name="connsiteY3" fmla="*/ 266892 h 533783"/>
                <a:gd name="connsiteX4" fmla="*/ 266761 w 533522"/>
                <a:gd name="connsiteY4" fmla="*/ 533783 h 533783"/>
                <a:gd name="connsiteX5" fmla="*/ 266761 w 533522"/>
                <a:gd name="connsiteY5" fmla="*/ 30296 h 533783"/>
                <a:gd name="connsiteX6" fmla="*/ 30281 w 533522"/>
                <a:gd name="connsiteY6" fmla="*/ 266892 h 533783"/>
                <a:gd name="connsiteX7" fmla="*/ 266761 w 533522"/>
                <a:gd name="connsiteY7" fmla="*/ 503487 h 533783"/>
                <a:gd name="connsiteX8" fmla="*/ 503242 w 533522"/>
                <a:gd name="connsiteY8" fmla="*/ 266892 h 533783"/>
                <a:gd name="connsiteX9" fmla="*/ 266761 w 533522"/>
                <a:gd name="connsiteY9" fmla="*/ 30296 h 533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3522" h="533783">
                  <a:moveTo>
                    <a:pt x="266761" y="533783"/>
                  </a:moveTo>
                  <a:cubicBezTo>
                    <a:pt x="119682" y="533783"/>
                    <a:pt x="0" y="414043"/>
                    <a:pt x="0" y="266892"/>
                  </a:cubicBezTo>
                  <a:cubicBezTo>
                    <a:pt x="0" y="119741"/>
                    <a:pt x="119682" y="0"/>
                    <a:pt x="266761" y="0"/>
                  </a:cubicBezTo>
                  <a:cubicBezTo>
                    <a:pt x="413840" y="0"/>
                    <a:pt x="533523" y="119741"/>
                    <a:pt x="533523" y="266892"/>
                  </a:cubicBezTo>
                  <a:cubicBezTo>
                    <a:pt x="532802" y="414043"/>
                    <a:pt x="413120" y="533783"/>
                    <a:pt x="266761" y="533783"/>
                  </a:cubicBezTo>
                  <a:close/>
                  <a:moveTo>
                    <a:pt x="266761" y="30296"/>
                  </a:moveTo>
                  <a:cubicBezTo>
                    <a:pt x="136265" y="30296"/>
                    <a:pt x="30281" y="136331"/>
                    <a:pt x="30281" y="266892"/>
                  </a:cubicBezTo>
                  <a:cubicBezTo>
                    <a:pt x="30281" y="397452"/>
                    <a:pt x="136265" y="503487"/>
                    <a:pt x="266761" y="503487"/>
                  </a:cubicBezTo>
                  <a:cubicBezTo>
                    <a:pt x="397258" y="503487"/>
                    <a:pt x="503242" y="397452"/>
                    <a:pt x="503242" y="266892"/>
                  </a:cubicBezTo>
                  <a:cubicBezTo>
                    <a:pt x="502521" y="137052"/>
                    <a:pt x="396537" y="30296"/>
                    <a:pt x="266761" y="30296"/>
                  </a:cubicBezTo>
                  <a:close/>
                </a:path>
              </a:pathLst>
            </a:custGeom>
            <a:grpFill/>
            <a:ln w="7203"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1671045E-74E4-0E48-B028-687FC61AF423}"/>
                </a:ext>
              </a:extLst>
            </p:cNvPr>
            <p:cNvSpPr/>
            <p:nvPr/>
          </p:nvSpPr>
          <p:spPr>
            <a:xfrm>
              <a:off x="1786295" y="4339146"/>
              <a:ext cx="329097" cy="250205"/>
            </a:xfrm>
            <a:custGeom>
              <a:avLst/>
              <a:gdLst>
                <a:gd name="connsiteX0" fmla="*/ 157601 w 329097"/>
                <a:gd name="connsiteY0" fmla="*/ 250206 h 250205"/>
                <a:gd name="connsiteX1" fmla="*/ 148228 w 329097"/>
                <a:gd name="connsiteY1" fmla="*/ 246599 h 250205"/>
                <a:gd name="connsiteX2" fmla="*/ 5475 w 329097"/>
                <a:gd name="connsiteY2" fmla="*/ 127580 h 250205"/>
                <a:gd name="connsiteX3" fmla="*/ 3312 w 329097"/>
                <a:gd name="connsiteY3" fmla="*/ 106661 h 250205"/>
                <a:gd name="connsiteX4" fmla="*/ 24220 w 329097"/>
                <a:gd name="connsiteY4" fmla="*/ 104497 h 250205"/>
                <a:gd name="connsiteX5" fmla="*/ 153996 w 329097"/>
                <a:gd name="connsiteY5" fmla="*/ 213418 h 250205"/>
                <a:gd name="connsiteX6" fmla="*/ 301796 w 329097"/>
                <a:gd name="connsiteY6" fmla="*/ 6396 h 250205"/>
                <a:gd name="connsiteX7" fmla="*/ 322705 w 329097"/>
                <a:gd name="connsiteY7" fmla="*/ 2790 h 250205"/>
                <a:gd name="connsiteX8" fmla="*/ 326309 w 329097"/>
                <a:gd name="connsiteY8" fmla="*/ 23708 h 250205"/>
                <a:gd name="connsiteX9" fmla="*/ 169137 w 329097"/>
                <a:gd name="connsiteY9" fmla="*/ 243714 h 250205"/>
                <a:gd name="connsiteX10" fmla="*/ 159043 w 329097"/>
                <a:gd name="connsiteY10" fmla="*/ 250206 h 250205"/>
                <a:gd name="connsiteX11" fmla="*/ 157601 w 329097"/>
                <a:gd name="connsiteY11" fmla="*/ 250206 h 250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097" h="250205">
                  <a:moveTo>
                    <a:pt x="157601" y="250206"/>
                  </a:moveTo>
                  <a:cubicBezTo>
                    <a:pt x="153996" y="250206"/>
                    <a:pt x="150391" y="248763"/>
                    <a:pt x="148228" y="246599"/>
                  </a:cubicBezTo>
                  <a:lnTo>
                    <a:pt x="5475" y="127580"/>
                  </a:lnTo>
                  <a:cubicBezTo>
                    <a:pt x="-1014" y="122530"/>
                    <a:pt x="-1735" y="112432"/>
                    <a:pt x="3312" y="106661"/>
                  </a:cubicBezTo>
                  <a:cubicBezTo>
                    <a:pt x="8359" y="100169"/>
                    <a:pt x="18453" y="99448"/>
                    <a:pt x="24220" y="104497"/>
                  </a:cubicBezTo>
                  <a:lnTo>
                    <a:pt x="153996" y="213418"/>
                  </a:lnTo>
                  <a:lnTo>
                    <a:pt x="301796" y="6396"/>
                  </a:lnTo>
                  <a:cubicBezTo>
                    <a:pt x="306843" y="-96"/>
                    <a:pt x="316216" y="-2259"/>
                    <a:pt x="322705" y="2790"/>
                  </a:cubicBezTo>
                  <a:cubicBezTo>
                    <a:pt x="329193" y="7839"/>
                    <a:pt x="331356" y="17216"/>
                    <a:pt x="326309" y="23708"/>
                  </a:cubicBezTo>
                  <a:lnTo>
                    <a:pt x="169137" y="243714"/>
                  </a:lnTo>
                  <a:cubicBezTo>
                    <a:pt x="166974" y="247320"/>
                    <a:pt x="162648" y="249484"/>
                    <a:pt x="159043" y="250206"/>
                  </a:cubicBezTo>
                  <a:cubicBezTo>
                    <a:pt x="159043" y="250206"/>
                    <a:pt x="158322" y="250206"/>
                    <a:pt x="157601" y="250206"/>
                  </a:cubicBezTo>
                  <a:close/>
                </a:path>
              </a:pathLst>
            </a:custGeom>
            <a:grpFill/>
            <a:ln w="7203" cap="flat">
              <a:noFill/>
              <a:prstDash val="solid"/>
              <a:miter/>
            </a:ln>
          </p:spPr>
          <p:txBody>
            <a:bodyPr rtlCol="0" anchor="ctr"/>
            <a:lstStyle/>
            <a:p>
              <a:endParaRPr lang="en-US"/>
            </a:p>
          </p:txBody>
        </p:sp>
      </p:grpSp>
      <p:grpSp>
        <p:nvGrpSpPr>
          <p:cNvPr id="52" name="Graphic 2">
            <a:extLst>
              <a:ext uri="{FF2B5EF4-FFF2-40B4-BE49-F238E27FC236}">
                <a16:creationId xmlns:a16="http://schemas.microsoft.com/office/drawing/2014/main" id="{253E4536-4EBD-0011-CDBD-A338C90B9045}"/>
              </a:ext>
            </a:extLst>
          </p:cNvPr>
          <p:cNvGrpSpPr/>
          <p:nvPr/>
        </p:nvGrpSpPr>
        <p:grpSpPr>
          <a:xfrm>
            <a:off x="9936641" y="2408776"/>
            <a:ext cx="533522" cy="533782"/>
            <a:chOff x="9936641" y="2408776"/>
            <a:chExt cx="533522" cy="533782"/>
          </a:xfrm>
          <a:solidFill>
            <a:schemeClr val="accent6"/>
          </a:solidFill>
        </p:grpSpPr>
        <p:sp>
          <p:nvSpPr>
            <p:cNvPr id="53" name="Freeform 52">
              <a:extLst>
                <a:ext uri="{FF2B5EF4-FFF2-40B4-BE49-F238E27FC236}">
                  <a16:creationId xmlns:a16="http://schemas.microsoft.com/office/drawing/2014/main" id="{75B71D8C-52A4-B8CF-99D1-341005DF63FB}"/>
                </a:ext>
              </a:extLst>
            </p:cNvPr>
            <p:cNvSpPr/>
            <p:nvPr/>
          </p:nvSpPr>
          <p:spPr>
            <a:xfrm>
              <a:off x="9936641" y="2408776"/>
              <a:ext cx="533522" cy="533782"/>
            </a:xfrm>
            <a:custGeom>
              <a:avLst/>
              <a:gdLst>
                <a:gd name="connsiteX0" fmla="*/ 266761 w 533522"/>
                <a:gd name="connsiteY0" fmla="*/ 533783 h 533782"/>
                <a:gd name="connsiteX1" fmla="*/ 0 w 533522"/>
                <a:gd name="connsiteY1" fmla="*/ 266892 h 533782"/>
                <a:gd name="connsiteX2" fmla="*/ 266761 w 533522"/>
                <a:gd name="connsiteY2" fmla="*/ 0 h 533782"/>
                <a:gd name="connsiteX3" fmla="*/ 533523 w 533522"/>
                <a:gd name="connsiteY3" fmla="*/ 266892 h 533782"/>
                <a:gd name="connsiteX4" fmla="*/ 266761 w 533522"/>
                <a:gd name="connsiteY4" fmla="*/ 533783 h 533782"/>
                <a:gd name="connsiteX5" fmla="*/ 266761 w 533522"/>
                <a:gd name="connsiteY5" fmla="*/ 30296 h 533782"/>
                <a:gd name="connsiteX6" fmla="*/ 30282 w 533522"/>
                <a:gd name="connsiteY6" fmla="*/ 266892 h 533782"/>
                <a:gd name="connsiteX7" fmla="*/ 266761 w 533522"/>
                <a:gd name="connsiteY7" fmla="*/ 503487 h 533782"/>
                <a:gd name="connsiteX8" fmla="*/ 503242 w 533522"/>
                <a:gd name="connsiteY8" fmla="*/ 266892 h 533782"/>
                <a:gd name="connsiteX9" fmla="*/ 266761 w 533522"/>
                <a:gd name="connsiteY9" fmla="*/ 30296 h 533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3522" h="533782">
                  <a:moveTo>
                    <a:pt x="266761" y="533783"/>
                  </a:moveTo>
                  <a:cubicBezTo>
                    <a:pt x="119683" y="533783"/>
                    <a:pt x="0" y="414043"/>
                    <a:pt x="0" y="266892"/>
                  </a:cubicBezTo>
                  <a:cubicBezTo>
                    <a:pt x="0" y="119740"/>
                    <a:pt x="119683" y="0"/>
                    <a:pt x="266761" y="0"/>
                  </a:cubicBezTo>
                  <a:cubicBezTo>
                    <a:pt x="413841" y="0"/>
                    <a:pt x="533523" y="119740"/>
                    <a:pt x="533523" y="266892"/>
                  </a:cubicBezTo>
                  <a:cubicBezTo>
                    <a:pt x="532802" y="414043"/>
                    <a:pt x="413120" y="533783"/>
                    <a:pt x="266761" y="533783"/>
                  </a:cubicBezTo>
                  <a:close/>
                  <a:moveTo>
                    <a:pt x="266761" y="30296"/>
                  </a:moveTo>
                  <a:cubicBezTo>
                    <a:pt x="136265" y="30296"/>
                    <a:pt x="30282" y="136331"/>
                    <a:pt x="30282" y="266892"/>
                  </a:cubicBezTo>
                  <a:cubicBezTo>
                    <a:pt x="30282" y="397452"/>
                    <a:pt x="136265" y="503487"/>
                    <a:pt x="266761" y="503487"/>
                  </a:cubicBezTo>
                  <a:cubicBezTo>
                    <a:pt x="397259" y="503487"/>
                    <a:pt x="503242" y="397452"/>
                    <a:pt x="503242" y="266892"/>
                  </a:cubicBezTo>
                  <a:cubicBezTo>
                    <a:pt x="502521" y="136331"/>
                    <a:pt x="396537" y="30296"/>
                    <a:pt x="266761" y="30296"/>
                  </a:cubicBezTo>
                  <a:close/>
                </a:path>
              </a:pathLst>
            </a:custGeom>
            <a:grpFill/>
            <a:ln w="7203"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B2A3BE59-1BD9-079F-F758-A2F6264BE718}"/>
                </a:ext>
              </a:extLst>
            </p:cNvPr>
            <p:cNvSpPr/>
            <p:nvPr/>
          </p:nvSpPr>
          <p:spPr>
            <a:xfrm>
              <a:off x="10037150" y="2595695"/>
              <a:ext cx="329097" cy="250205"/>
            </a:xfrm>
            <a:custGeom>
              <a:avLst/>
              <a:gdLst>
                <a:gd name="connsiteX0" fmla="*/ 157601 w 329097"/>
                <a:gd name="connsiteY0" fmla="*/ 250205 h 250205"/>
                <a:gd name="connsiteX1" fmla="*/ 148228 w 329097"/>
                <a:gd name="connsiteY1" fmla="*/ 246599 h 250205"/>
                <a:gd name="connsiteX2" fmla="*/ 5475 w 329097"/>
                <a:gd name="connsiteY2" fmla="*/ 127580 h 250205"/>
                <a:gd name="connsiteX3" fmla="*/ 3312 w 329097"/>
                <a:gd name="connsiteY3" fmla="*/ 106661 h 250205"/>
                <a:gd name="connsiteX4" fmla="*/ 24220 w 329097"/>
                <a:gd name="connsiteY4" fmla="*/ 104497 h 250205"/>
                <a:gd name="connsiteX5" fmla="*/ 153996 w 329097"/>
                <a:gd name="connsiteY5" fmla="*/ 213418 h 250205"/>
                <a:gd name="connsiteX6" fmla="*/ 301796 w 329097"/>
                <a:gd name="connsiteY6" fmla="*/ 6396 h 250205"/>
                <a:gd name="connsiteX7" fmla="*/ 322705 w 329097"/>
                <a:gd name="connsiteY7" fmla="*/ 2790 h 250205"/>
                <a:gd name="connsiteX8" fmla="*/ 326310 w 329097"/>
                <a:gd name="connsiteY8" fmla="*/ 23708 h 250205"/>
                <a:gd name="connsiteX9" fmla="*/ 169136 w 329097"/>
                <a:gd name="connsiteY9" fmla="*/ 243714 h 250205"/>
                <a:gd name="connsiteX10" fmla="*/ 159042 w 329097"/>
                <a:gd name="connsiteY10" fmla="*/ 250205 h 250205"/>
                <a:gd name="connsiteX11" fmla="*/ 157601 w 329097"/>
                <a:gd name="connsiteY11" fmla="*/ 250205 h 250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097" h="250205">
                  <a:moveTo>
                    <a:pt x="157601" y="250205"/>
                  </a:moveTo>
                  <a:cubicBezTo>
                    <a:pt x="153996" y="250205"/>
                    <a:pt x="150391" y="248763"/>
                    <a:pt x="148228" y="246599"/>
                  </a:cubicBezTo>
                  <a:lnTo>
                    <a:pt x="5475" y="127580"/>
                  </a:lnTo>
                  <a:cubicBezTo>
                    <a:pt x="-1014" y="122530"/>
                    <a:pt x="-1735" y="112432"/>
                    <a:pt x="3312" y="106661"/>
                  </a:cubicBezTo>
                  <a:cubicBezTo>
                    <a:pt x="8359" y="100169"/>
                    <a:pt x="18452" y="99448"/>
                    <a:pt x="24220" y="104497"/>
                  </a:cubicBezTo>
                  <a:lnTo>
                    <a:pt x="153996" y="213418"/>
                  </a:lnTo>
                  <a:lnTo>
                    <a:pt x="301796" y="6396"/>
                  </a:lnTo>
                  <a:cubicBezTo>
                    <a:pt x="306843" y="-96"/>
                    <a:pt x="316216" y="-2260"/>
                    <a:pt x="322705" y="2790"/>
                  </a:cubicBezTo>
                  <a:cubicBezTo>
                    <a:pt x="329194" y="7839"/>
                    <a:pt x="331356" y="17216"/>
                    <a:pt x="326310" y="23708"/>
                  </a:cubicBezTo>
                  <a:lnTo>
                    <a:pt x="169136" y="243714"/>
                  </a:lnTo>
                  <a:cubicBezTo>
                    <a:pt x="166974" y="247320"/>
                    <a:pt x="162647" y="249484"/>
                    <a:pt x="159042" y="250205"/>
                  </a:cubicBezTo>
                  <a:cubicBezTo>
                    <a:pt x="159042" y="250205"/>
                    <a:pt x="158322" y="250205"/>
                    <a:pt x="157601" y="250205"/>
                  </a:cubicBezTo>
                  <a:close/>
                </a:path>
              </a:pathLst>
            </a:custGeom>
            <a:grpFill/>
            <a:ln w="7203" cap="flat">
              <a:noFill/>
              <a:prstDash val="solid"/>
              <a:miter/>
            </a:ln>
          </p:spPr>
          <p:txBody>
            <a:bodyPr rtlCol="0" anchor="ctr"/>
            <a:lstStyle/>
            <a:p>
              <a:endParaRPr lang="en-US"/>
            </a:p>
          </p:txBody>
        </p:sp>
      </p:grpSp>
      <p:grpSp>
        <p:nvGrpSpPr>
          <p:cNvPr id="55" name="Graphic 2">
            <a:extLst>
              <a:ext uri="{FF2B5EF4-FFF2-40B4-BE49-F238E27FC236}">
                <a16:creationId xmlns:a16="http://schemas.microsoft.com/office/drawing/2014/main" id="{B217EC4C-EAA1-0AA2-8BF1-0B7D44D8711A}"/>
              </a:ext>
            </a:extLst>
          </p:cNvPr>
          <p:cNvGrpSpPr/>
          <p:nvPr/>
        </p:nvGrpSpPr>
        <p:grpSpPr>
          <a:xfrm>
            <a:off x="9936641" y="4151505"/>
            <a:ext cx="533522" cy="533783"/>
            <a:chOff x="9936641" y="4151505"/>
            <a:chExt cx="533522" cy="533783"/>
          </a:xfrm>
          <a:solidFill>
            <a:schemeClr val="accent5"/>
          </a:solidFill>
        </p:grpSpPr>
        <p:sp>
          <p:nvSpPr>
            <p:cNvPr id="56" name="Freeform 55">
              <a:extLst>
                <a:ext uri="{FF2B5EF4-FFF2-40B4-BE49-F238E27FC236}">
                  <a16:creationId xmlns:a16="http://schemas.microsoft.com/office/drawing/2014/main" id="{41E000E0-315A-37F0-E900-7873B79248F9}"/>
                </a:ext>
              </a:extLst>
            </p:cNvPr>
            <p:cNvSpPr/>
            <p:nvPr/>
          </p:nvSpPr>
          <p:spPr>
            <a:xfrm>
              <a:off x="9936641" y="4151505"/>
              <a:ext cx="533522" cy="533783"/>
            </a:xfrm>
            <a:custGeom>
              <a:avLst/>
              <a:gdLst>
                <a:gd name="connsiteX0" fmla="*/ 266761 w 533522"/>
                <a:gd name="connsiteY0" fmla="*/ 533783 h 533783"/>
                <a:gd name="connsiteX1" fmla="*/ 0 w 533522"/>
                <a:gd name="connsiteY1" fmla="*/ 266892 h 533783"/>
                <a:gd name="connsiteX2" fmla="*/ 266761 w 533522"/>
                <a:gd name="connsiteY2" fmla="*/ 0 h 533783"/>
                <a:gd name="connsiteX3" fmla="*/ 533523 w 533522"/>
                <a:gd name="connsiteY3" fmla="*/ 266892 h 533783"/>
                <a:gd name="connsiteX4" fmla="*/ 266761 w 533522"/>
                <a:gd name="connsiteY4" fmla="*/ 533783 h 533783"/>
                <a:gd name="connsiteX5" fmla="*/ 266761 w 533522"/>
                <a:gd name="connsiteY5" fmla="*/ 30296 h 533783"/>
                <a:gd name="connsiteX6" fmla="*/ 30282 w 533522"/>
                <a:gd name="connsiteY6" fmla="*/ 266892 h 533783"/>
                <a:gd name="connsiteX7" fmla="*/ 266761 w 533522"/>
                <a:gd name="connsiteY7" fmla="*/ 503487 h 533783"/>
                <a:gd name="connsiteX8" fmla="*/ 503242 w 533522"/>
                <a:gd name="connsiteY8" fmla="*/ 266892 h 533783"/>
                <a:gd name="connsiteX9" fmla="*/ 266761 w 533522"/>
                <a:gd name="connsiteY9" fmla="*/ 30296 h 533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3522" h="533783">
                  <a:moveTo>
                    <a:pt x="266761" y="533783"/>
                  </a:moveTo>
                  <a:cubicBezTo>
                    <a:pt x="119683" y="533783"/>
                    <a:pt x="0" y="414043"/>
                    <a:pt x="0" y="266892"/>
                  </a:cubicBezTo>
                  <a:cubicBezTo>
                    <a:pt x="0" y="119741"/>
                    <a:pt x="119683" y="0"/>
                    <a:pt x="266761" y="0"/>
                  </a:cubicBezTo>
                  <a:cubicBezTo>
                    <a:pt x="413841" y="0"/>
                    <a:pt x="533523" y="119741"/>
                    <a:pt x="533523" y="266892"/>
                  </a:cubicBezTo>
                  <a:cubicBezTo>
                    <a:pt x="532802" y="414043"/>
                    <a:pt x="413120" y="533783"/>
                    <a:pt x="266761" y="533783"/>
                  </a:cubicBezTo>
                  <a:close/>
                  <a:moveTo>
                    <a:pt x="266761" y="30296"/>
                  </a:moveTo>
                  <a:cubicBezTo>
                    <a:pt x="136265" y="30296"/>
                    <a:pt x="30282" y="136331"/>
                    <a:pt x="30282" y="266892"/>
                  </a:cubicBezTo>
                  <a:cubicBezTo>
                    <a:pt x="30282" y="397452"/>
                    <a:pt x="136265" y="503487"/>
                    <a:pt x="266761" y="503487"/>
                  </a:cubicBezTo>
                  <a:cubicBezTo>
                    <a:pt x="397259" y="503487"/>
                    <a:pt x="503242" y="397452"/>
                    <a:pt x="503242" y="266892"/>
                  </a:cubicBezTo>
                  <a:cubicBezTo>
                    <a:pt x="502521" y="137052"/>
                    <a:pt x="396537" y="30296"/>
                    <a:pt x="266761" y="30296"/>
                  </a:cubicBezTo>
                  <a:close/>
                </a:path>
              </a:pathLst>
            </a:custGeom>
            <a:grpFill/>
            <a:ln w="7203"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6EB96E52-93E5-29D1-BD04-DF90B5EC4C4C}"/>
                </a:ext>
              </a:extLst>
            </p:cNvPr>
            <p:cNvSpPr/>
            <p:nvPr/>
          </p:nvSpPr>
          <p:spPr>
            <a:xfrm>
              <a:off x="10037150" y="4339146"/>
              <a:ext cx="329097" cy="250205"/>
            </a:xfrm>
            <a:custGeom>
              <a:avLst/>
              <a:gdLst>
                <a:gd name="connsiteX0" fmla="*/ 157601 w 329097"/>
                <a:gd name="connsiteY0" fmla="*/ 250206 h 250205"/>
                <a:gd name="connsiteX1" fmla="*/ 148228 w 329097"/>
                <a:gd name="connsiteY1" fmla="*/ 246599 h 250205"/>
                <a:gd name="connsiteX2" fmla="*/ 5475 w 329097"/>
                <a:gd name="connsiteY2" fmla="*/ 127580 h 250205"/>
                <a:gd name="connsiteX3" fmla="*/ 3312 w 329097"/>
                <a:gd name="connsiteY3" fmla="*/ 106661 h 250205"/>
                <a:gd name="connsiteX4" fmla="*/ 24220 w 329097"/>
                <a:gd name="connsiteY4" fmla="*/ 104497 h 250205"/>
                <a:gd name="connsiteX5" fmla="*/ 153996 w 329097"/>
                <a:gd name="connsiteY5" fmla="*/ 213418 h 250205"/>
                <a:gd name="connsiteX6" fmla="*/ 301796 w 329097"/>
                <a:gd name="connsiteY6" fmla="*/ 6396 h 250205"/>
                <a:gd name="connsiteX7" fmla="*/ 322705 w 329097"/>
                <a:gd name="connsiteY7" fmla="*/ 2790 h 250205"/>
                <a:gd name="connsiteX8" fmla="*/ 326310 w 329097"/>
                <a:gd name="connsiteY8" fmla="*/ 23708 h 250205"/>
                <a:gd name="connsiteX9" fmla="*/ 169136 w 329097"/>
                <a:gd name="connsiteY9" fmla="*/ 243714 h 250205"/>
                <a:gd name="connsiteX10" fmla="*/ 159042 w 329097"/>
                <a:gd name="connsiteY10" fmla="*/ 250206 h 250205"/>
                <a:gd name="connsiteX11" fmla="*/ 157601 w 329097"/>
                <a:gd name="connsiteY11" fmla="*/ 250206 h 250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097" h="250205">
                  <a:moveTo>
                    <a:pt x="157601" y="250206"/>
                  </a:moveTo>
                  <a:cubicBezTo>
                    <a:pt x="153996" y="250206"/>
                    <a:pt x="150391" y="248763"/>
                    <a:pt x="148228" y="246599"/>
                  </a:cubicBezTo>
                  <a:lnTo>
                    <a:pt x="5475" y="127580"/>
                  </a:lnTo>
                  <a:cubicBezTo>
                    <a:pt x="-1014" y="122530"/>
                    <a:pt x="-1735" y="112432"/>
                    <a:pt x="3312" y="106661"/>
                  </a:cubicBezTo>
                  <a:cubicBezTo>
                    <a:pt x="8359" y="100169"/>
                    <a:pt x="18452" y="99448"/>
                    <a:pt x="24220" y="104497"/>
                  </a:cubicBezTo>
                  <a:lnTo>
                    <a:pt x="153996" y="213418"/>
                  </a:lnTo>
                  <a:lnTo>
                    <a:pt x="301796" y="6396"/>
                  </a:lnTo>
                  <a:cubicBezTo>
                    <a:pt x="306843" y="-96"/>
                    <a:pt x="316216" y="-2259"/>
                    <a:pt x="322705" y="2790"/>
                  </a:cubicBezTo>
                  <a:cubicBezTo>
                    <a:pt x="329194" y="7839"/>
                    <a:pt x="331356" y="17216"/>
                    <a:pt x="326310" y="23708"/>
                  </a:cubicBezTo>
                  <a:lnTo>
                    <a:pt x="169136" y="243714"/>
                  </a:lnTo>
                  <a:cubicBezTo>
                    <a:pt x="166974" y="247320"/>
                    <a:pt x="162647" y="249484"/>
                    <a:pt x="159042" y="250206"/>
                  </a:cubicBezTo>
                  <a:cubicBezTo>
                    <a:pt x="159042" y="250206"/>
                    <a:pt x="158322" y="250206"/>
                    <a:pt x="157601" y="250206"/>
                  </a:cubicBezTo>
                  <a:close/>
                </a:path>
              </a:pathLst>
            </a:custGeom>
            <a:grpFill/>
            <a:ln w="7203" cap="flat">
              <a:noFill/>
              <a:prstDash val="solid"/>
              <a:miter/>
            </a:ln>
          </p:spPr>
          <p:txBody>
            <a:bodyPr rtlCol="0" anchor="ctr"/>
            <a:lstStyle/>
            <a:p>
              <a:endParaRPr lang="en-US"/>
            </a:p>
          </p:txBody>
        </p:sp>
      </p:grpSp>
      <p:sp>
        <p:nvSpPr>
          <p:cNvPr id="58" name="TextBox 57">
            <a:extLst>
              <a:ext uri="{FF2B5EF4-FFF2-40B4-BE49-F238E27FC236}">
                <a16:creationId xmlns:a16="http://schemas.microsoft.com/office/drawing/2014/main" id="{E27A627D-7ED4-B8A5-C07E-C0EE4C3DA3E1}"/>
              </a:ext>
            </a:extLst>
          </p:cNvPr>
          <p:cNvSpPr txBox="1"/>
          <p:nvPr/>
        </p:nvSpPr>
        <p:spPr>
          <a:xfrm>
            <a:off x="3179187" y="383789"/>
            <a:ext cx="5833648" cy="600164"/>
          </a:xfrm>
          <a:prstGeom prst="rect">
            <a:avLst/>
          </a:prstGeom>
          <a:noFill/>
          <a:ln>
            <a:noFill/>
          </a:ln>
        </p:spPr>
        <p:txBody>
          <a:bodyPr wrap="none" rtlCol="0" anchor="t">
            <a:spAutoFit/>
          </a:bodyPr>
          <a:lstStyle/>
          <a:p>
            <a:pPr algn="ctr"/>
            <a:r>
              <a:rPr lang="en-US" sz="3300" b="1" spc="150" dirty="0">
                <a:solidFill>
                  <a:schemeClr val="accent2"/>
                </a:solidFill>
                <a:latin typeface="Montserrat SemiBold" pitchFamily="2" charset="77"/>
                <a:ea typeface="Source Sans Pro" panose="020B0503030403020204" pitchFamily="34" charset="0"/>
                <a:cs typeface="Lato Heavy" panose="020F0502020204030203" pitchFamily="34" charset="0"/>
              </a:rPr>
              <a:t>YOUR TITLE </a:t>
            </a:r>
            <a:r>
              <a:rPr lang="en-US" sz="3300" b="1" spc="150" dirty="0">
                <a:solidFill>
                  <a:schemeClr val="accent1"/>
                </a:solidFill>
                <a:latin typeface="Montserrat SemiBold" pitchFamily="2" charset="77"/>
                <a:ea typeface="Source Sans Pro" panose="020B0503030403020204" pitchFamily="34" charset="0"/>
                <a:cs typeface="Lato Heavy" panose="020F0502020204030203" pitchFamily="34" charset="0"/>
              </a:rPr>
              <a:t>GOES HERE</a:t>
            </a:r>
          </a:p>
        </p:txBody>
      </p:sp>
      <p:sp>
        <p:nvSpPr>
          <p:cNvPr id="59" name="Subtitle 2">
            <a:extLst>
              <a:ext uri="{FF2B5EF4-FFF2-40B4-BE49-F238E27FC236}">
                <a16:creationId xmlns:a16="http://schemas.microsoft.com/office/drawing/2014/main" id="{8594030A-DECE-7376-DECD-6AE9926F68CB}"/>
              </a:ext>
            </a:extLst>
          </p:cNvPr>
          <p:cNvSpPr txBox="1">
            <a:spLocks/>
          </p:cNvSpPr>
          <p:nvPr/>
        </p:nvSpPr>
        <p:spPr>
          <a:xfrm>
            <a:off x="4553430" y="924896"/>
            <a:ext cx="3085140" cy="215444"/>
          </a:xfrm>
          <a:prstGeom prst="rect">
            <a:avLst/>
          </a:prstGeom>
        </p:spPr>
        <p:txBody>
          <a:bodyPr vert="horz" wrap="non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600"/>
              </a:spcBef>
            </a:pPr>
            <a:r>
              <a:rPr lang="en-US" sz="1100" b="1" spc="600" dirty="0">
                <a:solidFill>
                  <a:schemeClr val="tx1">
                    <a:lumMod val="60000"/>
                    <a:lumOff val="40000"/>
                  </a:schemeClr>
                </a:solidFill>
                <a:latin typeface="Montserrat SemiBold" pitchFamily="2" charset="77"/>
                <a:ea typeface="Noto Sans Light" panose="020B0402040504020204" pitchFamily="34" charset="0"/>
                <a:cs typeface="Noto Sans Light" panose="020B0402040504020204" pitchFamily="34" charset="0"/>
              </a:rPr>
              <a:t>YOUR SUBTITLE HERE</a:t>
            </a:r>
          </a:p>
        </p:txBody>
      </p:sp>
      <p:grpSp>
        <p:nvGrpSpPr>
          <p:cNvPr id="60" name="Group 59">
            <a:extLst>
              <a:ext uri="{FF2B5EF4-FFF2-40B4-BE49-F238E27FC236}">
                <a16:creationId xmlns:a16="http://schemas.microsoft.com/office/drawing/2014/main" id="{5593DA02-FFAA-8362-EB4F-64415536CFB1}"/>
              </a:ext>
            </a:extLst>
          </p:cNvPr>
          <p:cNvGrpSpPr/>
          <p:nvPr/>
        </p:nvGrpSpPr>
        <p:grpSpPr>
          <a:xfrm>
            <a:off x="1812127" y="2128899"/>
            <a:ext cx="2401185" cy="1180875"/>
            <a:chOff x="8321398" y="1529494"/>
            <a:chExt cx="2401185" cy="1180875"/>
          </a:xfrm>
        </p:grpSpPr>
        <p:sp>
          <p:nvSpPr>
            <p:cNvPr id="61" name="Text Placeholder 9">
              <a:extLst>
                <a:ext uri="{FF2B5EF4-FFF2-40B4-BE49-F238E27FC236}">
                  <a16:creationId xmlns:a16="http://schemas.microsoft.com/office/drawing/2014/main" id="{0298A449-FD48-E0CB-DCA3-A258D9D25860}"/>
                </a:ext>
              </a:extLst>
            </p:cNvPr>
            <p:cNvSpPr txBox="1">
              <a:spLocks/>
            </p:cNvSpPr>
            <p:nvPr/>
          </p:nvSpPr>
          <p:spPr>
            <a:xfrm>
              <a:off x="8321398" y="1874512"/>
              <a:ext cx="2401185" cy="83585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Light" panose="000004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Light" panose="000004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Light" panose="000004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t>Lorem ipsum dolor sit </a:t>
              </a:r>
              <a:r>
                <a:rPr lang="en-US" sz="1400" dirty="0" err="1"/>
                <a:t>amet</a:t>
              </a:r>
              <a:r>
                <a:rPr lang="en-US" sz="1400" dirty="0"/>
                <a:t>, </a:t>
              </a:r>
              <a:r>
                <a:rPr lang="en-US" sz="1400" dirty="0" err="1"/>
                <a:t>consectetur</a:t>
              </a:r>
              <a:r>
                <a:rPr lang="en-US" sz="1400" dirty="0"/>
                <a:t> </a:t>
              </a:r>
              <a:r>
                <a:rPr lang="en-US" sz="1400" dirty="0" err="1"/>
                <a:t>adipiscing</a:t>
              </a:r>
              <a:r>
                <a:rPr lang="en-US" sz="1400" dirty="0"/>
                <a:t> </a:t>
              </a:r>
              <a:r>
                <a:rPr lang="en-US" sz="1400" dirty="0" err="1"/>
                <a:t>elit</a:t>
              </a:r>
              <a:r>
                <a:rPr lang="en-US" sz="1400" dirty="0"/>
                <a:t>. Integer </a:t>
              </a:r>
              <a:r>
                <a:rPr lang="en-US" sz="1400" dirty="0" err="1"/>
                <a:t>sollicitudin</a:t>
              </a:r>
              <a:r>
                <a:rPr lang="en-US" sz="1400" dirty="0"/>
                <a:t> </a:t>
              </a:r>
              <a:r>
                <a:rPr lang="en-US" sz="1400" dirty="0" err="1"/>
                <a:t>urna</a:t>
              </a:r>
              <a:r>
                <a:rPr lang="en-US" sz="1400" dirty="0"/>
                <a:t> vitae</a:t>
              </a:r>
            </a:p>
          </p:txBody>
        </p:sp>
        <p:sp>
          <p:nvSpPr>
            <p:cNvPr id="62" name="Text Placeholder 12">
              <a:extLst>
                <a:ext uri="{FF2B5EF4-FFF2-40B4-BE49-F238E27FC236}">
                  <a16:creationId xmlns:a16="http://schemas.microsoft.com/office/drawing/2014/main" id="{A78BA455-FE76-049B-854C-408EADFDB9FA}"/>
                </a:ext>
              </a:extLst>
            </p:cNvPr>
            <p:cNvSpPr txBox="1">
              <a:spLocks/>
            </p:cNvSpPr>
            <p:nvPr/>
          </p:nvSpPr>
          <p:spPr>
            <a:xfrm>
              <a:off x="8321398" y="1529494"/>
              <a:ext cx="1629617" cy="34501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Light" panose="000004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Light" panose="000004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Light" panose="000004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i="1" dirty="0">
                  <a:solidFill>
                    <a:schemeClr val="accent2"/>
                  </a:solidFill>
                  <a:latin typeface="Montserrat Black" pitchFamily="2" charset="77"/>
                </a:rPr>
                <a:t>TITLE 1</a:t>
              </a:r>
            </a:p>
          </p:txBody>
        </p:sp>
      </p:grpSp>
      <p:grpSp>
        <p:nvGrpSpPr>
          <p:cNvPr id="64" name="Group 63">
            <a:extLst>
              <a:ext uri="{FF2B5EF4-FFF2-40B4-BE49-F238E27FC236}">
                <a16:creationId xmlns:a16="http://schemas.microsoft.com/office/drawing/2014/main" id="{2EA61641-7DAD-AE76-80D8-652BBCC84886}"/>
              </a:ext>
            </a:extLst>
          </p:cNvPr>
          <p:cNvGrpSpPr/>
          <p:nvPr/>
        </p:nvGrpSpPr>
        <p:grpSpPr>
          <a:xfrm>
            <a:off x="1815783" y="3963881"/>
            <a:ext cx="2401185" cy="1180875"/>
            <a:chOff x="8321398" y="1529494"/>
            <a:chExt cx="2401185" cy="1180875"/>
          </a:xfrm>
        </p:grpSpPr>
        <p:sp>
          <p:nvSpPr>
            <p:cNvPr id="65" name="Text Placeholder 9">
              <a:extLst>
                <a:ext uri="{FF2B5EF4-FFF2-40B4-BE49-F238E27FC236}">
                  <a16:creationId xmlns:a16="http://schemas.microsoft.com/office/drawing/2014/main" id="{784816AE-A38C-5A04-F7B6-0A50726DDA64}"/>
                </a:ext>
              </a:extLst>
            </p:cNvPr>
            <p:cNvSpPr txBox="1">
              <a:spLocks/>
            </p:cNvSpPr>
            <p:nvPr/>
          </p:nvSpPr>
          <p:spPr>
            <a:xfrm>
              <a:off x="8321398" y="1874512"/>
              <a:ext cx="2401185" cy="83585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Light" panose="000004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Light" panose="000004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Light" panose="000004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t>Lorem ipsum dolor sit </a:t>
              </a:r>
              <a:r>
                <a:rPr lang="en-US" sz="1400" dirty="0" err="1"/>
                <a:t>amet</a:t>
              </a:r>
              <a:r>
                <a:rPr lang="en-US" sz="1400" dirty="0"/>
                <a:t>, </a:t>
              </a:r>
              <a:r>
                <a:rPr lang="en-US" sz="1400" dirty="0" err="1"/>
                <a:t>consectetur</a:t>
              </a:r>
              <a:r>
                <a:rPr lang="en-US" sz="1400" dirty="0"/>
                <a:t> </a:t>
              </a:r>
              <a:r>
                <a:rPr lang="en-US" sz="1400" dirty="0" err="1"/>
                <a:t>adipiscing</a:t>
              </a:r>
              <a:r>
                <a:rPr lang="en-US" sz="1400" dirty="0"/>
                <a:t> </a:t>
              </a:r>
              <a:r>
                <a:rPr lang="en-US" sz="1400" dirty="0" err="1"/>
                <a:t>elit</a:t>
              </a:r>
              <a:r>
                <a:rPr lang="en-US" sz="1400" dirty="0"/>
                <a:t>. Integer </a:t>
              </a:r>
              <a:r>
                <a:rPr lang="en-US" sz="1400" dirty="0" err="1"/>
                <a:t>sollicitudin</a:t>
              </a:r>
              <a:r>
                <a:rPr lang="en-US" sz="1400" dirty="0"/>
                <a:t> </a:t>
              </a:r>
              <a:r>
                <a:rPr lang="en-US" sz="1400" dirty="0" err="1"/>
                <a:t>urna</a:t>
              </a:r>
              <a:r>
                <a:rPr lang="en-US" sz="1400" dirty="0"/>
                <a:t> vitae</a:t>
              </a:r>
            </a:p>
          </p:txBody>
        </p:sp>
        <p:sp>
          <p:nvSpPr>
            <p:cNvPr id="66" name="Text Placeholder 12">
              <a:extLst>
                <a:ext uri="{FF2B5EF4-FFF2-40B4-BE49-F238E27FC236}">
                  <a16:creationId xmlns:a16="http://schemas.microsoft.com/office/drawing/2014/main" id="{1CB73061-2CB0-D740-5D34-6973637EDCBD}"/>
                </a:ext>
              </a:extLst>
            </p:cNvPr>
            <p:cNvSpPr txBox="1">
              <a:spLocks/>
            </p:cNvSpPr>
            <p:nvPr/>
          </p:nvSpPr>
          <p:spPr>
            <a:xfrm>
              <a:off x="8321398" y="1529494"/>
              <a:ext cx="1629617" cy="34501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Light" panose="000004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Light" panose="000004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Light" panose="000004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i="1" dirty="0">
                  <a:solidFill>
                    <a:schemeClr val="accent2"/>
                  </a:solidFill>
                  <a:latin typeface="Montserrat Black" pitchFamily="2" charset="77"/>
                </a:rPr>
                <a:t>TITLE 1</a:t>
              </a:r>
            </a:p>
          </p:txBody>
        </p:sp>
      </p:grpSp>
      <p:grpSp>
        <p:nvGrpSpPr>
          <p:cNvPr id="67" name="Group 66">
            <a:extLst>
              <a:ext uri="{FF2B5EF4-FFF2-40B4-BE49-F238E27FC236}">
                <a16:creationId xmlns:a16="http://schemas.microsoft.com/office/drawing/2014/main" id="{86599A61-F982-7FAB-4B27-0F420F0A5E6E}"/>
              </a:ext>
            </a:extLst>
          </p:cNvPr>
          <p:cNvGrpSpPr/>
          <p:nvPr/>
        </p:nvGrpSpPr>
        <p:grpSpPr>
          <a:xfrm>
            <a:off x="7476702" y="2128899"/>
            <a:ext cx="2401185" cy="1180875"/>
            <a:chOff x="8321398" y="1529494"/>
            <a:chExt cx="2401185" cy="1180875"/>
          </a:xfrm>
        </p:grpSpPr>
        <p:sp>
          <p:nvSpPr>
            <p:cNvPr id="68" name="Text Placeholder 9">
              <a:extLst>
                <a:ext uri="{FF2B5EF4-FFF2-40B4-BE49-F238E27FC236}">
                  <a16:creationId xmlns:a16="http://schemas.microsoft.com/office/drawing/2014/main" id="{15190FF6-B97A-2C9C-253D-1E205FD09C1E}"/>
                </a:ext>
              </a:extLst>
            </p:cNvPr>
            <p:cNvSpPr txBox="1">
              <a:spLocks/>
            </p:cNvSpPr>
            <p:nvPr/>
          </p:nvSpPr>
          <p:spPr>
            <a:xfrm>
              <a:off x="8321398" y="1874512"/>
              <a:ext cx="2401185" cy="83585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Light" panose="000004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Light" panose="000004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Light" panose="000004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1400" dirty="0"/>
                <a:t>Lorem ipsum dolor sit </a:t>
              </a:r>
              <a:r>
                <a:rPr lang="en-US" sz="1400" dirty="0" err="1"/>
                <a:t>amet</a:t>
              </a:r>
              <a:r>
                <a:rPr lang="en-US" sz="1400" dirty="0"/>
                <a:t>, </a:t>
              </a:r>
              <a:r>
                <a:rPr lang="en-US" sz="1400" dirty="0" err="1"/>
                <a:t>consectetur</a:t>
              </a:r>
              <a:r>
                <a:rPr lang="en-US" sz="1400" dirty="0"/>
                <a:t> </a:t>
              </a:r>
              <a:r>
                <a:rPr lang="en-US" sz="1400" dirty="0" err="1"/>
                <a:t>adipiscing</a:t>
              </a:r>
              <a:r>
                <a:rPr lang="en-US" sz="1400" dirty="0"/>
                <a:t> </a:t>
              </a:r>
              <a:r>
                <a:rPr lang="en-US" sz="1400" dirty="0" err="1"/>
                <a:t>elit</a:t>
              </a:r>
              <a:r>
                <a:rPr lang="en-US" sz="1400" dirty="0"/>
                <a:t>. Integer </a:t>
              </a:r>
              <a:r>
                <a:rPr lang="en-US" sz="1400" dirty="0" err="1"/>
                <a:t>sollicitudin</a:t>
              </a:r>
              <a:r>
                <a:rPr lang="en-US" sz="1400" dirty="0"/>
                <a:t> </a:t>
              </a:r>
              <a:r>
                <a:rPr lang="en-US" sz="1400" dirty="0" err="1"/>
                <a:t>urna</a:t>
              </a:r>
              <a:r>
                <a:rPr lang="en-US" sz="1400" dirty="0"/>
                <a:t> vitae</a:t>
              </a:r>
            </a:p>
          </p:txBody>
        </p:sp>
        <p:sp>
          <p:nvSpPr>
            <p:cNvPr id="69" name="Text Placeholder 12">
              <a:extLst>
                <a:ext uri="{FF2B5EF4-FFF2-40B4-BE49-F238E27FC236}">
                  <a16:creationId xmlns:a16="http://schemas.microsoft.com/office/drawing/2014/main" id="{291F27CF-9451-8147-8656-613F02094C72}"/>
                </a:ext>
              </a:extLst>
            </p:cNvPr>
            <p:cNvSpPr txBox="1">
              <a:spLocks/>
            </p:cNvSpPr>
            <p:nvPr/>
          </p:nvSpPr>
          <p:spPr>
            <a:xfrm>
              <a:off x="9071028" y="1529494"/>
              <a:ext cx="1629617" cy="34501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Light" panose="000004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Light" panose="000004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Light" panose="000004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2000" b="1" i="1" dirty="0">
                  <a:solidFill>
                    <a:schemeClr val="accent2"/>
                  </a:solidFill>
                  <a:latin typeface="Montserrat Black" pitchFamily="2" charset="77"/>
                </a:rPr>
                <a:t>TITLE 1</a:t>
              </a:r>
            </a:p>
          </p:txBody>
        </p:sp>
      </p:grpSp>
      <p:grpSp>
        <p:nvGrpSpPr>
          <p:cNvPr id="70" name="Group 69">
            <a:extLst>
              <a:ext uri="{FF2B5EF4-FFF2-40B4-BE49-F238E27FC236}">
                <a16:creationId xmlns:a16="http://schemas.microsoft.com/office/drawing/2014/main" id="{EE2210A7-FA5E-33C1-F44C-E0E32CF9F9B0}"/>
              </a:ext>
            </a:extLst>
          </p:cNvPr>
          <p:cNvGrpSpPr/>
          <p:nvPr/>
        </p:nvGrpSpPr>
        <p:grpSpPr>
          <a:xfrm>
            <a:off x="7508520" y="3963881"/>
            <a:ext cx="2401185" cy="1180875"/>
            <a:chOff x="8321398" y="1529494"/>
            <a:chExt cx="2401185" cy="1180875"/>
          </a:xfrm>
        </p:grpSpPr>
        <p:sp>
          <p:nvSpPr>
            <p:cNvPr id="71" name="Text Placeholder 9">
              <a:extLst>
                <a:ext uri="{FF2B5EF4-FFF2-40B4-BE49-F238E27FC236}">
                  <a16:creationId xmlns:a16="http://schemas.microsoft.com/office/drawing/2014/main" id="{C7444229-7CF7-6FBA-95F0-07065A26907C}"/>
                </a:ext>
              </a:extLst>
            </p:cNvPr>
            <p:cNvSpPr txBox="1">
              <a:spLocks/>
            </p:cNvSpPr>
            <p:nvPr/>
          </p:nvSpPr>
          <p:spPr>
            <a:xfrm>
              <a:off x="8321398" y="1874512"/>
              <a:ext cx="2401185" cy="83585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Light" panose="000004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Light" panose="000004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Light" panose="000004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1400" dirty="0"/>
                <a:t>Lorem ipsum dolor sit </a:t>
              </a:r>
              <a:r>
                <a:rPr lang="en-US" sz="1400" dirty="0" err="1"/>
                <a:t>amet</a:t>
              </a:r>
              <a:r>
                <a:rPr lang="en-US" sz="1400" dirty="0"/>
                <a:t>, </a:t>
              </a:r>
              <a:r>
                <a:rPr lang="en-US" sz="1400" dirty="0" err="1"/>
                <a:t>consectetur</a:t>
              </a:r>
              <a:r>
                <a:rPr lang="en-US" sz="1400" dirty="0"/>
                <a:t> </a:t>
              </a:r>
              <a:r>
                <a:rPr lang="en-US" sz="1400" dirty="0" err="1"/>
                <a:t>adipiscing</a:t>
              </a:r>
              <a:r>
                <a:rPr lang="en-US" sz="1400" dirty="0"/>
                <a:t> </a:t>
              </a:r>
              <a:r>
                <a:rPr lang="en-US" sz="1400" dirty="0" err="1"/>
                <a:t>elit</a:t>
              </a:r>
              <a:r>
                <a:rPr lang="en-US" sz="1400" dirty="0"/>
                <a:t>. Integer </a:t>
              </a:r>
              <a:r>
                <a:rPr lang="en-US" sz="1400" dirty="0" err="1"/>
                <a:t>sollicitudin</a:t>
              </a:r>
              <a:r>
                <a:rPr lang="en-US" sz="1400" dirty="0"/>
                <a:t> </a:t>
              </a:r>
              <a:r>
                <a:rPr lang="en-US" sz="1400" dirty="0" err="1"/>
                <a:t>urna</a:t>
              </a:r>
              <a:r>
                <a:rPr lang="en-US" sz="1400" dirty="0"/>
                <a:t> vitae</a:t>
              </a:r>
            </a:p>
          </p:txBody>
        </p:sp>
        <p:sp>
          <p:nvSpPr>
            <p:cNvPr id="72" name="Text Placeholder 12">
              <a:extLst>
                <a:ext uri="{FF2B5EF4-FFF2-40B4-BE49-F238E27FC236}">
                  <a16:creationId xmlns:a16="http://schemas.microsoft.com/office/drawing/2014/main" id="{78C52876-05FB-3BA9-7F8D-3EA148CE4E18}"/>
                </a:ext>
              </a:extLst>
            </p:cNvPr>
            <p:cNvSpPr txBox="1">
              <a:spLocks/>
            </p:cNvSpPr>
            <p:nvPr/>
          </p:nvSpPr>
          <p:spPr>
            <a:xfrm>
              <a:off x="9024852" y="1529494"/>
              <a:ext cx="1629617" cy="34501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Light" panose="000004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Light" panose="000004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Light" panose="000004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2000" b="1" i="1" dirty="0">
                  <a:solidFill>
                    <a:schemeClr val="accent2"/>
                  </a:solidFill>
                  <a:latin typeface="Montserrat Black" pitchFamily="2" charset="77"/>
                </a:rPr>
                <a:t>TITLE 1</a:t>
              </a:r>
            </a:p>
          </p:txBody>
        </p:sp>
      </p:grpSp>
      <p:sp>
        <p:nvSpPr>
          <p:cNvPr id="5" name="Picture Placeholder 4">
            <a:extLst>
              <a:ext uri="{FF2B5EF4-FFF2-40B4-BE49-F238E27FC236}">
                <a16:creationId xmlns:a16="http://schemas.microsoft.com/office/drawing/2014/main" id="{CA3F91C7-8092-2CF3-A13E-83B4FD724A94}"/>
              </a:ext>
            </a:extLst>
          </p:cNvPr>
          <p:cNvSpPr>
            <a:spLocks noGrp="1"/>
          </p:cNvSpPr>
          <p:nvPr>
            <p:ph type="pic" sz="quarter" idx="10"/>
          </p:nvPr>
        </p:nvSpPr>
        <p:spPr/>
        <p:txBody>
          <a:bodyPr/>
          <a:lstStyle/>
          <a:p>
            <a:endParaRPr lang="es-CO"/>
          </a:p>
        </p:txBody>
      </p:sp>
    </p:spTree>
    <p:extLst>
      <p:ext uri="{BB962C8B-B14F-4D97-AF65-F5344CB8AC3E}">
        <p14:creationId xmlns:p14="http://schemas.microsoft.com/office/powerpoint/2010/main" val="34956744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aphic 2">
            <a:extLst>
              <a:ext uri="{FF2B5EF4-FFF2-40B4-BE49-F238E27FC236}">
                <a16:creationId xmlns:a16="http://schemas.microsoft.com/office/drawing/2014/main" id="{E2C66F07-7D2A-9F22-235C-DB5AFCDC2AD0}"/>
              </a:ext>
            </a:extLst>
          </p:cNvPr>
          <p:cNvGrpSpPr/>
          <p:nvPr/>
        </p:nvGrpSpPr>
        <p:grpSpPr>
          <a:xfrm>
            <a:off x="4130710" y="1705512"/>
            <a:ext cx="3915662" cy="3916828"/>
            <a:chOff x="4130710" y="1705512"/>
            <a:chExt cx="3915662" cy="3916828"/>
          </a:xfrm>
        </p:grpSpPr>
        <p:sp>
          <p:nvSpPr>
            <p:cNvPr id="6" name="Freeform 5">
              <a:extLst>
                <a:ext uri="{FF2B5EF4-FFF2-40B4-BE49-F238E27FC236}">
                  <a16:creationId xmlns:a16="http://schemas.microsoft.com/office/drawing/2014/main" id="{E824C369-EEEC-E222-9D7F-6B5D05AB50D6}"/>
                </a:ext>
              </a:extLst>
            </p:cNvPr>
            <p:cNvSpPr/>
            <p:nvPr/>
          </p:nvSpPr>
          <p:spPr>
            <a:xfrm>
              <a:off x="4749408" y="1705512"/>
              <a:ext cx="1536915" cy="1422416"/>
            </a:xfrm>
            <a:custGeom>
              <a:avLst/>
              <a:gdLst>
                <a:gd name="connsiteX0" fmla="*/ 1530063 w 1536915"/>
                <a:gd name="connsiteY0" fmla="*/ 586559 h 1422416"/>
                <a:gd name="connsiteX1" fmla="*/ 1478602 w 1536915"/>
                <a:gd name="connsiteY1" fmla="*/ 533580 h 1422416"/>
                <a:gd name="connsiteX2" fmla="*/ 1418190 w 1536915"/>
                <a:gd name="connsiteY2" fmla="*/ 567904 h 1422416"/>
                <a:gd name="connsiteX3" fmla="*/ 1309301 w 1536915"/>
                <a:gd name="connsiteY3" fmla="*/ 532087 h 1422416"/>
                <a:gd name="connsiteX4" fmla="*/ 1309301 w 1536915"/>
                <a:gd name="connsiteY4" fmla="*/ 59008 h 1422416"/>
                <a:gd name="connsiteX5" fmla="*/ 1247398 w 1536915"/>
                <a:gd name="connsiteY5" fmla="*/ 59 h 1422416"/>
                <a:gd name="connsiteX6" fmla="*/ 19036 w 1536915"/>
                <a:gd name="connsiteY6" fmla="*/ 508956 h 1422416"/>
                <a:gd name="connsiteX7" fmla="*/ 16798 w 1536915"/>
                <a:gd name="connsiteY7" fmla="*/ 594020 h 1422416"/>
                <a:gd name="connsiteX8" fmla="*/ 359875 w 1536915"/>
                <a:gd name="connsiteY8" fmla="*/ 937264 h 1422416"/>
                <a:gd name="connsiteX9" fmla="*/ 362112 w 1536915"/>
                <a:gd name="connsiteY9" fmla="*/ 935026 h 1422416"/>
                <a:gd name="connsiteX10" fmla="*/ 364349 w 1536915"/>
                <a:gd name="connsiteY10" fmla="*/ 926071 h 1422416"/>
                <a:gd name="connsiteX11" fmla="*/ 401640 w 1536915"/>
                <a:gd name="connsiteY11" fmla="*/ 813398 h 1422416"/>
                <a:gd name="connsiteX12" fmla="*/ 461306 w 1536915"/>
                <a:gd name="connsiteY12" fmla="*/ 794743 h 1422416"/>
                <a:gd name="connsiteX13" fmla="*/ 523209 w 1536915"/>
                <a:gd name="connsiteY13" fmla="*/ 809667 h 1422416"/>
                <a:gd name="connsiteX14" fmla="*/ 575416 w 1536915"/>
                <a:gd name="connsiteY14" fmla="*/ 846230 h 1422416"/>
                <a:gd name="connsiteX15" fmla="*/ 612707 w 1536915"/>
                <a:gd name="connsiteY15" fmla="*/ 898463 h 1422416"/>
                <a:gd name="connsiteX16" fmla="*/ 608978 w 1536915"/>
                <a:gd name="connsiteY16" fmla="*/ 1020090 h 1422416"/>
                <a:gd name="connsiteX17" fmla="*/ 523209 w 1536915"/>
                <a:gd name="connsiteY17" fmla="*/ 1059638 h 1422416"/>
                <a:gd name="connsiteX18" fmla="*/ 496359 w 1536915"/>
                <a:gd name="connsiteY18" fmla="*/ 1057400 h 1422416"/>
                <a:gd name="connsiteX19" fmla="*/ 494868 w 1536915"/>
                <a:gd name="connsiteY19" fmla="*/ 1057400 h 1422416"/>
                <a:gd name="connsiteX20" fmla="*/ 485918 w 1536915"/>
                <a:gd name="connsiteY20" fmla="*/ 1062623 h 1422416"/>
                <a:gd name="connsiteX21" fmla="*/ 828248 w 1536915"/>
                <a:gd name="connsiteY21" fmla="*/ 1405120 h 1422416"/>
                <a:gd name="connsiteX22" fmla="*/ 905814 w 1536915"/>
                <a:gd name="connsiteY22" fmla="*/ 1410344 h 1422416"/>
                <a:gd name="connsiteX23" fmla="*/ 1257094 w 1536915"/>
                <a:gd name="connsiteY23" fmla="*/ 1264838 h 1422416"/>
                <a:gd name="connsiteX24" fmla="*/ 1307809 w 1536915"/>
                <a:gd name="connsiteY24" fmla="*/ 1206636 h 1422416"/>
                <a:gd name="connsiteX25" fmla="*/ 1307809 w 1536915"/>
                <a:gd name="connsiteY25" fmla="*/ 733556 h 1422416"/>
                <a:gd name="connsiteX26" fmla="*/ 1416699 w 1536915"/>
                <a:gd name="connsiteY26" fmla="*/ 697740 h 1422416"/>
                <a:gd name="connsiteX27" fmla="*/ 1477110 w 1536915"/>
                <a:gd name="connsiteY27" fmla="*/ 732064 h 1422416"/>
                <a:gd name="connsiteX28" fmla="*/ 1528572 w 1536915"/>
                <a:gd name="connsiteY28" fmla="*/ 679085 h 1422416"/>
                <a:gd name="connsiteX29" fmla="*/ 1536775 w 1536915"/>
                <a:gd name="connsiteY29" fmla="*/ 631329 h 1422416"/>
                <a:gd name="connsiteX30" fmla="*/ 1530063 w 1536915"/>
                <a:gd name="connsiteY30" fmla="*/ 586559 h 1422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536915" h="1422416">
                  <a:moveTo>
                    <a:pt x="1530063" y="586559"/>
                  </a:moveTo>
                  <a:cubicBezTo>
                    <a:pt x="1521859" y="563427"/>
                    <a:pt x="1504705" y="538057"/>
                    <a:pt x="1478602" y="533580"/>
                  </a:cubicBezTo>
                  <a:cubicBezTo>
                    <a:pt x="1453990" y="529849"/>
                    <a:pt x="1432361" y="548503"/>
                    <a:pt x="1418190" y="567904"/>
                  </a:cubicBezTo>
                  <a:cubicBezTo>
                    <a:pt x="1384628" y="614167"/>
                    <a:pt x="1309301" y="589543"/>
                    <a:pt x="1309301" y="532087"/>
                  </a:cubicBezTo>
                  <a:lnTo>
                    <a:pt x="1309301" y="59008"/>
                  </a:lnTo>
                  <a:cubicBezTo>
                    <a:pt x="1309301" y="25430"/>
                    <a:pt x="1280960" y="-1433"/>
                    <a:pt x="1247398" y="59"/>
                  </a:cubicBezTo>
                  <a:cubicBezTo>
                    <a:pt x="805128" y="21699"/>
                    <a:pt x="347941" y="211229"/>
                    <a:pt x="19036" y="508956"/>
                  </a:cubicBezTo>
                  <a:cubicBezTo>
                    <a:pt x="-5576" y="531341"/>
                    <a:pt x="-6322" y="570889"/>
                    <a:pt x="16798" y="594020"/>
                  </a:cubicBezTo>
                  <a:lnTo>
                    <a:pt x="359875" y="937264"/>
                  </a:lnTo>
                  <a:cubicBezTo>
                    <a:pt x="360620" y="936518"/>
                    <a:pt x="361366" y="935772"/>
                    <a:pt x="362112" y="935026"/>
                  </a:cubicBezTo>
                  <a:cubicBezTo>
                    <a:pt x="364349" y="932787"/>
                    <a:pt x="365095" y="929802"/>
                    <a:pt x="364349" y="926071"/>
                  </a:cubicBezTo>
                  <a:cubicBezTo>
                    <a:pt x="356146" y="877570"/>
                    <a:pt x="369570" y="836530"/>
                    <a:pt x="401640" y="813398"/>
                  </a:cubicBezTo>
                  <a:cubicBezTo>
                    <a:pt x="418048" y="801459"/>
                    <a:pt x="438931" y="794743"/>
                    <a:pt x="461306" y="794743"/>
                  </a:cubicBezTo>
                  <a:cubicBezTo>
                    <a:pt x="486664" y="794743"/>
                    <a:pt x="509038" y="802951"/>
                    <a:pt x="523209" y="809667"/>
                  </a:cubicBezTo>
                  <a:cubicBezTo>
                    <a:pt x="541854" y="818621"/>
                    <a:pt x="559754" y="831306"/>
                    <a:pt x="575416" y="846230"/>
                  </a:cubicBezTo>
                  <a:cubicBezTo>
                    <a:pt x="591078" y="862646"/>
                    <a:pt x="603757" y="880554"/>
                    <a:pt x="612707" y="898463"/>
                  </a:cubicBezTo>
                  <a:cubicBezTo>
                    <a:pt x="633590" y="942487"/>
                    <a:pt x="632844" y="988004"/>
                    <a:pt x="608978" y="1020090"/>
                  </a:cubicBezTo>
                  <a:cubicBezTo>
                    <a:pt x="590332" y="1045461"/>
                    <a:pt x="559754" y="1059638"/>
                    <a:pt x="523209" y="1059638"/>
                  </a:cubicBezTo>
                  <a:cubicBezTo>
                    <a:pt x="514259" y="1059638"/>
                    <a:pt x="505309" y="1058892"/>
                    <a:pt x="496359" y="1057400"/>
                  </a:cubicBezTo>
                  <a:cubicBezTo>
                    <a:pt x="496359" y="1057400"/>
                    <a:pt x="495614" y="1057400"/>
                    <a:pt x="494868" y="1057400"/>
                  </a:cubicBezTo>
                  <a:cubicBezTo>
                    <a:pt x="490393" y="1057400"/>
                    <a:pt x="487409" y="1060384"/>
                    <a:pt x="485918" y="1062623"/>
                  </a:cubicBezTo>
                  <a:lnTo>
                    <a:pt x="828248" y="1405120"/>
                  </a:lnTo>
                  <a:cubicBezTo>
                    <a:pt x="849131" y="1426014"/>
                    <a:pt x="881947" y="1428252"/>
                    <a:pt x="905814" y="1410344"/>
                  </a:cubicBezTo>
                  <a:cubicBezTo>
                    <a:pt x="1002770" y="1337218"/>
                    <a:pt x="1134779" y="1282746"/>
                    <a:pt x="1257094" y="1264838"/>
                  </a:cubicBezTo>
                  <a:cubicBezTo>
                    <a:pt x="1286181" y="1260361"/>
                    <a:pt x="1307809" y="1235737"/>
                    <a:pt x="1307809" y="1206636"/>
                  </a:cubicBezTo>
                  <a:lnTo>
                    <a:pt x="1307809" y="733556"/>
                  </a:lnTo>
                  <a:cubicBezTo>
                    <a:pt x="1307809" y="676100"/>
                    <a:pt x="1382391" y="651476"/>
                    <a:pt x="1416699" y="697740"/>
                  </a:cubicBezTo>
                  <a:cubicBezTo>
                    <a:pt x="1430123" y="717140"/>
                    <a:pt x="1452498" y="735795"/>
                    <a:pt x="1477110" y="732064"/>
                  </a:cubicBezTo>
                  <a:cubicBezTo>
                    <a:pt x="1503214" y="727587"/>
                    <a:pt x="1520367" y="702963"/>
                    <a:pt x="1528572" y="679085"/>
                  </a:cubicBezTo>
                  <a:cubicBezTo>
                    <a:pt x="1533792" y="664908"/>
                    <a:pt x="1536775" y="648492"/>
                    <a:pt x="1536775" y="631329"/>
                  </a:cubicBezTo>
                  <a:cubicBezTo>
                    <a:pt x="1537521" y="617898"/>
                    <a:pt x="1535284" y="601482"/>
                    <a:pt x="1530063" y="586559"/>
                  </a:cubicBezTo>
                  <a:close/>
                </a:path>
              </a:pathLst>
            </a:custGeom>
            <a:solidFill>
              <a:schemeClr val="accent2"/>
            </a:solidFill>
            <a:ln w="7454"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A9372502-48EF-7590-A774-203DFBE51433}"/>
                </a:ext>
              </a:extLst>
            </p:cNvPr>
            <p:cNvSpPr/>
            <p:nvPr/>
          </p:nvSpPr>
          <p:spPr>
            <a:xfrm>
              <a:off x="4132202" y="2325359"/>
              <a:ext cx="1422468" cy="1309839"/>
            </a:xfrm>
            <a:custGeom>
              <a:avLst/>
              <a:gdLst>
                <a:gd name="connsiteX0" fmla="*/ 1121769 w 1422468"/>
                <a:gd name="connsiteY0" fmla="*/ 233844 h 1309839"/>
                <a:gd name="connsiteX1" fmla="*/ 1047934 w 1422468"/>
                <a:gd name="connsiteY1" fmla="*/ 233098 h 1309839"/>
                <a:gd name="connsiteX2" fmla="*/ 1030034 w 1422468"/>
                <a:gd name="connsiteY2" fmla="*/ 300255 h 1309839"/>
                <a:gd name="connsiteX3" fmla="*/ 927857 w 1422468"/>
                <a:gd name="connsiteY3" fmla="*/ 351741 h 1309839"/>
                <a:gd name="connsiteX4" fmla="*/ 593730 w 1422468"/>
                <a:gd name="connsiteY4" fmla="*/ 17452 h 1309839"/>
                <a:gd name="connsiteX5" fmla="*/ 508707 w 1422468"/>
                <a:gd name="connsiteY5" fmla="*/ 18944 h 1309839"/>
                <a:gd name="connsiteX6" fmla="*/ 59 w 1422468"/>
                <a:gd name="connsiteY6" fmla="*/ 1247906 h 1309839"/>
                <a:gd name="connsiteX7" fmla="*/ 58979 w 1422468"/>
                <a:gd name="connsiteY7" fmla="*/ 1309839 h 1309839"/>
                <a:gd name="connsiteX8" fmla="*/ 543761 w 1422468"/>
                <a:gd name="connsiteY8" fmla="*/ 1309839 h 1309839"/>
                <a:gd name="connsiteX9" fmla="*/ 543761 w 1422468"/>
                <a:gd name="connsiteY9" fmla="*/ 1306108 h 1309839"/>
                <a:gd name="connsiteX10" fmla="*/ 539286 w 1422468"/>
                <a:gd name="connsiteY10" fmla="*/ 1297900 h 1309839"/>
                <a:gd name="connsiteX11" fmla="*/ 486332 w 1422468"/>
                <a:gd name="connsiteY11" fmla="*/ 1191942 h 1309839"/>
                <a:gd name="connsiteX12" fmla="*/ 515419 w 1422468"/>
                <a:gd name="connsiteY12" fmla="*/ 1136725 h 1309839"/>
                <a:gd name="connsiteX13" fmla="*/ 569864 w 1422468"/>
                <a:gd name="connsiteY13" fmla="*/ 1103147 h 1309839"/>
                <a:gd name="connsiteX14" fmla="*/ 632513 w 1422468"/>
                <a:gd name="connsiteY14" fmla="*/ 1092700 h 1309839"/>
                <a:gd name="connsiteX15" fmla="*/ 695907 w 1422468"/>
                <a:gd name="connsiteY15" fmla="*/ 1103147 h 1309839"/>
                <a:gd name="connsiteX16" fmla="*/ 779439 w 1422468"/>
                <a:gd name="connsiteY16" fmla="*/ 1191942 h 1309839"/>
                <a:gd name="connsiteX17" fmla="*/ 746623 w 1422468"/>
                <a:gd name="connsiteY17" fmla="*/ 1280738 h 1309839"/>
                <a:gd name="connsiteX18" fmla="*/ 725740 w 1422468"/>
                <a:gd name="connsiteY18" fmla="*/ 1297900 h 1309839"/>
                <a:gd name="connsiteX19" fmla="*/ 724248 w 1422468"/>
                <a:gd name="connsiteY19" fmla="*/ 1299393 h 1309839"/>
                <a:gd name="connsiteX20" fmla="*/ 721265 w 1422468"/>
                <a:gd name="connsiteY20" fmla="*/ 1309093 h 1309839"/>
                <a:gd name="connsiteX21" fmla="*/ 1206047 w 1422468"/>
                <a:gd name="connsiteY21" fmla="*/ 1309093 h 1309839"/>
                <a:gd name="connsiteX22" fmla="*/ 1264221 w 1422468"/>
                <a:gd name="connsiteY22" fmla="*/ 1258353 h 1309839"/>
                <a:gd name="connsiteX23" fmla="*/ 1410401 w 1422468"/>
                <a:gd name="connsiteY23" fmla="*/ 906901 h 1309839"/>
                <a:gd name="connsiteX24" fmla="*/ 1405180 w 1422468"/>
                <a:gd name="connsiteY24" fmla="*/ 830044 h 1309839"/>
                <a:gd name="connsiteX25" fmla="*/ 1071800 w 1422468"/>
                <a:gd name="connsiteY25" fmla="*/ 495754 h 1309839"/>
                <a:gd name="connsiteX26" fmla="*/ 1123261 w 1422468"/>
                <a:gd name="connsiteY26" fmla="*/ 393527 h 1309839"/>
                <a:gd name="connsiteX27" fmla="*/ 1190385 w 1422468"/>
                <a:gd name="connsiteY27" fmla="*/ 375619 h 1309839"/>
                <a:gd name="connsiteX28" fmla="*/ 1189639 w 1422468"/>
                <a:gd name="connsiteY28" fmla="*/ 301747 h 1309839"/>
                <a:gd name="connsiteX29" fmla="*/ 1161298 w 1422468"/>
                <a:gd name="connsiteY29" fmla="*/ 262199 h 1309839"/>
                <a:gd name="connsiteX30" fmla="*/ 1121769 w 1422468"/>
                <a:gd name="connsiteY30" fmla="*/ 233844 h 130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422468" h="1309839">
                  <a:moveTo>
                    <a:pt x="1121769" y="233844"/>
                  </a:moveTo>
                  <a:cubicBezTo>
                    <a:pt x="1099395" y="223398"/>
                    <a:pt x="1069562" y="217428"/>
                    <a:pt x="1047934" y="233098"/>
                  </a:cubicBezTo>
                  <a:cubicBezTo>
                    <a:pt x="1027796" y="248022"/>
                    <a:pt x="1025559" y="276377"/>
                    <a:pt x="1030034" y="300255"/>
                  </a:cubicBezTo>
                  <a:cubicBezTo>
                    <a:pt x="1038984" y="356965"/>
                    <a:pt x="968131" y="392035"/>
                    <a:pt x="927857" y="351741"/>
                  </a:cubicBezTo>
                  <a:lnTo>
                    <a:pt x="593730" y="17452"/>
                  </a:lnTo>
                  <a:cubicBezTo>
                    <a:pt x="569864" y="-6426"/>
                    <a:pt x="531082" y="-5680"/>
                    <a:pt x="508707" y="18944"/>
                  </a:cubicBezTo>
                  <a:cubicBezTo>
                    <a:pt x="211126" y="347264"/>
                    <a:pt x="21688" y="804674"/>
                    <a:pt x="59" y="1247906"/>
                  </a:cubicBezTo>
                  <a:cubicBezTo>
                    <a:pt x="-1432" y="1281484"/>
                    <a:pt x="25417" y="1309839"/>
                    <a:pt x="58979" y="1309839"/>
                  </a:cubicBezTo>
                  <a:lnTo>
                    <a:pt x="543761" y="1309839"/>
                  </a:lnTo>
                  <a:cubicBezTo>
                    <a:pt x="543761" y="1308347"/>
                    <a:pt x="543761" y="1307601"/>
                    <a:pt x="543761" y="1306108"/>
                  </a:cubicBezTo>
                  <a:cubicBezTo>
                    <a:pt x="543761" y="1302377"/>
                    <a:pt x="542269" y="1300139"/>
                    <a:pt x="539286" y="1297900"/>
                  </a:cubicBezTo>
                  <a:cubicBezTo>
                    <a:pt x="499011" y="1269546"/>
                    <a:pt x="479620" y="1230744"/>
                    <a:pt x="486332" y="1191942"/>
                  </a:cubicBezTo>
                  <a:cubicBezTo>
                    <a:pt x="489316" y="1171796"/>
                    <a:pt x="499757" y="1152395"/>
                    <a:pt x="515419" y="1136725"/>
                  </a:cubicBezTo>
                  <a:cubicBezTo>
                    <a:pt x="533319" y="1118817"/>
                    <a:pt x="554948" y="1108370"/>
                    <a:pt x="569864" y="1103147"/>
                  </a:cubicBezTo>
                  <a:cubicBezTo>
                    <a:pt x="589255" y="1096431"/>
                    <a:pt x="610884" y="1092700"/>
                    <a:pt x="632513" y="1092700"/>
                  </a:cubicBezTo>
                  <a:cubicBezTo>
                    <a:pt x="654887" y="1092700"/>
                    <a:pt x="676516" y="1096431"/>
                    <a:pt x="695907" y="1103147"/>
                  </a:cubicBezTo>
                  <a:cubicBezTo>
                    <a:pt x="742148" y="1119563"/>
                    <a:pt x="773473" y="1152395"/>
                    <a:pt x="779439" y="1191942"/>
                  </a:cubicBezTo>
                  <a:cubicBezTo>
                    <a:pt x="784660" y="1223282"/>
                    <a:pt x="772727" y="1254622"/>
                    <a:pt x="746623" y="1280738"/>
                  </a:cubicBezTo>
                  <a:cubicBezTo>
                    <a:pt x="740656" y="1286708"/>
                    <a:pt x="733198" y="1292677"/>
                    <a:pt x="725740" y="1297900"/>
                  </a:cubicBezTo>
                  <a:cubicBezTo>
                    <a:pt x="725740" y="1297900"/>
                    <a:pt x="724994" y="1298647"/>
                    <a:pt x="724248" y="1299393"/>
                  </a:cubicBezTo>
                  <a:cubicBezTo>
                    <a:pt x="721265" y="1302377"/>
                    <a:pt x="721265" y="1306108"/>
                    <a:pt x="721265" y="1309093"/>
                  </a:cubicBezTo>
                  <a:lnTo>
                    <a:pt x="1206047" y="1309093"/>
                  </a:lnTo>
                  <a:cubicBezTo>
                    <a:pt x="1235880" y="1309093"/>
                    <a:pt x="1260492" y="1287454"/>
                    <a:pt x="1264221" y="1258353"/>
                  </a:cubicBezTo>
                  <a:cubicBezTo>
                    <a:pt x="1281374" y="1138217"/>
                    <a:pt x="1336565" y="1006143"/>
                    <a:pt x="1410401" y="906901"/>
                  </a:cubicBezTo>
                  <a:cubicBezTo>
                    <a:pt x="1428301" y="883023"/>
                    <a:pt x="1426063" y="850191"/>
                    <a:pt x="1405180" y="830044"/>
                  </a:cubicBezTo>
                  <a:lnTo>
                    <a:pt x="1071800" y="495754"/>
                  </a:lnTo>
                  <a:cubicBezTo>
                    <a:pt x="1031525" y="455461"/>
                    <a:pt x="1066579" y="384573"/>
                    <a:pt x="1123261" y="393527"/>
                  </a:cubicBezTo>
                  <a:cubicBezTo>
                    <a:pt x="1146382" y="397258"/>
                    <a:pt x="1175468" y="395766"/>
                    <a:pt x="1190385" y="375619"/>
                  </a:cubicBezTo>
                  <a:cubicBezTo>
                    <a:pt x="1206047" y="353980"/>
                    <a:pt x="1200080" y="324133"/>
                    <a:pt x="1189639" y="301747"/>
                  </a:cubicBezTo>
                  <a:cubicBezTo>
                    <a:pt x="1182926" y="288316"/>
                    <a:pt x="1173231" y="274138"/>
                    <a:pt x="1161298" y="262199"/>
                  </a:cubicBezTo>
                  <a:cubicBezTo>
                    <a:pt x="1149365" y="250261"/>
                    <a:pt x="1135194" y="240560"/>
                    <a:pt x="1121769" y="233844"/>
                  </a:cubicBezTo>
                  <a:close/>
                </a:path>
              </a:pathLst>
            </a:custGeom>
            <a:solidFill>
              <a:schemeClr val="accent4">
                <a:lumMod val="50000"/>
                <a:lumOff val="50000"/>
              </a:schemeClr>
            </a:solidFill>
            <a:ln w="7454"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4749AC01-71DC-DC60-5B57-6FFBFD8D0162}"/>
                </a:ext>
              </a:extLst>
            </p:cNvPr>
            <p:cNvSpPr/>
            <p:nvPr/>
          </p:nvSpPr>
          <p:spPr>
            <a:xfrm>
              <a:off x="4130710" y="3466421"/>
              <a:ext cx="1421722" cy="1537665"/>
            </a:xfrm>
            <a:custGeom>
              <a:avLst/>
              <a:gdLst>
                <a:gd name="connsiteX0" fmla="*/ 586272 w 1421722"/>
                <a:gd name="connsiteY0" fmla="*/ 6856 h 1537665"/>
                <a:gd name="connsiteX1" fmla="*/ 533319 w 1421722"/>
                <a:gd name="connsiteY1" fmla="*/ 58342 h 1537665"/>
                <a:gd name="connsiteX2" fmla="*/ 567627 w 1421722"/>
                <a:gd name="connsiteY2" fmla="*/ 118783 h 1537665"/>
                <a:gd name="connsiteX3" fmla="*/ 531827 w 1421722"/>
                <a:gd name="connsiteY3" fmla="*/ 227725 h 1537665"/>
                <a:gd name="connsiteX4" fmla="*/ 58979 w 1421722"/>
                <a:gd name="connsiteY4" fmla="*/ 227725 h 1537665"/>
                <a:gd name="connsiteX5" fmla="*/ 59 w 1421722"/>
                <a:gd name="connsiteY5" fmla="*/ 289659 h 1537665"/>
                <a:gd name="connsiteX6" fmla="*/ 508707 w 1421722"/>
                <a:gd name="connsiteY6" fmla="*/ 1518621 h 1537665"/>
                <a:gd name="connsiteX7" fmla="*/ 593730 w 1421722"/>
                <a:gd name="connsiteY7" fmla="*/ 1520859 h 1537665"/>
                <a:gd name="connsiteX8" fmla="*/ 936806 w 1421722"/>
                <a:gd name="connsiteY8" fmla="*/ 1177615 h 1537665"/>
                <a:gd name="connsiteX9" fmla="*/ 934569 w 1421722"/>
                <a:gd name="connsiteY9" fmla="*/ 1175377 h 1537665"/>
                <a:gd name="connsiteX10" fmla="*/ 925619 w 1421722"/>
                <a:gd name="connsiteY10" fmla="*/ 1173138 h 1537665"/>
                <a:gd name="connsiteX11" fmla="*/ 813001 w 1421722"/>
                <a:gd name="connsiteY11" fmla="*/ 1135829 h 1537665"/>
                <a:gd name="connsiteX12" fmla="*/ 794355 w 1421722"/>
                <a:gd name="connsiteY12" fmla="*/ 1076135 h 1537665"/>
                <a:gd name="connsiteX13" fmla="*/ 809272 w 1421722"/>
                <a:gd name="connsiteY13" fmla="*/ 1014201 h 1537665"/>
                <a:gd name="connsiteX14" fmla="*/ 845817 w 1421722"/>
                <a:gd name="connsiteY14" fmla="*/ 961969 h 1537665"/>
                <a:gd name="connsiteX15" fmla="*/ 898024 w 1421722"/>
                <a:gd name="connsiteY15" fmla="*/ 924660 h 1537665"/>
                <a:gd name="connsiteX16" fmla="*/ 1019593 w 1421722"/>
                <a:gd name="connsiteY16" fmla="*/ 928391 h 1537665"/>
                <a:gd name="connsiteX17" fmla="*/ 1059121 w 1421722"/>
                <a:gd name="connsiteY17" fmla="*/ 1014201 h 1537665"/>
                <a:gd name="connsiteX18" fmla="*/ 1056883 w 1421722"/>
                <a:gd name="connsiteY18" fmla="*/ 1041064 h 1537665"/>
                <a:gd name="connsiteX19" fmla="*/ 1056883 w 1421722"/>
                <a:gd name="connsiteY19" fmla="*/ 1042557 h 1537665"/>
                <a:gd name="connsiteX20" fmla="*/ 1062104 w 1421722"/>
                <a:gd name="connsiteY20" fmla="*/ 1051511 h 1537665"/>
                <a:gd name="connsiteX21" fmla="*/ 1404434 w 1421722"/>
                <a:gd name="connsiteY21" fmla="*/ 709013 h 1537665"/>
                <a:gd name="connsiteX22" fmla="*/ 1409655 w 1421722"/>
                <a:gd name="connsiteY22" fmla="*/ 631410 h 1537665"/>
                <a:gd name="connsiteX23" fmla="*/ 1264221 w 1421722"/>
                <a:gd name="connsiteY23" fmla="*/ 279958 h 1537665"/>
                <a:gd name="connsiteX24" fmla="*/ 1206047 w 1421722"/>
                <a:gd name="connsiteY24" fmla="*/ 229218 h 1537665"/>
                <a:gd name="connsiteX25" fmla="*/ 733198 w 1421722"/>
                <a:gd name="connsiteY25" fmla="*/ 229218 h 1537665"/>
                <a:gd name="connsiteX26" fmla="*/ 697399 w 1421722"/>
                <a:gd name="connsiteY26" fmla="*/ 120275 h 1537665"/>
                <a:gd name="connsiteX27" fmla="*/ 731707 w 1421722"/>
                <a:gd name="connsiteY27" fmla="*/ 59834 h 1537665"/>
                <a:gd name="connsiteX28" fmla="*/ 678754 w 1421722"/>
                <a:gd name="connsiteY28" fmla="*/ 8348 h 1537665"/>
                <a:gd name="connsiteX29" fmla="*/ 631021 w 1421722"/>
                <a:gd name="connsiteY29" fmla="*/ 140 h 1537665"/>
                <a:gd name="connsiteX30" fmla="*/ 586272 w 1421722"/>
                <a:gd name="connsiteY30" fmla="*/ 6856 h 1537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421722" h="1537665">
                  <a:moveTo>
                    <a:pt x="586272" y="6856"/>
                  </a:moveTo>
                  <a:cubicBezTo>
                    <a:pt x="563152" y="15064"/>
                    <a:pt x="537794" y="32226"/>
                    <a:pt x="533319" y="58342"/>
                  </a:cubicBezTo>
                  <a:cubicBezTo>
                    <a:pt x="529590" y="82966"/>
                    <a:pt x="548236" y="104605"/>
                    <a:pt x="567627" y="118783"/>
                  </a:cubicBezTo>
                  <a:cubicBezTo>
                    <a:pt x="613867" y="152361"/>
                    <a:pt x="589255" y="227725"/>
                    <a:pt x="531827" y="227725"/>
                  </a:cubicBezTo>
                  <a:lnTo>
                    <a:pt x="58979" y="227725"/>
                  </a:lnTo>
                  <a:cubicBezTo>
                    <a:pt x="25417" y="227725"/>
                    <a:pt x="-1432" y="256080"/>
                    <a:pt x="59" y="289659"/>
                  </a:cubicBezTo>
                  <a:cubicBezTo>
                    <a:pt x="21688" y="732145"/>
                    <a:pt x="211126" y="1189555"/>
                    <a:pt x="508707" y="1518621"/>
                  </a:cubicBezTo>
                  <a:cubicBezTo>
                    <a:pt x="531082" y="1543245"/>
                    <a:pt x="570610" y="1543991"/>
                    <a:pt x="593730" y="1520859"/>
                  </a:cubicBezTo>
                  <a:lnTo>
                    <a:pt x="936806" y="1177615"/>
                  </a:lnTo>
                  <a:cubicBezTo>
                    <a:pt x="936061" y="1176869"/>
                    <a:pt x="935315" y="1176123"/>
                    <a:pt x="934569" y="1175377"/>
                  </a:cubicBezTo>
                  <a:cubicBezTo>
                    <a:pt x="932332" y="1173138"/>
                    <a:pt x="929348" y="1172392"/>
                    <a:pt x="925619" y="1173138"/>
                  </a:cubicBezTo>
                  <a:cubicBezTo>
                    <a:pt x="877141" y="1181346"/>
                    <a:pt x="836121" y="1167915"/>
                    <a:pt x="813001" y="1135829"/>
                  </a:cubicBezTo>
                  <a:cubicBezTo>
                    <a:pt x="801068" y="1119413"/>
                    <a:pt x="794355" y="1098520"/>
                    <a:pt x="794355" y="1076135"/>
                  </a:cubicBezTo>
                  <a:cubicBezTo>
                    <a:pt x="794355" y="1050764"/>
                    <a:pt x="802559" y="1028379"/>
                    <a:pt x="809272" y="1014201"/>
                  </a:cubicBezTo>
                  <a:cubicBezTo>
                    <a:pt x="818222" y="995547"/>
                    <a:pt x="830901" y="977639"/>
                    <a:pt x="845817" y="961969"/>
                  </a:cubicBezTo>
                  <a:cubicBezTo>
                    <a:pt x="862225" y="946299"/>
                    <a:pt x="880124" y="933614"/>
                    <a:pt x="898024" y="924660"/>
                  </a:cubicBezTo>
                  <a:cubicBezTo>
                    <a:pt x="942027" y="903767"/>
                    <a:pt x="987522" y="904513"/>
                    <a:pt x="1019593" y="928391"/>
                  </a:cubicBezTo>
                  <a:cubicBezTo>
                    <a:pt x="1044950" y="947045"/>
                    <a:pt x="1059121" y="977639"/>
                    <a:pt x="1059121" y="1014201"/>
                  </a:cubicBezTo>
                  <a:cubicBezTo>
                    <a:pt x="1059121" y="1023156"/>
                    <a:pt x="1058375" y="1032110"/>
                    <a:pt x="1056883" y="1041064"/>
                  </a:cubicBezTo>
                  <a:cubicBezTo>
                    <a:pt x="1056883" y="1041064"/>
                    <a:pt x="1056883" y="1041810"/>
                    <a:pt x="1056883" y="1042557"/>
                  </a:cubicBezTo>
                  <a:cubicBezTo>
                    <a:pt x="1056883" y="1047033"/>
                    <a:pt x="1059866" y="1050018"/>
                    <a:pt x="1062104" y="1051511"/>
                  </a:cubicBezTo>
                  <a:lnTo>
                    <a:pt x="1404434" y="709013"/>
                  </a:lnTo>
                  <a:cubicBezTo>
                    <a:pt x="1425317" y="688120"/>
                    <a:pt x="1427555" y="655288"/>
                    <a:pt x="1409655" y="631410"/>
                  </a:cubicBezTo>
                  <a:cubicBezTo>
                    <a:pt x="1336565" y="534406"/>
                    <a:pt x="1282121" y="402332"/>
                    <a:pt x="1264221" y="279958"/>
                  </a:cubicBezTo>
                  <a:cubicBezTo>
                    <a:pt x="1259746" y="250857"/>
                    <a:pt x="1235134" y="229218"/>
                    <a:pt x="1206047" y="229218"/>
                  </a:cubicBezTo>
                  <a:lnTo>
                    <a:pt x="733198" y="229218"/>
                  </a:lnTo>
                  <a:cubicBezTo>
                    <a:pt x="675770" y="229218"/>
                    <a:pt x="651158" y="154600"/>
                    <a:pt x="697399" y="120275"/>
                  </a:cubicBezTo>
                  <a:cubicBezTo>
                    <a:pt x="716790" y="106844"/>
                    <a:pt x="735436" y="84458"/>
                    <a:pt x="731707" y="59834"/>
                  </a:cubicBezTo>
                  <a:cubicBezTo>
                    <a:pt x="727232" y="33718"/>
                    <a:pt x="702620" y="16556"/>
                    <a:pt x="678754" y="8348"/>
                  </a:cubicBezTo>
                  <a:cubicBezTo>
                    <a:pt x="664583" y="3125"/>
                    <a:pt x="648175" y="140"/>
                    <a:pt x="631021" y="140"/>
                  </a:cubicBezTo>
                  <a:cubicBezTo>
                    <a:pt x="617596" y="-606"/>
                    <a:pt x="601189" y="1632"/>
                    <a:pt x="586272" y="6856"/>
                  </a:cubicBezTo>
                  <a:close/>
                </a:path>
              </a:pathLst>
            </a:custGeom>
            <a:solidFill>
              <a:schemeClr val="accent6"/>
            </a:solidFill>
            <a:ln w="7454"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97AE06E1-80B1-12CD-7D3D-3CAB39B953FB}"/>
                </a:ext>
              </a:extLst>
            </p:cNvPr>
            <p:cNvSpPr/>
            <p:nvPr/>
          </p:nvSpPr>
          <p:spPr>
            <a:xfrm>
              <a:off x="4750255" y="4198431"/>
              <a:ext cx="1309199" cy="1423162"/>
            </a:xfrm>
            <a:custGeom>
              <a:avLst/>
              <a:gdLst>
                <a:gd name="connsiteX0" fmla="*/ 233731 w 1309199"/>
                <a:gd name="connsiteY0" fmla="*/ 300846 h 1423162"/>
                <a:gd name="connsiteX1" fmla="*/ 232984 w 1309199"/>
                <a:gd name="connsiteY1" fmla="*/ 374718 h 1423162"/>
                <a:gd name="connsiteX2" fmla="*/ 300108 w 1309199"/>
                <a:gd name="connsiteY2" fmla="*/ 392626 h 1423162"/>
                <a:gd name="connsiteX3" fmla="*/ 351570 w 1309199"/>
                <a:gd name="connsiteY3" fmla="*/ 494853 h 1423162"/>
                <a:gd name="connsiteX4" fmla="*/ 17443 w 1309199"/>
                <a:gd name="connsiteY4" fmla="*/ 829143 h 1423162"/>
                <a:gd name="connsiteX5" fmla="*/ 18935 w 1309199"/>
                <a:gd name="connsiteY5" fmla="*/ 914207 h 1423162"/>
                <a:gd name="connsiteX6" fmla="*/ 1247297 w 1309199"/>
                <a:gd name="connsiteY6" fmla="*/ 1423104 h 1423162"/>
                <a:gd name="connsiteX7" fmla="*/ 1309200 w 1309199"/>
                <a:gd name="connsiteY7" fmla="*/ 1364156 h 1423162"/>
                <a:gd name="connsiteX8" fmla="*/ 1309200 w 1309199"/>
                <a:gd name="connsiteY8" fmla="*/ 879137 h 1423162"/>
                <a:gd name="connsiteX9" fmla="*/ 1305471 w 1309199"/>
                <a:gd name="connsiteY9" fmla="*/ 879137 h 1423162"/>
                <a:gd name="connsiteX10" fmla="*/ 1297267 w 1309199"/>
                <a:gd name="connsiteY10" fmla="*/ 883614 h 1423162"/>
                <a:gd name="connsiteX11" fmla="*/ 1191361 w 1309199"/>
                <a:gd name="connsiteY11" fmla="*/ 936593 h 1423162"/>
                <a:gd name="connsiteX12" fmla="*/ 1136170 w 1309199"/>
                <a:gd name="connsiteY12" fmla="*/ 907492 h 1423162"/>
                <a:gd name="connsiteX13" fmla="*/ 1102609 w 1309199"/>
                <a:gd name="connsiteY13" fmla="*/ 853021 h 1423162"/>
                <a:gd name="connsiteX14" fmla="*/ 1092167 w 1309199"/>
                <a:gd name="connsiteY14" fmla="*/ 790341 h 1423162"/>
                <a:gd name="connsiteX15" fmla="*/ 1102609 w 1309199"/>
                <a:gd name="connsiteY15" fmla="*/ 726916 h 1423162"/>
                <a:gd name="connsiteX16" fmla="*/ 1191361 w 1309199"/>
                <a:gd name="connsiteY16" fmla="*/ 643343 h 1423162"/>
                <a:gd name="connsiteX17" fmla="*/ 1280113 w 1309199"/>
                <a:gd name="connsiteY17" fmla="*/ 676176 h 1423162"/>
                <a:gd name="connsiteX18" fmla="*/ 1297267 w 1309199"/>
                <a:gd name="connsiteY18" fmla="*/ 697069 h 1423162"/>
                <a:gd name="connsiteX19" fmla="*/ 1298759 w 1309199"/>
                <a:gd name="connsiteY19" fmla="*/ 698561 h 1423162"/>
                <a:gd name="connsiteX20" fmla="*/ 1308454 w 1309199"/>
                <a:gd name="connsiteY20" fmla="*/ 701545 h 1423162"/>
                <a:gd name="connsiteX21" fmla="*/ 1308454 w 1309199"/>
                <a:gd name="connsiteY21" fmla="*/ 216527 h 1423162"/>
                <a:gd name="connsiteX22" fmla="*/ 1257739 w 1309199"/>
                <a:gd name="connsiteY22" fmla="*/ 158325 h 1423162"/>
                <a:gd name="connsiteX23" fmla="*/ 906458 w 1309199"/>
                <a:gd name="connsiteY23" fmla="*/ 12073 h 1423162"/>
                <a:gd name="connsiteX24" fmla="*/ 829639 w 1309199"/>
                <a:gd name="connsiteY24" fmla="*/ 17297 h 1423162"/>
                <a:gd name="connsiteX25" fmla="*/ 495512 w 1309199"/>
                <a:gd name="connsiteY25" fmla="*/ 350840 h 1423162"/>
                <a:gd name="connsiteX26" fmla="*/ 393335 w 1309199"/>
                <a:gd name="connsiteY26" fmla="*/ 299354 h 1423162"/>
                <a:gd name="connsiteX27" fmla="*/ 375436 w 1309199"/>
                <a:gd name="connsiteY27" fmla="*/ 232197 h 1423162"/>
                <a:gd name="connsiteX28" fmla="*/ 301600 w 1309199"/>
                <a:gd name="connsiteY28" fmla="*/ 232943 h 1423162"/>
                <a:gd name="connsiteX29" fmla="*/ 262072 w 1309199"/>
                <a:gd name="connsiteY29" fmla="*/ 261298 h 1423162"/>
                <a:gd name="connsiteX30" fmla="*/ 233731 w 1309199"/>
                <a:gd name="connsiteY30" fmla="*/ 300846 h 1423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309199" h="1423162">
                  <a:moveTo>
                    <a:pt x="233731" y="300846"/>
                  </a:moveTo>
                  <a:cubicBezTo>
                    <a:pt x="223289" y="323231"/>
                    <a:pt x="217322" y="353079"/>
                    <a:pt x="232984" y="374718"/>
                  </a:cubicBezTo>
                  <a:cubicBezTo>
                    <a:pt x="247901" y="394865"/>
                    <a:pt x="276242" y="397103"/>
                    <a:pt x="300108" y="392626"/>
                  </a:cubicBezTo>
                  <a:cubicBezTo>
                    <a:pt x="356791" y="383672"/>
                    <a:pt x="391844" y="454559"/>
                    <a:pt x="351570" y="494853"/>
                  </a:cubicBezTo>
                  <a:lnTo>
                    <a:pt x="17443" y="829143"/>
                  </a:lnTo>
                  <a:cubicBezTo>
                    <a:pt x="-6423" y="853021"/>
                    <a:pt x="-5677" y="891822"/>
                    <a:pt x="18935" y="914207"/>
                  </a:cubicBezTo>
                  <a:cubicBezTo>
                    <a:pt x="347095" y="1211934"/>
                    <a:pt x="804281" y="1401465"/>
                    <a:pt x="1247297" y="1423104"/>
                  </a:cubicBezTo>
                  <a:cubicBezTo>
                    <a:pt x="1280859" y="1424596"/>
                    <a:pt x="1309200" y="1397734"/>
                    <a:pt x="1309200" y="1364156"/>
                  </a:cubicBezTo>
                  <a:lnTo>
                    <a:pt x="1309200" y="879137"/>
                  </a:lnTo>
                  <a:cubicBezTo>
                    <a:pt x="1307708" y="879137"/>
                    <a:pt x="1306962" y="879137"/>
                    <a:pt x="1305471" y="879137"/>
                  </a:cubicBezTo>
                  <a:cubicBezTo>
                    <a:pt x="1301742" y="879137"/>
                    <a:pt x="1299504" y="880629"/>
                    <a:pt x="1297267" y="883614"/>
                  </a:cubicBezTo>
                  <a:cubicBezTo>
                    <a:pt x="1268926" y="923908"/>
                    <a:pt x="1230143" y="943309"/>
                    <a:pt x="1191361" y="936593"/>
                  </a:cubicBezTo>
                  <a:cubicBezTo>
                    <a:pt x="1171223" y="933608"/>
                    <a:pt x="1151832" y="923162"/>
                    <a:pt x="1136170" y="907492"/>
                  </a:cubicBezTo>
                  <a:cubicBezTo>
                    <a:pt x="1118271" y="889583"/>
                    <a:pt x="1107829" y="867944"/>
                    <a:pt x="1102609" y="853021"/>
                  </a:cubicBezTo>
                  <a:cubicBezTo>
                    <a:pt x="1095896" y="833620"/>
                    <a:pt x="1092167" y="811981"/>
                    <a:pt x="1092167" y="790341"/>
                  </a:cubicBezTo>
                  <a:cubicBezTo>
                    <a:pt x="1092167" y="767956"/>
                    <a:pt x="1095896" y="746316"/>
                    <a:pt x="1102609" y="726916"/>
                  </a:cubicBezTo>
                  <a:cubicBezTo>
                    <a:pt x="1119016" y="680652"/>
                    <a:pt x="1151832" y="649313"/>
                    <a:pt x="1191361" y="643343"/>
                  </a:cubicBezTo>
                  <a:cubicBezTo>
                    <a:pt x="1222685" y="638120"/>
                    <a:pt x="1254009" y="650059"/>
                    <a:pt x="1280113" y="676176"/>
                  </a:cubicBezTo>
                  <a:cubicBezTo>
                    <a:pt x="1286080" y="682145"/>
                    <a:pt x="1292046" y="689607"/>
                    <a:pt x="1297267" y="697069"/>
                  </a:cubicBezTo>
                  <a:cubicBezTo>
                    <a:pt x="1297267" y="697069"/>
                    <a:pt x="1298012" y="697815"/>
                    <a:pt x="1298759" y="698561"/>
                  </a:cubicBezTo>
                  <a:cubicBezTo>
                    <a:pt x="1301742" y="701545"/>
                    <a:pt x="1305471" y="701545"/>
                    <a:pt x="1308454" y="701545"/>
                  </a:cubicBezTo>
                  <a:lnTo>
                    <a:pt x="1308454" y="216527"/>
                  </a:lnTo>
                  <a:cubicBezTo>
                    <a:pt x="1308454" y="186680"/>
                    <a:pt x="1286825" y="162056"/>
                    <a:pt x="1257739" y="158325"/>
                  </a:cubicBezTo>
                  <a:cubicBezTo>
                    <a:pt x="1137662" y="141163"/>
                    <a:pt x="1005652" y="85945"/>
                    <a:pt x="906458" y="12073"/>
                  </a:cubicBezTo>
                  <a:cubicBezTo>
                    <a:pt x="882592" y="-5835"/>
                    <a:pt x="849776" y="-3596"/>
                    <a:pt x="829639" y="17297"/>
                  </a:cubicBezTo>
                  <a:lnTo>
                    <a:pt x="495512" y="350840"/>
                  </a:lnTo>
                  <a:cubicBezTo>
                    <a:pt x="455238" y="391134"/>
                    <a:pt x="384385" y="356063"/>
                    <a:pt x="393335" y="299354"/>
                  </a:cubicBezTo>
                  <a:cubicBezTo>
                    <a:pt x="397064" y="276222"/>
                    <a:pt x="395573" y="247121"/>
                    <a:pt x="375436" y="232197"/>
                  </a:cubicBezTo>
                  <a:cubicBezTo>
                    <a:pt x="353807" y="216527"/>
                    <a:pt x="323974" y="222497"/>
                    <a:pt x="301600" y="232943"/>
                  </a:cubicBezTo>
                  <a:cubicBezTo>
                    <a:pt x="288175" y="239659"/>
                    <a:pt x="274004" y="249359"/>
                    <a:pt x="262072" y="261298"/>
                  </a:cubicBezTo>
                  <a:cubicBezTo>
                    <a:pt x="250138" y="273237"/>
                    <a:pt x="240443" y="287415"/>
                    <a:pt x="233731" y="300846"/>
                  </a:cubicBezTo>
                  <a:close/>
                </a:path>
              </a:pathLst>
            </a:custGeom>
            <a:solidFill>
              <a:schemeClr val="accent5"/>
            </a:solidFill>
            <a:ln w="7454"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8A13B80C-D99C-529B-2493-97E7E0586C58}"/>
                </a:ext>
              </a:extLst>
            </p:cNvPr>
            <p:cNvSpPr/>
            <p:nvPr/>
          </p:nvSpPr>
          <p:spPr>
            <a:xfrm>
              <a:off x="5890760" y="4199924"/>
              <a:ext cx="1536915" cy="1422417"/>
            </a:xfrm>
            <a:custGeom>
              <a:avLst/>
              <a:gdLst>
                <a:gd name="connsiteX0" fmla="*/ 6852 w 1536915"/>
                <a:gd name="connsiteY0" fmla="*/ 835858 h 1422417"/>
                <a:gd name="connsiteX1" fmla="*/ 58313 w 1536915"/>
                <a:gd name="connsiteY1" fmla="*/ 888838 h 1422417"/>
                <a:gd name="connsiteX2" fmla="*/ 118725 w 1536915"/>
                <a:gd name="connsiteY2" fmla="*/ 854513 h 1422417"/>
                <a:gd name="connsiteX3" fmla="*/ 227614 w 1536915"/>
                <a:gd name="connsiteY3" fmla="*/ 890330 h 1422417"/>
                <a:gd name="connsiteX4" fmla="*/ 227614 w 1536915"/>
                <a:gd name="connsiteY4" fmla="*/ 1363409 h 1422417"/>
                <a:gd name="connsiteX5" fmla="*/ 289517 w 1536915"/>
                <a:gd name="connsiteY5" fmla="*/ 1422358 h 1422417"/>
                <a:gd name="connsiteX6" fmla="*/ 1517879 w 1536915"/>
                <a:gd name="connsiteY6" fmla="*/ 913461 h 1422417"/>
                <a:gd name="connsiteX7" fmla="*/ 1520117 w 1536915"/>
                <a:gd name="connsiteY7" fmla="*/ 828397 h 1422417"/>
                <a:gd name="connsiteX8" fmla="*/ 1177040 w 1536915"/>
                <a:gd name="connsiteY8" fmla="*/ 485153 h 1422417"/>
                <a:gd name="connsiteX9" fmla="*/ 1174803 w 1536915"/>
                <a:gd name="connsiteY9" fmla="*/ 487391 h 1422417"/>
                <a:gd name="connsiteX10" fmla="*/ 1172566 w 1536915"/>
                <a:gd name="connsiteY10" fmla="*/ 496345 h 1422417"/>
                <a:gd name="connsiteX11" fmla="*/ 1135275 w 1536915"/>
                <a:gd name="connsiteY11" fmla="*/ 609019 h 1422417"/>
                <a:gd name="connsiteX12" fmla="*/ 1075609 w 1536915"/>
                <a:gd name="connsiteY12" fmla="*/ 627674 h 1422417"/>
                <a:gd name="connsiteX13" fmla="*/ 1013707 w 1536915"/>
                <a:gd name="connsiteY13" fmla="*/ 612750 h 1422417"/>
                <a:gd name="connsiteX14" fmla="*/ 961499 w 1536915"/>
                <a:gd name="connsiteY14" fmla="*/ 576187 h 1422417"/>
                <a:gd name="connsiteX15" fmla="*/ 924208 w 1536915"/>
                <a:gd name="connsiteY15" fmla="*/ 523954 h 1422417"/>
                <a:gd name="connsiteX16" fmla="*/ 927938 w 1536915"/>
                <a:gd name="connsiteY16" fmla="*/ 402327 h 1422417"/>
                <a:gd name="connsiteX17" fmla="*/ 1013707 w 1536915"/>
                <a:gd name="connsiteY17" fmla="*/ 362779 h 1422417"/>
                <a:gd name="connsiteX18" fmla="*/ 1040556 w 1536915"/>
                <a:gd name="connsiteY18" fmla="*/ 365018 h 1422417"/>
                <a:gd name="connsiteX19" fmla="*/ 1042048 w 1536915"/>
                <a:gd name="connsiteY19" fmla="*/ 365018 h 1422417"/>
                <a:gd name="connsiteX20" fmla="*/ 1050998 w 1536915"/>
                <a:gd name="connsiteY20" fmla="*/ 359794 h 1422417"/>
                <a:gd name="connsiteX21" fmla="*/ 708667 w 1536915"/>
                <a:gd name="connsiteY21" fmla="*/ 17297 h 1422417"/>
                <a:gd name="connsiteX22" fmla="*/ 631102 w 1536915"/>
                <a:gd name="connsiteY22" fmla="*/ 12073 h 1422417"/>
                <a:gd name="connsiteX23" fmla="*/ 279822 w 1536915"/>
                <a:gd name="connsiteY23" fmla="*/ 157579 h 1422417"/>
                <a:gd name="connsiteX24" fmla="*/ 229106 w 1536915"/>
                <a:gd name="connsiteY24" fmla="*/ 215781 h 1422417"/>
                <a:gd name="connsiteX25" fmla="*/ 229106 w 1536915"/>
                <a:gd name="connsiteY25" fmla="*/ 688860 h 1422417"/>
                <a:gd name="connsiteX26" fmla="*/ 120216 w 1536915"/>
                <a:gd name="connsiteY26" fmla="*/ 724677 h 1422417"/>
                <a:gd name="connsiteX27" fmla="*/ 59805 w 1536915"/>
                <a:gd name="connsiteY27" fmla="*/ 690353 h 1422417"/>
                <a:gd name="connsiteX28" fmla="*/ 8344 w 1536915"/>
                <a:gd name="connsiteY28" fmla="*/ 743332 h 1422417"/>
                <a:gd name="connsiteX29" fmla="*/ 140 w 1536915"/>
                <a:gd name="connsiteY29" fmla="*/ 791087 h 1422417"/>
                <a:gd name="connsiteX30" fmla="*/ 6852 w 1536915"/>
                <a:gd name="connsiteY30" fmla="*/ 835858 h 142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536915" h="1422417">
                  <a:moveTo>
                    <a:pt x="6852" y="835858"/>
                  </a:moveTo>
                  <a:cubicBezTo>
                    <a:pt x="15056" y="858990"/>
                    <a:pt x="32210" y="884360"/>
                    <a:pt x="58313" y="888838"/>
                  </a:cubicBezTo>
                  <a:cubicBezTo>
                    <a:pt x="82925" y="892568"/>
                    <a:pt x="104554" y="873914"/>
                    <a:pt x="118725" y="854513"/>
                  </a:cubicBezTo>
                  <a:cubicBezTo>
                    <a:pt x="152287" y="808250"/>
                    <a:pt x="227614" y="832874"/>
                    <a:pt x="227614" y="890330"/>
                  </a:cubicBezTo>
                  <a:lnTo>
                    <a:pt x="227614" y="1363409"/>
                  </a:lnTo>
                  <a:cubicBezTo>
                    <a:pt x="227614" y="1396987"/>
                    <a:pt x="255955" y="1423850"/>
                    <a:pt x="289517" y="1422358"/>
                  </a:cubicBezTo>
                  <a:cubicBezTo>
                    <a:pt x="731787" y="1400718"/>
                    <a:pt x="1188974" y="1211188"/>
                    <a:pt x="1517879" y="913461"/>
                  </a:cubicBezTo>
                  <a:cubicBezTo>
                    <a:pt x="1542491" y="891076"/>
                    <a:pt x="1543237" y="851528"/>
                    <a:pt x="1520117" y="828397"/>
                  </a:cubicBezTo>
                  <a:lnTo>
                    <a:pt x="1177040" y="485153"/>
                  </a:lnTo>
                  <a:cubicBezTo>
                    <a:pt x="1176295" y="485899"/>
                    <a:pt x="1175549" y="486645"/>
                    <a:pt x="1174803" y="487391"/>
                  </a:cubicBezTo>
                  <a:cubicBezTo>
                    <a:pt x="1172566" y="489630"/>
                    <a:pt x="1171820" y="492615"/>
                    <a:pt x="1172566" y="496345"/>
                  </a:cubicBezTo>
                  <a:cubicBezTo>
                    <a:pt x="1180770" y="544847"/>
                    <a:pt x="1167345" y="585887"/>
                    <a:pt x="1135275" y="609019"/>
                  </a:cubicBezTo>
                  <a:cubicBezTo>
                    <a:pt x="1118867" y="620958"/>
                    <a:pt x="1097984" y="627674"/>
                    <a:pt x="1075609" y="627674"/>
                  </a:cubicBezTo>
                  <a:cubicBezTo>
                    <a:pt x="1050251" y="627674"/>
                    <a:pt x="1027877" y="619466"/>
                    <a:pt x="1013707" y="612750"/>
                  </a:cubicBezTo>
                  <a:cubicBezTo>
                    <a:pt x="995061" y="603796"/>
                    <a:pt x="977161" y="591111"/>
                    <a:pt x="961499" y="576187"/>
                  </a:cubicBezTo>
                  <a:cubicBezTo>
                    <a:pt x="945837" y="559771"/>
                    <a:pt x="933158" y="541863"/>
                    <a:pt x="924208" y="523954"/>
                  </a:cubicBezTo>
                  <a:cubicBezTo>
                    <a:pt x="903325" y="479929"/>
                    <a:pt x="904071" y="434412"/>
                    <a:pt x="927938" y="402327"/>
                  </a:cubicBezTo>
                  <a:cubicBezTo>
                    <a:pt x="946583" y="376956"/>
                    <a:pt x="977161" y="362779"/>
                    <a:pt x="1013707" y="362779"/>
                  </a:cubicBezTo>
                  <a:cubicBezTo>
                    <a:pt x="1022656" y="362779"/>
                    <a:pt x="1031606" y="363525"/>
                    <a:pt x="1040556" y="365018"/>
                  </a:cubicBezTo>
                  <a:cubicBezTo>
                    <a:pt x="1040556" y="365018"/>
                    <a:pt x="1041301" y="365018"/>
                    <a:pt x="1042048" y="365018"/>
                  </a:cubicBezTo>
                  <a:cubicBezTo>
                    <a:pt x="1046522" y="365018"/>
                    <a:pt x="1049506" y="362033"/>
                    <a:pt x="1050998" y="359794"/>
                  </a:cubicBezTo>
                  <a:lnTo>
                    <a:pt x="708667" y="17297"/>
                  </a:lnTo>
                  <a:cubicBezTo>
                    <a:pt x="687784" y="-3597"/>
                    <a:pt x="654968" y="-5835"/>
                    <a:pt x="631102" y="12073"/>
                  </a:cubicBezTo>
                  <a:cubicBezTo>
                    <a:pt x="534145" y="85199"/>
                    <a:pt x="402136" y="139670"/>
                    <a:pt x="279822" y="157579"/>
                  </a:cubicBezTo>
                  <a:cubicBezTo>
                    <a:pt x="250734" y="162056"/>
                    <a:pt x="229106" y="186680"/>
                    <a:pt x="229106" y="215781"/>
                  </a:cubicBezTo>
                  <a:lnTo>
                    <a:pt x="229106" y="688860"/>
                  </a:lnTo>
                  <a:cubicBezTo>
                    <a:pt x="229106" y="746316"/>
                    <a:pt x="154524" y="770940"/>
                    <a:pt x="120216" y="724677"/>
                  </a:cubicBezTo>
                  <a:cubicBezTo>
                    <a:pt x="106792" y="705276"/>
                    <a:pt x="84417" y="686622"/>
                    <a:pt x="59805" y="690353"/>
                  </a:cubicBezTo>
                  <a:cubicBezTo>
                    <a:pt x="33702" y="694830"/>
                    <a:pt x="16548" y="719454"/>
                    <a:pt x="8344" y="743332"/>
                  </a:cubicBezTo>
                  <a:cubicBezTo>
                    <a:pt x="3123" y="757509"/>
                    <a:pt x="140" y="773925"/>
                    <a:pt x="140" y="791087"/>
                  </a:cubicBezTo>
                  <a:cubicBezTo>
                    <a:pt x="-606" y="805265"/>
                    <a:pt x="1632" y="821681"/>
                    <a:pt x="6852" y="835858"/>
                  </a:cubicBezTo>
                  <a:close/>
                </a:path>
              </a:pathLst>
            </a:custGeom>
            <a:solidFill>
              <a:schemeClr val="accent4"/>
            </a:solidFill>
            <a:ln w="7454"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52D3A7FB-7CED-CAE5-0DAE-3D4F6EF998E4}"/>
                </a:ext>
              </a:extLst>
            </p:cNvPr>
            <p:cNvSpPr/>
            <p:nvPr/>
          </p:nvSpPr>
          <p:spPr>
            <a:xfrm>
              <a:off x="6622413" y="3693400"/>
              <a:ext cx="1422468" cy="1309839"/>
            </a:xfrm>
            <a:custGeom>
              <a:avLst/>
              <a:gdLst>
                <a:gd name="connsiteX0" fmla="*/ 300699 w 1422468"/>
                <a:gd name="connsiteY0" fmla="*/ 1075995 h 1309839"/>
                <a:gd name="connsiteX1" fmla="*/ 374535 w 1422468"/>
                <a:gd name="connsiteY1" fmla="*/ 1076741 h 1309839"/>
                <a:gd name="connsiteX2" fmla="*/ 392435 w 1422468"/>
                <a:gd name="connsiteY2" fmla="*/ 1009585 h 1309839"/>
                <a:gd name="connsiteX3" fmla="*/ 494612 w 1422468"/>
                <a:gd name="connsiteY3" fmla="*/ 958098 h 1309839"/>
                <a:gd name="connsiteX4" fmla="*/ 828738 w 1422468"/>
                <a:gd name="connsiteY4" fmla="*/ 1292387 h 1309839"/>
                <a:gd name="connsiteX5" fmla="*/ 913761 w 1422468"/>
                <a:gd name="connsiteY5" fmla="*/ 1290895 h 1309839"/>
                <a:gd name="connsiteX6" fmla="*/ 1422409 w 1422468"/>
                <a:gd name="connsiteY6" fmla="*/ 61933 h 1309839"/>
                <a:gd name="connsiteX7" fmla="*/ 1363490 w 1422468"/>
                <a:gd name="connsiteY7" fmla="*/ 0 h 1309839"/>
                <a:gd name="connsiteX8" fmla="*/ 878708 w 1422468"/>
                <a:gd name="connsiteY8" fmla="*/ 0 h 1309839"/>
                <a:gd name="connsiteX9" fmla="*/ 878708 w 1422468"/>
                <a:gd name="connsiteY9" fmla="*/ 3731 h 1309839"/>
                <a:gd name="connsiteX10" fmla="*/ 883183 w 1422468"/>
                <a:gd name="connsiteY10" fmla="*/ 11939 h 1309839"/>
                <a:gd name="connsiteX11" fmla="*/ 936136 w 1422468"/>
                <a:gd name="connsiteY11" fmla="*/ 117897 h 1309839"/>
                <a:gd name="connsiteX12" fmla="*/ 907049 w 1422468"/>
                <a:gd name="connsiteY12" fmla="*/ 173114 h 1309839"/>
                <a:gd name="connsiteX13" fmla="*/ 852604 w 1422468"/>
                <a:gd name="connsiteY13" fmla="*/ 206693 h 1309839"/>
                <a:gd name="connsiteX14" fmla="*/ 789956 w 1422468"/>
                <a:gd name="connsiteY14" fmla="*/ 217139 h 1309839"/>
                <a:gd name="connsiteX15" fmla="*/ 726561 w 1422468"/>
                <a:gd name="connsiteY15" fmla="*/ 206693 h 1309839"/>
                <a:gd name="connsiteX16" fmla="*/ 643029 w 1422468"/>
                <a:gd name="connsiteY16" fmla="*/ 117897 h 1309839"/>
                <a:gd name="connsiteX17" fmla="*/ 675846 w 1422468"/>
                <a:gd name="connsiteY17" fmla="*/ 29101 h 1309839"/>
                <a:gd name="connsiteX18" fmla="*/ 696728 w 1422468"/>
                <a:gd name="connsiteY18" fmla="*/ 11939 h 1309839"/>
                <a:gd name="connsiteX19" fmla="*/ 698220 w 1422468"/>
                <a:gd name="connsiteY19" fmla="*/ 10447 h 1309839"/>
                <a:gd name="connsiteX20" fmla="*/ 701203 w 1422468"/>
                <a:gd name="connsiteY20" fmla="*/ 746 h 1309839"/>
                <a:gd name="connsiteX21" fmla="*/ 216421 w 1422468"/>
                <a:gd name="connsiteY21" fmla="*/ 746 h 1309839"/>
                <a:gd name="connsiteX22" fmla="*/ 158248 w 1422468"/>
                <a:gd name="connsiteY22" fmla="*/ 51487 h 1309839"/>
                <a:gd name="connsiteX23" fmla="*/ 12068 w 1422468"/>
                <a:gd name="connsiteY23" fmla="*/ 402938 h 1309839"/>
                <a:gd name="connsiteX24" fmla="*/ 17288 w 1422468"/>
                <a:gd name="connsiteY24" fmla="*/ 479795 h 1309839"/>
                <a:gd name="connsiteX25" fmla="*/ 351415 w 1422468"/>
                <a:gd name="connsiteY25" fmla="*/ 814085 h 1309839"/>
                <a:gd name="connsiteX26" fmla="*/ 299953 w 1422468"/>
                <a:gd name="connsiteY26" fmla="*/ 916312 h 1309839"/>
                <a:gd name="connsiteX27" fmla="*/ 232829 w 1422468"/>
                <a:gd name="connsiteY27" fmla="*/ 934220 h 1309839"/>
                <a:gd name="connsiteX28" fmla="*/ 233576 w 1422468"/>
                <a:gd name="connsiteY28" fmla="*/ 1008092 h 1309839"/>
                <a:gd name="connsiteX29" fmla="*/ 261917 w 1422468"/>
                <a:gd name="connsiteY29" fmla="*/ 1047640 h 1309839"/>
                <a:gd name="connsiteX30" fmla="*/ 300699 w 1422468"/>
                <a:gd name="connsiteY30" fmla="*/ 1075995 h 130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422468" h="1309839">
                  <a:moveTo>
                    <a:pt x="300699" y="1075995"/>
                  </a:moveTo>
                  <a:cubicBezTo>
                    <a:pt x="323074" y="1086441"/>
                    <a:pt x="352906" y="1092411"/>
                    <a:pt x="374535" y="1076741"/>
                  </a:cubicBezTo>
                  <a:cubicBezTo>
                    <a:pt x="394672" y="1061817"/>
                    <a:pt x="396909" y="1033463"/>
                    <a:pt x="392435" y="1009585"/>
                  </a:cubicBezTo>
                  <a:cubicBezTo>
                    <a:pt x="383485" y="952875"/>
                    <a:pt x="454338" y="917804"/>
                    <a:pt x="494612" y="958098"/>
                  </a:cubicBezTo>
                  <a:lnTo>
                    <a:pt x="828738" y="1292387"/>
                  </a:lnTo>
                  <a:cubicBezTo>
                    <a:pt x="852604" y="1316265"/>
                    <a:pt x="891387" y="1315519"/>
                    <a:pt x="913761" y="1290895"/>
                  </a:cubicBezTo>
                  <a:cubicBezTo>
                    <a:pt x="1211343" y="962575"/>
                    <a:pt x="1400781" y="505165"/>
                    <a:pt x="1422409" y="61933"/>
                  </a:cubicBezTo>
                  <a:cubicBezTo>
                    <a:pt x="1423901" y="28355"/>
                    <a:pt x="1397052" y="0"/>
                    <a:pt x="1363490" y="0"/>
                  </a:cubicBezTo>
                  <a:lnTo>
                    <a:pt x="878708" y="0"/>
                  </a:lnTo>
                  <a:cubicBezTo>
                    <a:pt x="878708" y="1492"/>
                    <a:pt x="878708" y="2239"/>
                    <a:pt x="878708" y="3731"/>
                  </a:cubicBezTo>
                  <a:cubicBezTo>
                    <a:pt x="878708" y="7462"/>
                    <a:pt x="880199" y="9701"/>
                    <a:pt x="883183" y="11939"/>
                  </a:cubicBezTo>
                  <a:cubicBezTo>
                    <a:pt x="923457" y="40294"/>
                    <a:pt x="942848" y="79095"/>
                    <a:pt x="936136" y="117897"/>
                  </a:cubicBezTo>
                  <a:cubicBezTo>
                    <a:pt x="933153" y="138044"/>
                    <a:pt x="922711" y="157444"/>
                    <a:pt x="907049" y="173114"/>
                  </a:cubicBezTo>
                  <a:cubicBezTo>
                    <a:pt x="889149" y="191023"/>
                    <a:pt x="867521" y="201469"/>
                    <a:pt x="852604" y="206693"/>
                  </a:cubicBezTo>
                  <a:cubicBezTo>
                    <a:pt x="833213" y="213408"/>
                    <a:pt x="811584" y="217139"/>
                    <a:pt x="789956" y="217139"/>
                  </a:cubicBezTo>
                  <a:cubicBezTo>
                    <a:pt x="767581" y="217139"/>
                    <a:pt x="745952" y="213408"/>
                    <a:pt x="726561" y="206693"/>
                  </a:cubicBezTo>
                  <a:cubicBezTo>
                    <a:pt x="680320" y="190276"/>
                    <a:pt x="648996" y="157444"/>
                    <a:pt x="643029" y="117897"/>
                  </a:cubicBezTo>
                  <a:cubicBezTo>
                    <a:pt x="637809" y="86557"/>
                    <a:pt x="649742" y="55217"/>
                    <a:pt x="675846" y="29101"/>
                  </a:cubicBezTo>
                  <a:cubicBezTo>
                    <a:pt x="681812" y="23132"/>
                    <a:pt x="689270" y="17162"/>
                    <a:pt x="696728" y="11939"/>
                  </a:cubicBezTo>
                  <a:cubicBezTo>
                    <a:pt x="696728" y="11939"/>
                    <a:pt x="697474" y="11193"/>
                    <a:pt x="698220" y="10447"/>
                  </a:cubicBezTo>
                  <a:cubicBezTo>
                    <a:pt x="701203" y="7462"/>
                    <a:pt x="701203" y="3731"/>
                    <a:pt x="701203" y="746"/>
                  </a:cubicBezTo>
                  <a:lnTo>
                    <a:pt x="216421" y="746"/>
                  </a:lnTo>
                  <a:cubicBezTo>
                    <a:pt x="186589" y="746"/>
                    <a:pt x="161977" y="22385"/>
                    <a:pt x="158248" y="51487"/>
                  </a:cubicBezTo>
                  <a:cubicBezTo>
                    <a:pt x="141094" y="171622"/>
                    <a:pt x="85903" y="303696"/>
                    <a:pt x="12068" y="402938"/>
                  </a:cubicBezTo>
                  <a:cubicBezTo>
                    <a:pt x="-5832" y="426816"/>
                    <a:pt x="-3595" y="459648"/>
                    <a:pt x="17288" y="479795"/>
                  </a:cubicBezTo>
                  <a:lnTo>
                    <a:pt x="351415" y="814085"/>
                  </a:lnTo>
                  <a:cubicBezTo>
                    <a:pt x="391689" y="854379"/>
                    <a:pt x="356636" y="925266"/>
                    <a:pt x="299953" y="916312"/>
                  </a:cubicBezTo>
                  <a:cubicBezTo>
                    <a:pt x="276833" y="912581"/>
                    <a:pt x="247746" y="914073"/>
                    <a:pt x="232829" y="934220"/>
                  </a:cubicBezTo>
                  <a:cubicBezTo>
                    <a:pt x="217167" y="955859"/>
                    <a:pt x="223134" y="985707"/>
                    <a:pt x="233576" y="1008092"/>
                  </a:cubicBezTo>
                  <a:cubicBezTo>
                    <a:pt x="240288" y="1021523"/>
                    <a:pt x="249983" y="1035701"/>
                    <a:pt x="261917" y="1047640"/>
                  </a:cubicBezTo>
                  <a:cubicBezTo>
                    <a:pt x="273104" y="1059579"/>
                    <a:pt x="287274" y="1069279"/>
                    <a:pt x="300699" y="1075995"/>
                  </a:cubicBezTo>
                  <a:close/>
                </a:path>
              </a:pathLst>
            </a:custGeom>
            <a:solidFill>
              <a:schemeClr val="accent3"/>
            </a:solidFill>
            <a:ln w="7454"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7A8AA07F-64B1-D2BD-A1E9-1B0D2B469F79}"/>
                </a:ext>
              </a:extLst>
            </p:cNvPr>
            <p:cNvSpPr/>
            <p:nvPr/>
          </p:nvSpPr>
          <p:spPr>
            <a:xfrm>
              <a:off x="6624651" y="2324512"/>
              <a:ext cx="1421722" cy="1537665"/>
            </a:xfrm>
            <a:custGeom>
              <a:avLst/>
              <a:gdLst>
                <a:gd name="connsiteX0" fmla="*/ 835451 w 1421722"/>
                <a:gd name="connsiteY0" fmla="*/ 1530810 h 1537665"/>
                <a:gd name="connsiteX1" fmla="*/ 888403 w 1421722"/>
                <a:gd name="connsiteY1" fmla="*/ 1479324 h 1537665"/>
                <a:gd name="connsiteX2" fmla="*/ 854096 w 1421722"/>
                <a:gd name="connsiteY2" fmla="*/ 1418883 h 1537665"/>
                <a:gd name="connsiteX3" fmla="*/ 889895 w 1421722"/>
                <a:gd name="connsiteY3" fmla="*/ 1309940 h 1537665"/>
                <a:gd name="connsiteX4" fmla="*/ 1362744 w 1421722"/>
                <a:gd name="connsiteY4" fmla="*/ 1309940 h 1537665"/>
                <a:gd name="connsiteX5" fmla="*/ 1421663 w 1421722"/>
                <a:gd name="connsiteY5" fmla="*/ 1248007 h 1537665"/>
                <a:gd name="connsiteX6" fmla="*/ 913015 w 1421722"/>
                <a:gd name="connsiteY6" fmla="*/ 19045 h 1537665"/>
                <a:gd name="connsiteX7" fmla="*/ 827992 w 1421722"/>
                <a:gd name="connsiteY7" fmla="*/ 16807 h 1537665"/>
                <a:gd name="connsiteX8" fmla="*/ 484916 w 1421722"/>
                <a:gd name="connsiteY8" fmla="*/ 360050 h 1537665"/>
                <a:gd name="connsiteX9" fmla="*/ 487154 w 1421722"/>
                <a:gd name="connsiteY9" fmla="*/ 362289 h 1537665"/>
                <a:gd name="connsiteX10" fmla="*/ 496103 w 1421722"/>
                <a:gd name="connsiteY10" fmla="*/ 364528 h 1537665"/>
                <a:gd name="connsiteX11" fmla="*/ 608722 w 1421722"/>
                <a:gd name="connsiteY11" fmla="*/ 401837 h 1537665"/>
                <a:gd name="connsiteX12" fmla="*/ 627367 w 1421722"/>
                <a:gd name="connsiteY12" fmla="*/ 461531 h 1537665"/>
                <a:gd name="connsiteX13" fmla="*/ 612451 w 1421722"/>
                <a:gd name="connsiteY13" fmla="*/ 523464 h 1537665"/>
                <a:gd name="connsiteX14" fmla="*/ 575906 w 1421722"/>
                <a:gd name="connsiteY14" fmla="*/ 575697 h 1537665"/>
                <a:gd name="connsiteX15" fmla="*/ 523698 w 1421722"/>
                <a:gd name="connsiteY15" fmla="*/ 613006 h 1537665"/>
                <a:gd name="connsiteX16" fmla="*/ 402130 w 1421722"/>
                <a:gd name="connsiteY16" fmla="*/ 609275 h 1537665"/>
                <a:gd name="connsiteX17" fmla="*/ 362602 w 1421722"/>
                <a:gd name="connsiteY17" fmla="*/ 523464 h 1537665"/>
                <a:gd name="connsiteX18" fmla="*/ 364839 w 1421722"/>
                <a:gd name="connsiteY18" fmla="*/ 496602 h 1537665"/>
                <a:gd name="connsiteX19" fmla="*/ 364839 w 1421722"/>
                <a:gd name="connsiteY19" fmla="*/ 495109 h 1537665"/>
                <a:gd name="connsiteX20" fmla="*/ 359618 w 1421722"/>
                <a:gd name="connsiteY20" fmla="*/ 486155 h 1537665"/>
                <a:gd name="connsiteX21" fmla="*/ 17288 w 1421722"/>
                <a:gd name="connsiteY21" fmla="*/ 828653 h 1537665"/>
                <a:gd name="connsiteX22" fmla="*/ 12067 w 1421722"/>
                <a:gd name="connsiteY22" fmla="*/ 906256 h 1537665"/>
                <a:gd name="connsiteX23" fmla="*/ 157502 w 1421722"/>
                <a:gd name="connsiteY23" fmla="*/ 1257708 h 1537665"/>
                <a:gd name="connsiteX24" fmla="*/ 215676 w 1421722"/>
                <a:gd name="connsiteY24" fmla="*/ 1308448 h 1537665"/>
                <a:gd name="connsiteX25" fmla="*/ 688524 w 1421722"/>
                <a:gd name="connsiteY25" fmla="*/ 1308448 h 1537665"/>
                <a:gd name="connsiteX26" fmla="*/ 724324 w 1421722"/>
                <a:gd name="connsiteY26" fmla="*/ 1417391 h 1537665"/>
                <a:gd name="connsiteX27" fmla="*/ 690016 w 1421722"/>
                <a:gd name="connsiteY27" fmla="*/ 1477831 h 1537665"/>
                <a:gd name="connsiteX28" fmla="*/ 742969 w 1421722"/>
                <a:gd name="connsiteY28" fmla="*/ 1529318 h 1537665"/>
                <a:gd name="connsiteX29" fmla="*/ 790702 w 1421722"/>
                <a:gd name="connsiteY29" fmla="*/ 1537526 h 1537665"/>
                <a:gd name="connsiteX30" fmla="*/ 835451 w 1421722"/>
                <a:gd name="connsiteY30" fmla="*/ 1530810 h 1537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421722" h="1537665">
                  <a:moveTo>
                    <a:pt x="835451" y="1530810"/>
                  </a:moveTo>
                  <a:cubicBezTo>
                    <a:pt x="858571" y="1522602"/>
                    <a:pt x="883929" y="1505440"/>
                    <a:pt x="888403" y="1479324"/>
                  </a:cubicBezTo>
                  <a:cubicBezTo>
                    <a:pt x="892133" y="1454700"/>
                    <a:pt x="873487" y="1433060"/>
                    <a:pt x="854096" y="1418883"/>
                  </a:cubicBezTo>
                  <a:cubicBezTo>
                    <a:pt x="807855" y="1385305"/>
                    <a:pt x="832467" y="1309940"/>
                    <a:pt x="889895" y="1309940"/>
                  </a:cubicBezTo>
                  <a:lnTo>
                    <a:pt x="1362744" y="1309940"/>
                  </a:lnTo>
                  <a:cubicBezTo>
                    <a:pt x="1396305" y="1309940"/>
                    <a:pt x="1423155" y="1281585"/>
                    <a:pt x="1421663" y="1248007"/>
                  </a:cubicBezTo>
                  <a:cubicBezTo>
                    <a:pt x="1400034" y="805521"/>
                    <a:pt x="1210597" y="348112"/>
                    <a:pt x="913015" y="19045"/>
                  </a:cubicBezTo>
                  <a:cubicBezTo>
                    <a:pt x="890641" y="-5579"/>
                    <a:pt x="851113" y="-6325"/>
                    <a:pt x="827992" y="16807"/>
                  </a:cubicBezTo>
                  <a:lnTo>
                    <a:pt x="484916" y="360050"/>
                  </a:lnTo>
                  <a:cubicBezTo>
                    <a:pt x="485662" y="360797"/>
                    <a:pt x="486407" y="361543"/>
                    <a:pt x="487154" y="362289"/>
                  </a:cubicBezTo>
                  <a:cubicBezTo>
                    <a:pt x="489391" y="364528"/>
                    <a:pt x="492374" y="365274"/>
                    <a:pt x="496103" y="364528"/>
                  </a:cubicBezTo>
                  <a:cubicBezTo>
                    <a:pt x="544582" y="356319"/>
                    <a:pt x="585602" y="369751"/>
                    <a:pt x="608722" y="401837"/>
                  </a:cubicBezTo>
                  <a:cubicBezTo>
                    <a:pt x="620655" y="418253"/>
                    <a:pt x="627367" y="439146"/>
                    <a:pt x="627367" y="461531"/>
                  </a:cubicBezTo>
                  <a:cubicBezTo>
                    <a:pt x="627367" y="486901"/>
                    <a:pt x="619163" y="509287"/>
                    <a:pt x="612451" y="523464"/>
                  </a:cubicBezTo>
                  <a:cubicBezTo>
                    <a:pt x="603501" y="542119"/>
                    <a:pt x="590822" y="560027"/>
                    <a:pt x="575906" y="575697"/>
                  </a:cubicBezTo>
                  <a:cubicBezTo>
                    <a:pt x="559498" y="591367"/>
                    <a:pt x="541598" y="604052"/>
                    <a:pt x="523698" y="613006"/>
                  </a:cubicBezTo>
                  <a:cubicBezTo>
                    <a:pt x="479695" y="633899"/>
                    <a:pt x="434200" y="633153"/>
                    <a:pt x="402130" y="609275"/>
                  </a:cubicBezTo>
                  <a:cubicBezTo>
                    <a:pt x="376773" y="590621"/>
                    <a:pt x="362602" y="560027"/>
                    <a:pt x="362602" y="523464"/>
                  </a:cubicBezTo>
                  <a:cubicBezTo>
                    <a:pt x="362602" y="514510"/>
                    <a:pt x="363347" y="505556"/>
                    <a:pt x="364839" y="496602"/>
                  </a:cubicBezTo>
                  <a:cubicBezTo>
                    <a:pt x="364839" y="496602"/>
                    <a:pt x="364839" y="495855"/>
                    <a:pt x="364839" y="495109"/>
                  </a:cubicBezTo>
                  <a:cubicBezTo>
                    <a:pt x="364839" y="490632"/>
                    <a:pt x="361856" y="487647"/>
                    <a:pt x="359618" y="486155"/>
                  </a:cubicBezTo>
                  <a:lnTo>
                    <a:pt x="17288" y="828653"/>
                  </a:lnTo>
                  <a:cubicBezTo>
                    <a:pt x="-3595" y="849546"/>
                    <a:pt x="-5832" y="882378"/>
                    <a:pt x="12067" y="906256"/>
                  </a:cubicBezTo>
                  <a:cubicBezTo>
                    <a:pt x="85157" y="1003259"/>
                    <a:pt x="139602" y="1135334"/>
                    <a:pt x="157502" y="1257708"/>
                  </a:cubicBezTo>
                  <a:cubicBezTo>
                    <a:pt x="161977" y="1286809"/>
                    <a:pt x="186589" y="1308448"/>
                    <a:pt x="215676" y="1308448"/>
                  </a:cubicBezTo>
                  <a:lnTo>
                    <a:pt x="688524" y="1308448"/>
                  </a:lnTo>
                  <a:cubicBezTo>
                    <a:pt x="745952" y="1308448"/>
                    <a:pt x="770564" y="1383066"/>
                    <a:pt x="724324" y="1417391"/>
                  </a:cubicBezTo>
                  <a:cubicBezTo>
                    <a:pt x="704932" y="1430822"/>
                    <a:pt x="686287" y="1453207"/>
                    <a:pt x="690016" y="1477831"/>
                  </a:cubicBezTo>
                  <a:cubicBezTo>
                    <a:pt x="694491" y="1503948"/>
                    <a:pt x="719103" y="1521110"/>
                    <a:pt x="742969" y="1529318"/>
                  </a:cubicBezTo>
                  <a:cubicBezTo>
                    <a:pt x="757140" y="1534541"/>
                    <a:pt x="773547" y="1537526"/>
                    <a:pt x="790702" y="1537526"/>
                  </a:cubicBezTo>
                  <a:cubicBezTo>
                    <a:pt x="804126" y="1538272"/>
                    <a:pt x="820534" y="1536033"/>
                    <a:pt x="835451" y="1530810"/>
                  </a:cubicBezTo>
                  <a:close/>
                </a:path>
              </a:pathLst>
            </a:custGeom>
            <a:solidFill>
              <a:schemeClr val="accent1"/>
            </a:solidFill>
            <a:ln w="7454"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FEF2EB54-E290-153E-FD3E-28A8C6C1144D}"/>
                </a:ext>
              </a:extLst>
            </p:cNvPr>
            <p:cNvSpPr/>
            <p:nvPr/>
          </p:nvSpPr>
          <p:spPr>
            <a:xfrm>
              <a:off x="6117629" y="1707004"/>
              <a:ext cx="1309199" cy="1423163"/>
            </a:xfrm>
            <a:custGeom>
              <a:avLst/>
              <a:gdLst>
                <a:gd name="connsiteX0" fmla="*/ 1075469 w 1309199"/>
                <a:gd name="connsiteY0" fmla="*/ 1122317 h 1423163"/>
                <a:gd name="connsiteX1" fmla="*/ 1076215 w 1309199"/>
                <a:gd name="connsiteY1" fmla="*/ 1048445 h 1423163"/>
                <a:gd name="connsiteX2" fmla="*/ 1009092 w 1309199"/>
                <a:gd name="connsiteY2" fmla="*/ 1030537 h 1423163"/>
                <a:gd name="connsiteX3" fmla="*/ 957630 w 1309199"/>
                <a:gd name="connsiteY3" fmla="*/ 928310 h 1423163"/>
                <a:gd name="connsiteX4" fmla="*/ 1291756 w 1309199"/>
                <a:gd name="connsiteY4" fmla="*/ 594020 h 1423163"/>
                <a:gd name="connsiteX5" fmla="*/ 1290265 w 1309199"/>
                <a:gd name="connsiteY5" fmla="*/ 508956 h 1423163"/>
                <a:gd name="connsiteX6" fmla="*/ 61903 w 1309199"/>
                <a:gd name="connsiteY6" fmla="*/ 59 h 1423163"/>
                <a:gd name="connsiteX7" fmla="*/ 0 w 1309199"/>
                <a:gd name="connsiteY7" fmla="*/ 59008 h 1423163"/>
                <a:gd name="connsiteX8" fmla="*/ 0 w 1309199"/>
                <a:gd name="connsiteY8" fmla="*/ 544026 h 1423163"/>
                <a:gd name="connsiteX9" fmla="*/ 3729 w 1309199"/>
                <a:gd name="connsiteY9" fmla="*/ 544026 h 1423163"/>
                <a:gd name="connsiteX10" fmla="*/ 11933 w 1309199"/>
                <a:gd name="connsiteY10" fmla="*/ 539549 h 1423163"/>
                <a:gd name="connsiteX11" fmla="*/ 117839 w 1309199"/>
                <a:gd name="connsiteY11" fmla="*/ 486570 h 1423163"/>
                <a:gd name="connsiteX12" fmla="*/ 173029 w 1309199"/>
                <a:gd name="connsiteY12" fmla="*/ 515671 h 1423163"/>
                <a:gd name="connsiteX13" fmla="*/ 206591 w 1309199"/>
                <a:gd name="connsiteY13" fmla="*/ 570143 h 1423163"/>
                <a:gd name="connsiteX14" fmla="*/ 217033 w 1309199"/>
                <a:gd name="connsiteY14" fmla="*/ 632822 h 1423163"/>
                <a:gd name="connsiteX15" fmla="*/ 206591 w 1309199"/>
                <a:gd name="connsiteY15" fmla="*/ 696247 h 1423163"/>
                <a:gd name="connsiteX16" fmla="*/ 117839 w 1309199"/>
                <a:gd name="connsiteY16" fmla="*/ 779820 h 1423163"/>
                <a:gd name="connsiteX17" fmla="*/ 29087 w 1309199"/>
                <a:gd name="connsiteY17" fmla="*/ 746988 h 1423163"/>
                <a:gd name="connsiteX18" fmla="*/ 11933 w 1309199"/>
                <a:gd name="connsiteY18" fmla="*/ 726095 h 1423163"/>
                <a:gd name="connsiteX19" fmla="*/ 10441 w 1309199"/>
                <a:gd name="connsiteY19" fmla="*/ 724602 h 1423163"/>
                <a:gd name="connsiteX20" fmla="*/ 746 w 1309199"/>
                <a:gd name="connsiteY20" fmla="*/ 721617 h 1423163"/>
                <a:gd name="connsiteX21" fmla="*/ 746 w 1309199"/>
                <a:gd name="connsiteY21" fmla="*/ 1206636 h 1423163"/>
                <a:gd name="connsiteX22" fmla="*/ 51461 w 1309199"/>
                <a:gd name="connsiteY22" fmla="*/ 1264838 h 1423163"/>
                <a:gd name="connsiteX23" fmla="*/ 402742 w 1309199"/>
                <a:gd name="connsiteY23" fmla="*/ 1411090 h 1423163"/>
                <a:gd name="connsiteX24" fmla="*/ 479561 w 1309199"/>
                <a:gd name="connsiteY24" fmla="*/ 1405867 h 1423163"/>
                <a:gd name="connsiteX25" fmla="*/ 813687 w 1309199"/>
                <a:gd name="connsiteY25" fmla="*/ 1071577 h 1423163"/>
                <a:gd name="connsiteX26" fmla="*/ 915864 w 1309199"/>
                <a:gd name="connsiteY26" fmla="*/ 1123064 h 1423163"/>
                <a:gd name="connsiteX27" fmla="*/ 933764 w 1309199"/>
                <a:gd name="connsiteY27" fmla="*/ 1190220 h 1423163"/>
                <a:gd name="connsiteX28" fmla="*/ 1007600 w 1309199"/>
                <a:gd name="connsiteY28" fmla="*/ 1189474 h 1423163"/>
                <a:gd name="connsiteX29" fmla="*/ 1047128 w 1309199"/>
                <a:gd name="connsiteY29" fmla="*/ 1161119 h 1423163"/>
                <a:gd name="connsiteX30" fmla="*/ 1075469 w 1309199"/>
                <a:gd name="connsiteY30" fmla="*/ 1122317 h 1423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309199" h="1423163">
                  <a:moveTo>
                    <a:pt x="1075469" y="1122317"/>
                  </a:moveTo>
                  <a:cubicBezTo>
                    <a:pt x="1085911" y="1099932"/>
                    <a:pt x="1091877" y="1070085"/>
                    <a:pt x="1076215" y="1048445"/>
                  </a:cubicBezTo>
                  <a:cubicBezTo>
                    <a:pt x="1061299" y="1028298"/>
                    <a:pt x="1032958" y="1026060"/>
                    <a:pt x="1009092" y="1030537"/>
                  </a:cubicBezTo>
                  <a:cubicBezTo>
                    <a:pt x="952409" y="1039491"/>
                    <a:pt x="917356" y="968604"/>
                    <a:pt x="957630" y="928310"/>
                  </a:cubicBezTo>
                  <a:lnTo>
                    <a:pt x="1291756" y="594020"/>
                  </a:lnTo>
                  <a:cubicBezTo>
                    <a:pt x="1315623" y="570143"/>
                    <a:pt x="1314877" y="531341"/>
                    <a:pt x="1290265" y="508956"/>
                  </a:cubicBezTo>
                  <a:cubicBezTo>
                    <a:pt x="962105" y="211229"/>
                    <a:pt x="504918" y="21699"/>
                    <a:pt x="61903" y="59"/>
                  </a:cubicBezTo>
                  <a:cubicBezTo>
                    <a:pt x="28341" y="-1433"/>
                    <a:pt x="0" y="25430"/>
                    <a:pt x="0" y="59008"/>
                  </a:cubicBezTo>
                  <a:lnTo>
                    <a:pt x="0" y="544026"/>
                  </a:lnTo>
                  <a:cubicBezTo>
                    <a:pt x="1491" y="544026"/>
                    <a:pt x="2237" y="544026"/>
                    <a:pt x="3729" y="544026"/>
                  </a:cubicBezTo>
                  <a:cubicBezTo>
                    <a:pt x="7458" y="544026"/>
                    <a:pt x="9696" y="542534"/>
                    <a:pt x="11933" y="539549"/>
                  </a:cubicBezTo>
                  <a:cubicBezTo>
                    <a:pt x="40274" y="499255"/>
                    <a:pt x="79057" y="479854"/>
                    <a:pt x="117839" y="486570"/>
                  </a:cubicBezTo>
                  <a:cubicBezTo>
                    <a:pt x="137976" y="489555"/>
                    <a:pt x="157367" y="500001"/>
                    <a:pt x="173029" y="515671"/>
                  </a:cubicBezTo>
                  <a:cubicBezTo>
                    <a:pt x="190929" y="533580"/>
                    <a:pt x="201371" y="555219"/>
                    <a:pt x="206591" y="570143"/>
                  </a:cubicBezTo>
                  <a:cubicBezTo>
                    <a:pt x="213304" y="589543"/>
                    <a:pt x="217033" y="611183"/>
                    <a:pt x="217033" y="632822"/>
                  </a:cubicBezTo>
                  <a:cubicBezTo>
                    <a:pt x="217033" y="655207"/>
                    <a:pt x="213304" y="676847"/>
                    <a:pt x="206591" y="696247"/>
                  </a:cubicBezTo>
                  <a:cubicBezTo>
                    <a:pt x="190184" y="742511"/>
                    <a:pt x="157367" y="773850"/>
                    <a:pt x="117839" y="779820"/>
                  </a:cubicBezTo>
                  <a:cubicBezTo>
                    <a:pt x="86515" y="785043"/>
                    <a:pt x="55190" y="773104"/>
                    <a:pt x="29087" y="746988"/>
                  </a:cubicBezTo>
                  <a:cubicBezTo>
                    <a:pt x="23120" y="741018"/>
                    <a:pt x="17154" y="733556"/>
                    <a:pt x="11933" y="726095"/>
                  </a:cubicBezTo>
                  <a:cubicBezTo>
                    <a:pt x="11933" y="726095"/>
                    <a:pt x="11187" y="725348"/>
                    <a:pt x="10441" y="724602"/>
                  </a:cubicBezTo>
                  <a:cubicBezTo>
                    <a:pt x="7458" y="721617"/>
                    <a:pt x="3729" y="721617"/>
                    <a:pt x="746" y="721617"/>
                  </a:cubicBezTo>
                  <a:lnTo>
                    <a:pt x="746" y="1206636"/>
                  </a:lnTo>
                  <a:cubicBezTo>
                    <a:pt x="746" y="1236483"/>
                    <a:pt x="22375" y="1261107"/>
                    <a:pt x="51461" y="1264838"/>
                  </a:cubicBezTo>
                  <a:cubicBezTo>
                    <a:pt x="171538" y="1282000"/>
                    <a:pt x="303548" y="1337218"/>
                    <a:pt x="402742" y="1411090"/>
                  </a:cubicBezTo>
                  <a:cubicBezTo>
                    <a:pt x="426608" y="1428998"/>
                    <a:pt x="459424" y="1426760"/>
                    <a:pt x="479561" y="1405867"/>
                  </a:cubicBezTo>
                  <a:lnTo>
                    <a:pt x="813687" y="1071577"/>
                  </a:lnTo>
                  <a:cubicBezTo>
                    <a:pt x="853962" y="1031283"/>
                    <a:pt x="924814" y="1066354"/>
                    <a:pt x="915864" y="1123064"/>
                  </a:cubicBezTo>
                  <a:cubicBezTo>
                    <a:pt x="912135" y="1146195"/>
                    <a:pt x="913627" y="1175296"/>
                    <a:pt x="933764" y="1190220"/>
                  </a:cubicBezTo>
                  <a:cubicBezTo>
                    <a:pt x="955393" y="1205890"/>
                    <a:pt x="985225" y="1199920"/>
                    <a:pt x="1007600" y="1189474"/>
                  </a:cubicBezTo>
                  <a:cubicBezTo>
                    <a:pt x="1021025" y="1182758"/>
                    <a:pt x="1035195" y="1173058"/>
                    <a:pt x="1047128" y="1161119"/>
                  </a:cubicBezTo>
                  <a:cubicBezTo>
                    <a:pt x="1059062" y="1149926"/>
                    <a:pt x="1068757" y="1135749"/>
                    <a:pt x="1075469" y="1122317"/>
                  </a:cubicBezTo>
                  <a:close/>
                </a:path>
              </a:pathLst>
            </a:custGeom>
            <a:solidFill>
              <a:schemeClr val="tx2"/>
            </a:solidFill>
            <a:ln w="7454" cap="flat">
              <a:noFill/>
              <a:prstDash val="solid"/>
              <a:miter/>
            </a:ln>
          </p:spPr>
          <p:txBody>
            <a:bodyPr rtlCol="0" anchor="ctr"/>
            <a:lstStyle/>
            <a:p>
              <a:endParaRPr lang="en-US"/>
            </a:p>
          </p:txBody>
        </p:sp>
      </p:grpSp>
      <p:grpSp>
        <p:nvGrpSpPr>
          <p:cNvPr id="14" name="Graphic 2">
            <a:extLst>
              <a:ext uri="{FF2B5EF4-FFF2-40B4-BE49-F238E27FC236}">
                <a16:creationId xmlns:a16="http://schemas.microsoft.com/office/drawing/2014/main" id="{8317F61A-2E84-0695-F5EB-2583CAD2200C}"/>
              </a:ext>
            </a:extLst>
          </p:cNvPr>
          <p:cNvGrpSpPr/>
          <p:nvPr/>
        </p:nvGrpSpPr>
        <p:grpSpPr>
          <a:xfrm>
            <a:off x="4594669" y="2162981"/>
            <a:ext cx="3042937" cy="2985474"/>
            <a:chOff x="4594669" y="2162981"/>
            <a:chExt cx="3042937" cy="2985474"/>
          </a:xfrm>
          <a:solidFill>
            <a:schemeClr val="bg1"/>
          </a:solidFill>
        </p:grpSpPr>
        <p:sp>
          <p:nvSpPr>
            <p:cNvPr id="15" name="Freeform 14">
              <a:extLst>
                <a:ext uri="{FF2B5EF4-FFF2-40B4-BE49-F238E27FC236}">
                  <a16:creationId xmlns:a16="http://schemas.microsoft.com/office/drawing/2014/main" id="{E37B0DBD-E890-59B7-4DF3-63CCA96C9041}"/>
                </a:ext>
              </a:extLst>
            </p:cNvPr>
            <p:cNvSpPr/>
            <p:nvPr/>
          </p:nvSpPr>
          <p:spPr>
            <a:xfrm>
              <a:off x="5262921" y="4680599"/>
              <a:ext cx="424376" cy="367867"/>
            </a:xfrm>
            <a:custGeom>
              <a:avLst/>
              <a:gdLst>
                <a:gd name="connsiteX0" fmla="*/ 296835 w 424376"/>
                <a:gd name="connsiteY0" fmla="*/ 192515 h 367867"/>
                <a:gd name="connsiteX1" fmla="*/ 296835 w 424376"/>
                <a:gd name="connsiteY1" fmla="*/ 207439 h 367867"/>
                <a:gd name="connsiteX2" fmla="*/ 267003 w 424376"/>
                <a:gd name="connsiteY2" fmla="*/ 207439 h 367867"/>
                <a:gd name="connsiteX3" fmla="*/ 267003 w 424376"/>
                <a:gd name="connsiteY3" fmla="*/ 191769 h 367867"/>
                <a:gd name="connsiteX4" fmla="*/ 210321 w 424376"/>
                <a:gd name="connsiteY4" fmla="*/ 151475 h 367867"/>
                <a:gd name="connsiteX5" fmla="*/ 236424 w 424376"/>
                <a:gd name="connsiteY5" fmla="*/ 138044 h 367867"/>
                <a:gd name="connsiteX6" fmla="*/ 283411 w 424376"/>
                <a:gd name="connsiteY6" fmla="*/ 164906 h 367867"/>
                <a:gd name="connsiteX7" fmla="*/ 322193 w 424376"/>
                <a:gd name="connsiteY7" fmla="*/ 139536 h 367867"/>
                <a:gd name="connsiteX8" fmla="*/ 283411 w 424376"/>
                <a:gd name="connsiteY8" fmla="*/ 114912 h 367867"/>
                <a:gd name="connsiteX9" fmla="*/ 217779 w 424376"/>
                <a:gd name="connsiteY9" fmla="*/ 64171 h 367867"/>
                <a:gd name="connsiteX10" fmla="*/ 267003 w 424376"/>
                <a:gd name="connsiteY10" fmla="*/ 17162 h 367867"/>
                <a:gd name="connsiteX11" fmla="*/ 267003 w 424376"/>
                <a:gd name="connsiteY11" fmla="*/ 0 h 367867"/>
                <a:gd name="connsiteX12" fmla="*/ 296835 w 424376"/>
                <a:gd name="connsiteY12" fmla="*/ 0 h 367867"/>
                <a:gd name="connsiteX13" fmla="*/ 296835 w 424376"/>
                <a:gd name="connsiteY13" fmla="*/ 17162 h 367867"/>
                <a:gd name="connsiteX14" fmla="*/ 348297 w 424376"/>
                <a:gd name="connsiteY14" fmla="*/ 49248 h 367867"/>
                <a:gd name="connsiteX15" fmla="*/ 322939 w 424376"/>
                <a:gd name="connsiteY15" fmla="*/ 61933 h 367867"/>
                <a:gd name="connsiteX16" fmla="*/ 283411 w 424376"/>
                <a:gd name="connsiteY16" fmla="*/ 43278 h 367867"/>
                <a:gd name="connsiteX17" fmla="*/ 249103 w 424376"/>
                <a:gd name="connsiteY17" fmla="*/ 65664 h 367867"/>
                <a:gd name="connsiteX18" fmla="*/ 286394 w 424376"/>
                <a:gd name="connsiteY18" fmla="*/ 86557 h 367867"/>
                <a:gd name="connsiteX19" fmla="*/ 353518 w 424376"/>
                <a:gd name="connsiteY19" fmla="*/ 139536 h 367867"/>
                <a:gd name="connsiteX20" fmla="*/ 296835 w 424376"/>
                <a:gd name="connsiteY20" fmla="*/ 192515 h 367867"/>
                <a:gd name="connsiteX21" fmla="*/ 408708 w 424376"/>
                <a:gd name="connsiteY21" fmla="*/ 274595 h 367867"/>
                <a:gd name="connsiteX22" fmla="*/ 302802 w 424376"/>
                <a:gd name="connsiteY22" fmla="*/ 305935 h 367867"/>
                <a:gd name="connsiteX23" fmla="*/ 217033 w 424376"/>
                <a:gd name="connsiteY23" fmla="*/ 271610 h 367867"/>
                <a:gd name="connsiteX24" fmla="*/ 308023 w 424376"/>
                <a:gd name="connsiteY24" fmla="*/ 266387 h 367867"/>
                <a:gd name="connsiteX25" fmla="*/ 252832 w 424376"/>
                <a:gd name="connsiteY25" fmla="*/ 232809 h 367867"/>
                <a:gd name="connsiteX26" fmla="*/ 181980 w 424376"/>
                <a:gd name="connsiteY26" fmla="*/ 218631 h 367867"/>
                <a:gd name="connsiteX27" fmla="*/ 85769 w 424376"/>
                <a:gd name="connsiteY27" fmla="*/ 243255 h 367867"/>
                <a:gd name="connsiteX28" fmla="*/ 85769 w 424376"/>
                <a:gd name="connsiteY28" fmla="*/ 342497 h 367867"/>
                <a:gd name="connsiteX29" fmla="*/ 147672 w 424376"/>
                <a:gd name="connsiteY29" fmla="*/ 354437 h 367867"/>
                <a:gd name="connsiteX30" fmla="*/ 314735 w 424376"/>
                <a:gd name="connsiteY30" fmla="*/ 362644 h 367867"/>
                <a:gd name="connsiteX31" fmla="*/ 422879 w 424376"/>
                <a:gd name="connsiteY31" fmla="*/ 288773 h 367867"/>
                <a:gd name="connsiteX32" fmla="*/ 408708 w 424376"/>
                <a:gd name="connsiteY32" fmla="*/ 274595 h 367867"/>
                <a:gd name="connsiteX33" fmla="*/ 0 w 424376"/>
                <a:gd name="connsiteY33" fmla="*/ 367868 h 367867"/>
                <a:gd name="connsiteX34" fmla="*/ 69361 w 424376"/>
                <a:gd name="connsiteY34" fmla="*/ 367868 h 367867"/>
                <a:gd name="connsiteX35" fmla="*/ 69361 w 424376"/>
                <a:gd name="connsiteY35" fmla="*/ 244002 h 367867"/>
                <a:gd name="connsiteX36" fmla="*/ 0 w 424376"/>
                <a:gd name="connsiteY36" fmla="*/ 244002 h 367867"/>
                <a:gd name="connsiteX37" fmla="*/ 0 w 424376"/>
                <a:gd name="connsiteY37" fmla="*/ 367868 h 36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24376" h="367867">
                  <a:moveTo>
                    <a:pt x="296835" y="192515"/>
                  </a:moveTo>
                  <a:lnTo>
                    <a:pt x="296835" y="207439"/>
                  </a:lnTo>
                  <a:lnTo>
                    <a:pt x="267003" y="207439"/>
                  </a:lnTo>
                  <a:lnTo>
                    <a:pt x="267003" y="191769"/>
                  </a:lnTo>
                  <a:cubicBezTo>
                    <a:pt x="240899" y="188784"/>
                    <a:pt x="220762" y="176845"/>
                    <a:pt x="210321" y="151475"/>
                  </a:cubicBezTo>
                  <a:lnTo>
                    <a:pt x="236424" y="138044"/>
                  </a:lnTo>
                  <a:cubicBezTo>
                    <a:pt x="243883" y="156698"/>
                    <a:pt x="263274" y="164906"/>
                    <a:pt x="283411" y="164906"/>
                  </a:cubicBezTo>
                  <a:cubicBezTo>
                    <a:pt x="303548" y="164906"/>
                    <a:pt x="322193" y="158191"/>
                    <a:pt x="322193" y="139536"/>
                  </a:cubicBezTo>
                  <a:cubicBezTo>
                    <a:pt x="322193" y="123866"/>
                    <a:pt x="305785" y="117151"/>
                    <a:pt x="283411" y="114912"/>
                  </a:cubicBezTo>
                  <a:cubicBezTo>
                    <a:pt x="249103" y="111181"/>
                    <a:pt x="217779" y="101481"/>
                    <a:pt x="217779" y="64171"/>
                  </a:cubicBezTo>
                  <a:cubicBezTo>
                    <a:pt x="217779" y="35817"/>
                    <a:pt x="241645" y="20893"/>
                    <a:pt x="267003" y="17162"/>
                  </a:cubicBezTo>
                  <a:lnTo>
                    <a:pt x="267003" y="0"/>
                  </a:lnTo>
                  <a:lnTo>
                    <a:pt x="296835" y="0"/>
                  </a:lnTo>
                  <a:lnTo>
                    <a:pt x="296835" y="17162"/>
                  </a:lnTo>
                  <a:cubicBezTo>
                    <a:pt x="317719" y="19401"/>
                    <a:pt x="337855" y="28355"/>
                    <a:pt x="348297" y="49248"/>
                  </a:cubicBezTo>
                  <a:lnTo>
                    <a:pt x="322939" y="61933"/>
                  </a:lnTo>
                  <a:cubicBezTo>
                    <a:pt x="316973" y="52233"/>
                    <a:pt x="301311" y="43278"/>
                    <a:pt x="283411" y="43278"/>
                  </a:cubicBezTo>
                  <a:cubicBezTo>
                    <a:pt x="260291" y="43278"/>
                    <a:pt x="249103" y="52979"/>
                    <a:pt x="249103" y="65664"/>
                  </a:cubicBezTo>
                  <a:cubicBezTo>
                    <a:pt x="249103" y="80588"/>
                    <a:pt x="266257" y="84318"/>
                    <a:pt x="286394" y="86557"/>
                  </a:cubicBezTo>
                  <a:cubicBezTo>
                    <a:pt x="321448" y="91034"/>
                    <a:pt x="353518" y="99988"/>
                    <a:pt x="353518" y="139536"/>
                  </a:cubicBezTo>
                  <a:cubicBezTo>
                    <a:pt x="353518" y="172368"/>
                    <a:pt x="328160" y="188784"/>
                    <a:pt x="296835" y="192515"/>
                  </a:cubicBezTo>
                  <a:close/>
                  <a:moveTo>
                    <a:pt x="408708" y="274595"/>
                  </a:moveTo>
                  <a:cubicBezTo>
                    <a:pt x="378875" y="264895"/>
                    <a:pt x="355755" y="286534"/>
                    <a:pt x="302802" y="305935"/>
                  </a:cubicBezTo>
                  <a:cubicBezTo>
                    <a:pt x="294598" y="308919"/>
                    <a:pt x="220762" y="285788"/>
                    <a:pt x="217033" y="271610"/>
                  </a:cubicBezTo>
                  <a:cubicBezTo>
                    <a:pt x="214795" y="262656"/>
                    <a:pt x="290869" y="279818"/>
                    <a:pt x="308023" y="266387"/>
                  </a:cubicBezTo>
                  <a:cubicBezTo>
                    <a:pt x="338602" y="243255"/>
                    <a:pt x="305040" y="234301"/>
                    <a:pt x="252832" y="232809"/>
                  </a:cubicBezTo>
                  <a:cubicBezTo>
                    <a:pt x="252832" y="232809"/>
                    <a:pt x="227474" y="229078"/>
                    <a:pt x="181980" y="218631"/>
                  </a:cubicBezTo>
                  <a:cubicBezTo>
                    <a:pt x="155876" y="212662"/>
                    <a:pt x="85769" y="243255"/>
                    <a:pt x="85769" y="243255"/>
                  </a:cubicBezTo>
                  <a:lnTo>
                    <a:pt x="85769" y="342497"/>
                  </a:lnTo>
                  <a:cubicBezTo>
                    <a:pt x="85769" y="342497"/>
                    <a:pt x="132756" y="351452"/>
                    <a:pt x="147672" y="354437"/>
                  </a:cubicBezTo>
                  <a:cubicBezTo>
                    <a:pt x="173775" y="360406"/>
                    <a:pt x="298327" y="364137"/>
                    <a:pt x="314735" y="362644"/>
                  </a:cubicBezTo>
                  <a:cubicBezTo>
                    <a:pt x="331143" y="360406"/>
                    <a:pt x="417658" y="291757"/>
                    <a:pt x="422879" y="288773"/>
                  </a:cubicBezTo>
                  <a:cubicBezTo>
                    <a:pt x="425862" y="285042"/>
                    <a:pt x="425862" y="280564"/>
                    <a:pt x="408708" y="274595"/>
                  </a:cubicBezTo>
                  <a:close/>
                  <a:moveTo>
                    <a:pt x="0" y="367868"/>
                  </a:moveTo>
                  <a:lnTo>
                    <a:pt x="69361" y="367868"/>
                  </a:lnTo>
                  <a:lnTo>
                    <a:pt x="69361" y="244002"/>
                  </a:lnTo>
                  <a:lnTo>
                    <a:pt x="0" y="244002"/>
                  </a:lnTo>
                  <a:lnTo>
                    <a:pt x="0" y="367868"/>
                  </a:lnTo>
                  <a:close/>
                </a:path>
              </a:pathLst>
            </a:custGeom>
            <a:grpFill/>
            <a:ln w="7454"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18CEE576-75D4-60D3-8F0A-945358988BFE}"/>
                </a:ext>
              </a:extLst>
            </p:cNvPr>
            <p:cNvSpPr/>
            <p:nvPr/>
          </p:nvSpPr>
          <p:spPr>
            <a:xfrm>
              <a:off x="6325712" y="4764918"/>
              <a:ext cx="385587" cy="383537"/>
            </a:xfrm>
            <a:custGeom>
              <a:avLst/>
              <a:gdLst>
                <a:gd name="connsiteX0" fmla="*/ 149910 w 385587"/>
                <a:gd name="connsiteY0" fmla="*/ 79842 h 383537"/>
                <a:gd name="connsiteX1" fmla="*/ 192421 w 385587"/>
                <a:gd name="connsiteY1" fmla="*/ 37309 h 383537"/>
                <a:gd name="connsiteX2" fmla="*/ 234933 w 385587"/>
                <a:gd name="connsiteY2" fmla="*/ 79842 h 383537"/>
                <a:gd name="connsiteX3" fmla="*/ 192421 w 385587"/>
                <a:gd name="connsiteY3" fmla="*/ 122374 h 383537"/>
                <a:gd name="connsiteX4" fmla="*/ 149910 w 385587"/>
                <a:gd name="connsiteY4" fmla="*/ 79842 h 383537"/>
                <a:gd name="connsiteX5" fmla="*/ 249849 w 385587"/>
                <a:gd name="connsiteY5" fmla="*/ 140282 h 383537"/>
                <a:gd name="connsiteX6" fmla="*/ 137231 w 385587"/>
                <a:gd name="connsiteY6" fmla="*/ 140282 h 383537"/>
                <a:gd name="connsiteX7" fmla="*/ 122314 w 385587"/>
                <a:gd name="connsiteY7" fmla="*/ 155206 h 383537"/>
                <a:gd name="connsiteX8" fmla="*/ 122314 w 385587"/>
                <a:gd name="connsiteY8" fmla="*/ 252209 h 383537"/>
                <a:gd name="connsiteX9" fmla="*/ 137231 w 385587"/>
                <a:gd name="connsiteY9" fmla="*/ 267133 h 383537"/>
                <a:gd name="connsiteX10" fmla="*/ 150655 w 385587"/>
                <a:gd name="connsiteY10" fmla="*/ 267133 h 383537"/>
                <a:gd name="connsiteX11" fmla="*/ 150655 w 385587"/>
                <a:gd name="connsiteY11" fmla="*/ 368614 h 383537"/>
                <a:gd name="connsiteX12" fmla="*/ 165572 w 385587"/>
                <a:gd name="connsiteY12" fmla="*/ 383538 h 383537"/>
                <a:gd name="connsiteX13" fmla="*/ 222254 w 385587"/>
                <a:gd name="connsiteY13" fmla="*/ 383538 h 383537"/>
                <a:gd name="connsiteX14" fmla="*/ 237170 w 385587"/>
                <a:gd name="connsiteY14" fmla="*/ 368614 h 383537"/>
                <a:gd name="connsiteX15" fmla="*/ 237170 w 385587"/>
                <a:gd name="connsiteY15" fmla="*/ 267133 h 383537"/>
                <a:gd name="connsiteX16" fmla="*/ 250595 w 385587"/>
                <a:gd name="connsiteY16" fmla="*/ 267133 h 383537"/>
                <a:gd name="connsiteX17" fmla="*/ 265511 w 385587"/>
                <a:gd name="connsiteY17" fmla="*/ 252209 h 383537"/>
                <a:gd name="connsiteX18" fmla="*/ 265511 w 385587"/>
                <a:gd name="connsiteY18" fmla="*/ 155206 h 383537"/>
                <a:gd name="connsiteX19" fmla="*/ 249849 w 385587"/>
                <a:gd name="connsiteY19" fmla="*/ 140282 h 383537"/>
                <a:gd name="connsiteX20" fmla="*/ 319210 w 385587"/>
                <a:gd name="connsiteY20" fmla="*/ 79842 h 383537"/>
                <a:gd name="connsiteX21" fmla="*/ 358739 w 385587"/>
                <a:gd name="connsiteY21" fmla="*/ 40294 h 383537"/>
                <a:gd name="connsiteX22" fmla="*/ 319210 w 385587"/>
                <a:gd name="connsiteY22" fmla="*/ 746 h 383537"/>
                <a:gd name="connsiteX23" fmla="*/ 279682 w 385587"/>
                <a:gd name="connsiteY23" fmla="*/ 40294 h 383537"/>
                <a:gd name="connsiteX24" fmla="*/ 319210 w 385587"/>
                <a:gd name="connsiteY24" fmla="*/ 79842 h 383537"/>
                <a:gd name="connsiteX25" fmla="*/ 372163 w 385587"/>
                <a:gd name="connsiteY25" fmla="*/ 96258 h 383537"/>
                <a:gd name="connsiteX26" fmla="*/ 267003 w 385587"/>
                <a:gd name="connsiteY26" fmla="*/ 96258 h 383537"/>
                <a:gd name="connsiteX27" fmla="*/ 253578 w 385587"/>
                <a:gd name="connsiteY27" fmla="*/ 109689 h 383537"/>
                <a:gd name="connsiteX28" fmla="*/ 253578 w 385587"/>
                <a:gd name="connsiteY28" fmla="*/ 111181 h 383537"/>
                <a:gd name="connsiteX29" fmla="*/ 293852 w 385587"/>
                <a:gd name="connsiteY29" fmla="*/ 154460 h 383537"/>
                <a:gd name="connsiteX30" fmla="*/ 293852 w 385587"/>
                <a:gd name="connsiteY30" fmla="*/ 251463 h 383537"/>
                <a:gd name="connsiteX31" fmla="*/ 279682 w 385587"/>
                <a:gd name="connsiteY31" fmla="*/ 283549 h 383537"/>
                <a:gd name="connsiteX32" fmla="*/ 279682 w 385587"/>
                <a:gd name="connsiteY32" fmla="*/ 308173 h 383537"/>
                <a:gd name="connsiteX33" fmla="*/ 293106 w 385587"/>
                <a:gd name="connsiteY33" fmla="*/ 321604 h 383537"/>
                <a:gd name="connsiteX34" fmla="*/ 346060 w 385587"/>
                <a:gd name="connsiteY34" fmla="*/ 321604 h 383537"/>
                <a:gd name="connsiteX35" fmla="*/ 359484 w 385587"/>
                <a:gd name="connsiteY35" fmla="*/ 308173 h 383537"/>
                <a:gd name="connsiteX36" fmla="*/ 359484 w 385587"/>
                <a:gd name="connsiteY36" fmla="*/ 213408 h 383537"/>
                <a:gd name="connsiteX37" fmla="*/ 372163 w 385587"/>
                <a:gd name="connsiteY37" fmla="*/ 213408 h 383537"/>
                <a:gd name="connsiteX38" fmla="*/ 385588 w 385587"/>
                <a:gd name="connsiteY38" fmla="*/ 199977 h 383537"/>
                <a:gd name="connsiteX39" fmla="*/ 385588 w 385587"/>
                <a:gd name="connsiteY39" fmla="*/ 109689 h 383537"/>
                <a:gd name="connsiteX40" fmla="*/ 372163 w 385587"/>
                <a:gd name="connsiteY40" fmla="*/ 96258 h 383537"/>
                <a:gd name="connsiteX41" fmla="*/ 106652 w 385587"/>
                <a:gd name="connsiteY41" fmla="*/ 39548 h 383537"/>
                <a:gd name="connsiteX42" fmla="*/ 67124 w 385587"/>
                <a:gd name="connsiteY42" fmla="*/ 0 h 383537"/>
                <a:gd name="connsiteX43" fmla="*/ 27595 w 385587"/>
                <a:gd name="connsiteY43" fmla="*/ 39548 h 383537"/>
                <a:gd name="connsiteX44" fmla="*/ 67124 w 385587"/>
                <a:gd name="connsiteY44" fmla="*/ 79095 h 383537"/>
                <a:gd name="connsiteX45" fmla="*/ 106652 w 385587"/>
                <a:gd name="connsiteY45" fmla="*/ 39548 h 383537"/>
                <a:gd name="connsiteX46" fmla="*/ 0 w 385587"/>
                <a:gd name="connsiteY46" fmla="*/ 110435 h 383537"/>
                <a:gd name="connsiteX47" fmla="*/ 0 w 385587"/>
                <a:gd name="connsiteY47" fmla="*/ 200723 h 383537"/>
                <a:gd name="connsiteX48" fmla="*/ 13425 w 385587"/>
                <a:gd name="connsiteY48" fmla="*/ 214154 h 383537"/>
                <a:gd name="connsiteX49" fmla="*/ 26104 w 385587"/>
                <a:gd name="connsiteY49" fmla="*/ 214154 h 383537"/>
                <a:gd name="connsiteX50" fmla="*/ 26104 w 385587"/>
                <a:gd name="connsiteY50" fmla="*/ 308920 h 383537"/>
                <a:gd name="connsiteX51" fmla="*/ 39528 w 385587"/>
                <a:gd name="connsiteY51" fmla="*/ 322351 h 383537"/>
                <a:gd name="connsiteX52" fmla="*/ 92482 w 385587"/>
                <a:gd name="connsiteY52" fmla="*/ 322351 h 383537"/>
                <a:gd name="connsiteX53" fmla="*/ 105906 w 385587"/>
                <a:gd name="connsiteY53" fmla="*/ 308920 h 383537"/>
                <a:gd name="connsiteX54" fmla="*/ 105906 w 385587"/>
                <a:gd name="connsiteY54" fmla="*/ 284295 h 383537"/>
                <a:gd name="connsiteX55" fmla="*/ 91736 w 385587"/>
                <a:gd name="connsiteY55" fmla="*/ 252209 h 383537"/>
                <a:gd name="connsiteX56" fmla="*/ 91736 w 385587"/>
                <a:gd name="connsiteY56" fmla="*/ 155206 h 383537"/>
                <a:gd name="connsiteX57" fmla="*/ 132010 w 385587"/>
                <a:gd name="connsiteY57" fmla="*/ 111927 h 383537"/>
                <a:gd name="connsiteX58" fmla="*/ 132010 w 385587"/>
                <a:gd name="connsiteY58" fmla="*/ 110435 h 383537"/>
                <a:gd name="connsiteX59" fmla="*/ 118585 w 385587"/>
                <a:gd name="connsiteY59" fmla="*/ 97004 h 383537"/>
                <a:gd name="connsiteX60" fmla="*/ 13425 w 385587"/>
                <a:gd name="connsiteY60" fmla="*/ 97004 h 383537"/>
                <a:gd name="connsiteX61" fmla="*/ 0 w 385587"/>
                <a:gd name="connsiteY61" fmla="*/ 110435 h 383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85587" h="383537">
                  <a:moveTo>
                    <a:pt x="149910" y="79842"/>
                  </a:moveTo>
                  <a:cubicBezTo>
                    <a:pt x="149910" y="55964"/>
                    <a:pt x="169301" y="37309"/>
                    <a:pt x="192421" y="37309"/>
                  </a:cubicBezTo>
                  <a:cubicBezTo>
                    <a:pt x="215542" y="37309"/>
                    <a:pt x="234933" y="56710"/>
                    <a:pt x="234933" y="79842"/>
                  </a:cubicBezTo>
                  <a:cubicBezTo>
                    <a:pt x="234933" y="102973"/>
                    <a:pt x="215542" y="122374"/>
                    <a:pt x="192421" y="122374"/>
                  </a:cubicBezTo>
                  <a:cubicBezTo>
                    <a:pt x="169301" y="122374"/>
                    <a:pt x="149910" y="102973"/>
                    <a:pt x="149910" y="79842"/>
                  </a:cubicBezTo>
                  <a:close/>
                  <a:moveTo>
                    <a:pt x="249849" y="140282"/>
                  </a:moveTo>
                  <a:lnTo>
                    <a:pt x="137231" y="140282"/>
                  </a:lnTo>
                  <a:cubicBezTo>
                    <a:pt x="129026" y="140282"/>
                    <a:pt x="122314" y="146998"/>
                    <a:pt x="122314" y="155206"/>
                  </a:cubicBezTo>
                  <a:lnTo>
                    <a:pt x="122314" y="252209"/>
                  </a:lnTo>
                  <a:cubicBezTo>
                    <a:pt x="122314" y="260418"/>
                    <a:pt x="129026" y="267133"/>
                    <a:pt x="137231" y="267133"/>
                  </a:cubicBezTo>
                  <a:lnTo>
                    <a:pt x="150655" y="267133"/>
                  </a:lnTo>
                  <a:lnTo>
                    <a:pt x="150655" y="368614"/>
                  </a:lnTo>
                  <a:cubicBezTo>
                    <a:pt x="150655" y="376822"/>
                    <a:pt x="157368" y="383538"/>
                    <a:pt x="165572" y="383538"/>
                  </a:cubicBezTo>
                  <a:lnTo>
                    <a:pt x="222254" y="383538"/>
                  </a:lnTo>
                  <a:cubicBezTo>
                    <a:pt x="230458" y="383538"/>
                    <a:pt x="237170" y="376822"/>
                    <a:pt x="237170" y="368614"/>
                  </a:cubicBezTo>
                  <a:lnTo>
                    <a:pt x="237170" y="267133"/>
                  </a:lnTo>
                  <a:lnTo>
                    <a:pt x="250595" y="267133"/>
                  </a:lnTo>
                  <a:cubicBezTo>
                    <a:pt x="258799" y="267133"/>
                    <a:pt x="265511" y="260418"/>
                    <a:pt x="265511" y="252209"/>
                  </a:cubicBezTo>
                  <a:lnTo>
                    <a:pt x="265511" y="155206"/>
                  </a:lnTo>
                  <a:cubicBezTo>
                    <a:pt x="264020" y="146998"/>
                    <a:pt x="258053" y="140282"/>
                    <a:pt x="249849" y="140282"/>
                  </a:cubicBezTo>
                  <a:close/>
                  <a:moveTo>
                    <a:pt x="319210" y="79842"/>
                  </a:moveTo>
                  <a:cubicBezTo>
                    <a:pt x="341585" y="79842"/>
                    <a:pt x="358739" y="61933"/>
                    <a:pt x="358739" y="40294"/>
                  </a:cubicBezTo>
                  <a:cubicBezTo>
                    <a:pt x="358739" y="17909"/>
                    <a:pt x="340839" y="746"/>
                    <a:pt x="319210" y="746"/>
                  </a:cubicBezTo>
                  <a:cubicBezTo>
                    <a:pt x="296835" y="746"/>
                    <a:pt x="279682" y="18655"/>
                    <a:pt x="279682" y="40294"/>
                  </a:cubicBezTo>
                  <a:cubicBezTo>
                    <a:pt x="278936" y="61933"/>
                    <a:pt x="296835" y="79842"/>
                    <a:pt x="319210" y="79842"/>
                  </a:cubicBezTo>
                  <a:close/>
                  <a:moveTo>
                    <a:pt x="372163" y="96258"/>
                  </a:moveTo>
                  <a:lnTo>
                    <a:pt x="267003" y="96258"/>
                  </a:lnTo>
                  <a:cubicBezTo>
                    <a:pt x="259545" y="96258"/>
                    <a:pt x="253578" y="102227"/>
                    <a:pt x="253578" y="109689"/>
                  </a:cubicBezTo>
                  <a:lnTo>
                    <a:pt x="253578" y="111181"/>
                  </a:lnTo>
                  <a:cubicBezTo>
                    <a:pt x="275953" y="113420"/>
                    <a:pt x="293852" y="132074"/>
                    <a:pt x="293852" y="154460"/>
                  </a:cubicBezTo>
                  <a:lnTo>
                    <a:pt x="293852" y="251463"/>
                  </a:lnTo>
                  <a:cubicBezTo>
                    <a:pt x="293852" y="264149"/>
                    <a:pt x="288632" y="275341"/>
                    <a:pt x="279682" y="283549"/>
                  </a:cubicBezTo>
                  <a:lnTo>
                    <a:pt x="279682" y="308173"/>
                  </a:lnTo>
                  <a:cubicBezTo>
                    <a:pt x="279682" y="315635"/>
                    <a:pt x="285648" y="321604"/>
                    <a:pt x="293106" y="321604"/>
                  </a:cubicBezTo>
                  <a:lnTo>
                    <a:pt x="346060" y="321604"/>
                  </a:lnTo>
                  <a:cubicBezTo>
                    <a:pt x="353518" y="321604"/>
                    <a:pt x="359484" y="315635"/>
                    <a:pt x="359484" y="308173"/>
                  </a:cubicBezTo>
                  <a:lnTo>
                    <a:pt x="359484" y="213408"/>
                  </a:lnTo>
                  <a:lnTo>
                    <a:pt x="372163" y="213408"/>
                  </a:lnTo>
                  <a:cubicBezTo>
                    <a:pt x="379622" y="213408"/>
                    <a:pt x="385588" y="207439"/>
                    <a:pt x="385588" y="199977"/>
                  </a:cubicBezTo>
                  <a:lnTo>
                    <a:pt x="385588" y="109689"/>
                  </a:lnTo>
                  <a:cubicBezTo>
                    <a:pt x="385588" y="102973"/>
                    <a:pt x="379622" y="96258"/>
                    <a:pt x="372163" y="96258"/>
                  </a:cubicBezTo>
                  <a:close/>
                  <a:moveTo>
                    <a:pt x="106652" y="39548"/>
                  </a:moveTo>
                  <a:cubicBezTo>
                    <a:pt x="106652" y="17162"/>
                    <a:pt x="88753" y="0"/>
                    <a:pt x="67124" y="0"/>
                  </a:cubicBezTo>
                  <a:cubicBezTo>
                    <a:pt x="44749" y="0"/>
                    <a:pt x="27595" y="17909"/>
                    <a:pt x="27595" y="39548"/>
                  </a:cubicBezTo>
                  <a:cubicBezTo>
                    <a:pt x="27595" y="61933"/>
                    <a:pt x="45495" y="79095"/>
                    <a:pt x="67124" y="79095"/>
                  </a:cubicBezTo>
                  <a:cubicBezTo>
                    <a:pt x="88753" y="79842"/>
                    <a:pt x="106652" y="61933"/>
                    <a:pt x="106652" y="39548"/>
                  </a:cubicBezTo>
                  <a:close/>
                  <a:moveTo>
                    <a:pt x="0" y="110435"/>
                  </a:moveTo>
                  <a:lnTo>
                    <a:pt x="0" y="200723"/>
                  </a:lnTo>
                  <a:cubicBezTo>
                    <a:pt x="0" y="208185"/>
                    <a:pt x="5966" y="214154"/>
                    <a:pt x="13425" y="214154"/>
                  </a:cubicBezTo>
                  <a:lnTo>
                    <a:pt x="26104" y="214154"/>
                  </a:lnTo>
                  <a:lnTo>
                    <a:pt x="26104" y="308920"/>
                  </a:lnTo>
                  <a:cubicBezTo>
                    <a:pt x="26104" y="316381"/>
                    <a:pt x="32070" y="322351"/>
                    <a:pt x="39528" y="322351"/>
                  </a:cubicBezTo>
                  <a:lnTo>
                    <a:pt x="92482" y="322351"/>
                  </a:lnTo>
                  <a:cubicBezTo>
                    <a:pt x="99940" y="322351"/>
                    <a:pt x="105906" y="316381"/>
                    <a:pt x="105906" y="308920"/>
                  </a:cubicBezTo>
                  <a:lnTo>
                    <a:pt x="105906" y="284295"/>
                  </a:lnTo>
                  <a:cubicBezTo>
                    <a:pt x="97702" y="276087"/>
                    <a:pt x="91736" y="264895"/>
                    <a:pt x="91736" y="252209"/>
                  </a:cubicBezTo>
                  <a:lnTo>
                    <a:pt x="91736" y="155206"/>
                  </a:lnTo>
                  <a:cubicBezTo>
                    <a:pt x="91736" y="132074"/>
                    <a:pt x="109635" y="113420"/>
                    <a:pt x="132010" y="111927"/>
                  </a:cubicBezTo>
                  <a:lnTo>
                    <a:pt x="132010" y="110435"/>
                  </a:lnTo>
                  <a:cubicBezTo>
                    <a:pt x="132010" y="102973"/>
                    <a:pt x="126043" y="97004"/>
                    <a:pt x="118585" y="97004"/>
                  </a:cubicBezTo>
                  <a:lnTo>
                    <a:pt x="13425" y="97004"/>
                  </a:lnTo>
                  <a:cubicBezTo>
                    <a:pt x="5966" y="96258"/>
                    <a:pt x="0" y="102973"/>
                    <a:pt x="0" y="110435"/>
                  </a:cubicBezTo>
                  <a:close/>
                </a:path>
              </a:pathLst>
            </a:custGeom>
            <a:grpFill/>
            <a:ln w="7454"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3FCB62A9-DBEF-ADE3-54D3-13AF5383EEF8}"/>
                </a:ext>
              </a:extLst>
            </p:cNvPr>
            <p:cNvSpPr/>
            <p:nvPr/>
          </p:nvSpPr>
          <p:spPr>
            <a:xfrm>
              <a:off x="6529111" y="2222675"/>
              <a:ext cx="376106" cy="388440"/>
            </a:xfrm>
            <a:custGeom>
              <a:avLst/>
              <a:gdLst>
                <a:gd name="connsiteX0" fmla="*/ 209 w 376106"/>
                <a:gd name="connsiteY0" fmla="*/ 126105 h 388440"/>
                <a:gd name="connsiteX1" fmla="*/ 56145 w 376106"/>
                <a:gd name="connsiteY1" fmla="*/ 79841 h 388440"/>
                <a:gd name="connsiteX2" fmla="*/ 108352 w 376106"/>
                <a:gd name="connsiteY2" fmla="*/ 154460 h 388440"/>
                <a:gd name="connsiteX3" fmla="*/ 80758 w 376106"/>
                <a:gd name="connsiteY3" fmla="*/ 200723 h 388440"/>
                <a:gd name="connsiteX4" fmla="*/ 163543 w 376106"/>
                <a:gd name="connsiteY4" fmla="*/ 300711 h 388440"/>
                <a:gd name="connsiteX5" fmla="*/ 209038 w 376106"/>
                <a:gd name="connsiteY5" fmla="*/ 279818 h 388440"/>
                <a:gd name="connsiteX6" fmla="*/ 277653 w 376106"/>
                <a:gd name="connsiteY6" fmla="*/ 314889 h 388440"/>
                <a:gd name="connsiteX7" fmla="*/ 243346 w 376106"/>
                <a:gd name="connsiteY7" fmla="*/ 385776 h 388440"/>
                <a:gd name="connsiteX8" fmla="*/ 82249 w 376106"/>
                <a:gd name="connsiteY8" fmla="*/ 305188 h 388440"/>
                <a:gd name="connsiteX9" fmla="*/ 209 w 376106"/>
                <a:gd name="connsiteY9" fmla="*/ 126105 h 388440"/>
                <a:gd name="connsiteX10" fmla="*/ 267958 w 376106"/>
                <a:gd name="connsiteY10" fmla="*/ 165652 h 388440"/>
                <a:gd name="connsiteX11" fmla="*/ 211276 w 376106"/>
                <a:gd name="connsiteY11" fmla="*/ 165652 h 388440"/>
                <a:gd name="connsiteX12" fmla="*/ 211276 w 376106"/>
                <a:gd name="connsiteY12" fmla="*/ 99988 h 388440"/>
                <a:gd name="connsiteX13" fmla="*/ 198597 w 376106"/>
                <a:gd name="connsiteY13" fmla="*/ 87303 h 388440"/>
                <a:gd name="connsiteX14" fmla="*/ 185918 w 376106"/>
                <a:gd name="connsiteY14" fmla="*/ 99988 h 388440"/>
                <a:gd name="connsiteX15" fmla="*/ 185918 w 376106"/>
                <a:gd name="connsiteY15" fmla="*/ 178337 h 388440"/>
                <a:gd name="connsiteX16" fmla="*/ 198597 w 376106"/>
                <a:gd name="connsiteY16" fmla="*/ 191023 h 388440"/>
                <a:gd name="connsiteX17" fmla="*/ 267958 w 376106"/>
                <a:gd name="connsiteY17" fmla="*/ 191023 h 388440"/>
                <a:gd name="connsiteX18" fmla="*/ 280637 w 376106"/>
                <a:gd name="connsiteY18" fmla="*/ 178337 h 388440"/>
                <a:gd name="connsiteX19" fmla="*/ 267958 w 376106"/>
                <a:gd name="connsiteY19" fmla="*/ 165652 h 388440"/>
                <a:gd name="connsiteX20" fmla="*/ 198597 w 376106"/>
                <a:gd name="connsiteY20" fmla="*/ 0 h 388440"/>
                <a:gd name="connsiteX21" fmla="*/ 65095 w 376106"/>
                <a:gd name="connsiteY21" fmla="*/ 60441 h 388440"/>
                <a:gd name="connsiteX22" fmla="*/ 87470 w 376106"/>
                <a:gd name="connsiteY22" fmla="*/ 72380 h 388440"/>
                <a:gd name="connsiteX23" fmla="*/ 185172 w 376106"/>
                <a:gd name="connsiteY23" fmla="*/ 25370 h 388440"/>
                <a:gd name="connsiteX24" fmla="*/ 185172 w 376106"/>
                <a:gd name="connsiteY24" fmla="*/ 47756 h 388440"/>
                <a:gd name="connsiteX25" fmla="*/ 197851 w 376106"/>
                <a:gd name="connsiteY25" fmla="*/ 60441 h 388440"/>
                <a:gd name="connsiteX26" fmla="*/ 210530 w 376106"/>
                <a:gd name="connsiteY26" fmla="*/ 47756 h 388440"/>
                <a:gd name="connsiteX27" fmla="*/ 210530 w 376106"/>
                <a:gd name="connsiteY27" fmla="*/ 25370 h 388440"/>
                <a:gd name="connsiteX28" fmla="*/ 350743 w 376106"/>
                <a:gd name="connsiteY28" fmla="*/ 165652 h 388440"/>
                <a:gd name="connsiteX29" fmla="*/ 328369 w 376106"/>
                <a:gd name="connsiteY29" fmla="*/ 165652 h 388440"/>
                <a:gd name="connsiteX30" fmla="*/ 315690 w 376106"/>
                <a:gd name="connsiteY30" fmla="*/ 178337 h 388440"/>
                <a:gd name="connsiteX31" fmla="*/ 328369 w 376106"/>
                <a:gd name="connsiteY31" fmla="*/ 191023 h 388440"/>
                <a:gd name="connsiteX32" fmla="*/ 350743 w 376106"/>
                <a:gd name="connsiteY32" fmla="*/ 191023 h 388440"/>
                <a:gd name="connsiteX33" fmla="*/ 291078 w 376106"/>
                <a:gd name="connsiteY33" fmla="*/ 299965 h 388440"/>
                <a:gd name="connsiteX34" fmla="*/ 293316 w 376106"/>
                <a:gd name="connsiteY34" fmla="*/ 302204 h 388440"/>
                <a:gd name="connsiteX35" fmla="*/ 294061 w 376106"/>
                <a:gd name="connsiteY35" fmla="*/ 302950 h 388440"/>
                <a:gd name="connsiteX36" fmla="*/ 294807 w 376106"/>
                <a:gd name="connsiteY36" fmla="*/ 304442 h 388440"/>
                <a:gd name="connsiteX37" fmla="*/ 303011 w 376106"/>
                <a:gd name="connsiteY37" fmla="*/ 322351 h 388440"/>
                <a:gd name="connsiteX38" fmla="*/ 376101 w 376106"/>
                <a:gd name="connsiteY38" fmla="*/ 179084 h 388440"/>
                <a:gd name="connsiteX39" fmla="*/ 198597 w 376106"/>
                <a:gd name="connsiteY39" fmla="*/ 0 h 388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76106" h="388440">
                  <a:moveTo>
                    <a:pt x="209" y="126105"/>
                  </a:moveTo>
                  <a:cubicBezTo>
                    <a:pt x="4684" y="108196"/>
                    <a:pt x="33771" y="85065"/>
                    <a:pt x="56145" y="79841"/>
                  </a:cubicBezTo>
                  <a:cubicBezTo>
                    <a:pt x="77774" y="79095"/>
                    <a:pt x="115811" y="130582"/>
                    <a:pt x="108352" y="154460"/>
                  </a:cubicBezTo>
                  <a:cubicBezTo>
                    <a:pt x="100894" y="178337"/>
                    <a:pt x="79266" y="185799"/>
                    <a:pt x="80758" y="200723"/>
                  </a:cubicBezTo>
                  <a:cubicBezTo>
                    <a:pt x="118794" y="265641"/>
                    <a:pt x="140423" y="283549"/>
                    <a:pt x="163543" y="300711"/>
                  </a:cubicBezTo>
                  <a:cubicBezTo>
                    <a:pt x="183680" y="306681"/>
                    <a:pt x="189647" y="292503"/>
                    <a:pt x="209038" y="279818"/>
                  </a:cubicBezTo>
                  <a:cubicBezTo>
                    <a:pt x="229175" y="266387"/>
                    <a:pt x="261245" y="296234"/>
                    <a:pt x="277653" y="314889"/>
                  </a:cubicBezTo>
                  <a:cubicBezTo>
                    <a:pt x="290332" y="335036"/>
                    <a:pt x="287349" y="353690"/>
                    <a:pt x="243346" y="385776"/>
                  </a:cubicBezTo>
                  <a:cubicBezTo>
                    <a:pt x="162798" y="405923"/>
                    <a:pt x="82249" y="305188"/>
                    <a:pt x="82249" y="305188"/>
                  </a:cubicBezTo>
                  <a:cubicBezTo>
                    <a:pt x="3192" y="214900"/>
                    <a:pt x="-1282" y="147744"/>
                    <a:pt x="209" y="126105"/>
                  </a:cubicBezTo>
                  <a:close/>
                  <a:moveTo>
                    <a:pt x="267958" y="165652"/>
                  </a:moveTo>
                  <a:lnTo>
                    <a:pt x="211276" y="165652"/>
                  </a:lnTo>
                  <a:lnTo>
                    <a:pt x="211276" y="99988"/>
                  </a:lnTo>
                  <a:cubicBezTo>
                    <a:pt x="211276" y="93273"/>
                    <a:pt x="206055" y="87303"/>
                    <a:pt x="198597" y="87303"/>
                  </a:cubicBezTo>
                  <a:cubicBezTo>
                    <a:pt x="191884" y="87303"/>
                    <a:pt x="185918" y="92527"/>
                    <a:pt x="185918" y="99988"/>
                  </a:cubicBezTo>
                  <a:lnTo>
                    <a:pt x="185918" y="178337"/>
                  </a:lnTo>
                  <a:cubicBezTo>
                    <a:pt x="185918" y="185053"/>
                    <a:pt x="191139" y="191023"/>
                    <a:pt x="198597" y="191023"/>
                  </a:cubicBezTo>
                  <a:lnTo>
                    <a:pt x="267958" y="191023"/>
                  </a:lnTo>
                  <a:cubicBezTo>
                    <a:pt x="274670" y="191023"/>
                    <a:pt x="280637" y="185799"/>
                    <a:pt x="280637" y="178337"/>
                  </a:cubicBezTo>
                  <a:cubicBezTo>
                    <a:pt x="280637" y="170876"/>
                    <a:pt x="275416" y="165652"/>
                    <a:pt x="267958" y="165652"/>
                  </a:cubicBezTo>
                  <a:close/>
                  <a:moveTo>
                    <a:pt x="198597" y="0"/>
                  </a:moveTo>
                  <a:cubicBezTo>
                    <a:pt x="145643" y="0"/>
                    <a:pt x="97911" y="23132"/>
                    <a:pt x="65095" y="60441"/>
                  </a:cubicBezTo>
                  <a:cubicBezTo>
                    <a:pt x="73299" y="62679"/>
                    <a:pt x="80758" y="67156"/>
                    <a:pt x="87470" y="72380"/>
                  </a:cubicBezTo>
                  <a:cubicBezTo>
                    <a:pt x="112828" y="46263"/>
                    <a:pt x="147135" y="29101"/>
                    <a:pt x="185172" y="25370"/>
                  </a:cubicBezTo>
                  <a:lnTo>
                    <a:pt x="185172" y="47756"/>
                  </a:lnTo>
                  <a:cubicBezTo>
                    <a:pt x="185172" y="54471"/>
                    <a:pt x="190392" y="60441"/>
                    <a:pt x="197851" y="60441"/>
                  </a:cubicBezTo>
                  <a:cubicBezTo>
                    <a:pt x="204563" y="60441"/>
                    <a:pt x="210530" y="55217"/>
                    <a:pt x="210530" y="47756"/>
                  </a:cubicBezTo>
                  <a:lnTo>
                    <a:pt x="210530" y="25370"/>
                  </a:lnTo>
                  <a:cubicBezTo>
                    <a:pt x="285111" y="31340"/>
                    <a:pt x="344777" y="91034"/>
                    <a:pt x="350743" y="165652"/>
                  </a:cubicBezTo>
                  <a:lnTo>
                    <a:pt x="328369" y="165652"/>
                  </a:lnTo>
                  <a:cubicBezTo>
                    <a:pt x="321657" y="165652"/>
                    <a:pt x="315690" y="170876"/>
                    <a:pt x="315690" y="178337"/>
                  </a:cubicBezTo>
                  <a:cubicBezTo>
                    <a:pt x="315690" y="185799"/>
                    <a:pt x="320911" y="191023"/>
                    <a:pt x="328369" y="191023"/>
                  </a:cubicBezTo>
                  <a:lnTo>
                    <a:pt x="350743" y="191023"/>
                  </a:lnTo>
                  <a:cubicBezTo>
                    <a:pt x="347014" y="235047"/>
                    <a:pt x="324640" y="274595"/>
                    <a:pt x="291078" y="299965"/>
                  </a:cubicBezTo>
                  <a:cubicBezTo>
                    <a:pt x="291824" y="300711"/>
                    <a:pt x="292570" y="301458"/>
                    <a:pt x="293316" y="302204"/>
                  </a:cubicBezTo>
                  <a:lnTo>
                    <a:pt x="294061" y="302950"/>
                  </a:lnTo>
                  <a:lnTo>
                    <a:pt x="294807" y="304442"/>
                  </a:lnTo>
                  <a:cubicBezTo>
                    <a:pt x="298536" y="310412"/>
                    <a:pt x="301519" y="316381"/>
                    <a:pt x="303011" y="322351"/>
                  </a:cubicBezTo>
                  <a:cubicBezTo>
                    <a:pt x="347014" y="290265"/>
                    <a:pt x="376101" y="238032"/>
                    <a:pt x="376101" y="179084"/>
                  </a:cubicBezTo>
                  <a:cubicBezTo>
                    <a:pt x="376847" y="79841"/>
                    <a:pt x="297045" y="0"/>
                    <a:pt x="198597" y="0"/>
                  </a:cubicBezTo>
                  <a:close/>
                </a:path>
              </a:pathLst>
            </a:custGeom>
            <a:grpFill/>
            <a:ln w="7454"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7716B796-4BCD-69E5-D3AF-C3352D421CAA}"/>
                </a:ext>
              </a:extLst>
            </p:cNvPr>
            <p:cNvSpPr/>
            <p:nvPr/>
          </p:nvSpPr>
          <p:spPr>
            <a:xfrm>
              <a:off x="4609585" y="3924717"/>
              <a:ext cx="395283" cy="307427"/>
            </a:xfrm>
            <a:custGeom>
              <a:avLst/>
              <a:gdLst>
                <a:gd name="connsiteX0" fmla="*/ 367688 w 395283"/>
                <a:gd name="connsiteY0" fmla="*/ 47010 h 307427"/>
                <a:gd name="connsiteX1" fmla="*/ 264019 w 395283"/>
                <a:gd name="connsiteY1" fmla="*/ 47010 h 307427"/>
                <a:gd name="connsiteX2" fmla="*/ 264019 w 395283"/>
                <a:gd name="connsiteY2" fmla="*/ 10447 h 307427"/>
                <a:gd name="connsiteX3" fmla="*/ 253578 w 395283"/>
                <a:gd name="connsiteY3" fmla="*/ 0 h 307427"/>
                <a:gd name="connsiteX4" fmla="*/ 142451 w 395283"/>
                <a:gd name="connsiteY4" fmla="*/ 0 h 307427"/>
                <a:gd name="connsiteX5" fmla="*/ 132010 w 395283"/>
                <a:gd name="connsiteY5" fmla="*/ 10447 h 307427"/>
                <a:gd name="connsiteX6" fmla="*/ 132010 w 395283"/>
                <a:gd name="connsiteY6" fmla="*/ 47010 h 307427"/>
                <a:gd name="connsiteX7" fmla="*/ 28341 w 395283"/>
                <a:gd name="connsiteY7" fmla="*/ 47010 h 307427"/>
                <a:gd name="connsiteX8" fmla="*/ 746 w 395283"/>
                <a:gd name="connsiteY8" fmla="*/ 74618 h 307427"/>
                <a:gd name="connsiteX9" fmla="*/ 746 w 395283"/>
                <a:gd name="connsiteY9" fmla="*/ 111927 h 307427"/>
                <a:gd name="connsiteX10" fmla="*/ 28341 w 395283"/>
                <a:gd name="connsiteY10" fmla="*/ 139536 h 307427"/>
                <a:gd name="connsiteX11" fmla="*/ 155130 w 395283"/>
                <a:gd name="connsiteY11" fmla="*/ 139536 h 307427"/>
                <a:gd name="connsiteX12" fmla="*/ 155130 w 395283"/>
                <a:gd name="connsiteY12" fmla="*/ 135805 h 307427"/>
                <a:gd name="connsiteX13" fmla="*/ 167063 w 395283"/>
                <a:gd name="connsiteY13" fmla="*/ 123866 h 307427"/>
                <a:gd name="connsiteX14" fmla="*/ 228966 w 395283"/>
                <a:gd name="connsiteY14" fmla="*/ 123866 h 307427"/>
                <a:gd name="connsiteX15" fmla="*/ 240899 w 395283"/>
                <a:gd name="connsiteY15" fmla="*/ 135805 h 307427"/>
                <a:gd name="connsiteX16" fmla="*/ 240899 w 395283"/>
                <a:gd name="connsiteY16" fmla="*/ 139536 h 307427"/>
                <a:gd name="connsiteX17" fmla="*/ 367688 w 395283"/>
                <a:gd name="connsiteY17" fmla="*/ 139536 h 307427"/>
                <a:gd name="connsiteX18" fmla="*/ 395284 w 395283"/>
                <a:gd name="connsiteY18" fmla="*/ 111927 h 307427"/>
                <a:gd name="connsiteX19" fmla="*/ 395284 w 395283"/>
                <a:gd name="connsiteY19" fmla="*/ 74618 h 307427"/>
                <a:gd name="connsiteX20" fmla="*/ 367688 w 395283"/>
                <a:gd name="connsiteY20" fmla="*/ 47010 h 307427"/>
                <a:gd name="connsiteX21" fmla="*/ 242391 w 395283"/>
                <a:gd name="connsiteY21" fmla="*/ 47010 h 307427"/>
                <a:gd name="connsiteX22" fmla="*/ 152893 w 395283"/>
                <a:gd name="connsiteY22" fmla="*/ 47010 h 307427"/>
                <a:gd name="connsiteX23" fmla="*/ 152893 w 395283"/>
                <a:gd name="connsiteY23" fmla="*/ 20893 h 307427"/>
                <a:gd name="connsiteX24" fmla="*/ 242391 w 395283"/>
                <a:gd name="connsiteY24" fmla="*/ 20893 h 307427"/>
                <a:gd name="connsiteX25" fmla="*/ 242391 w 395283"/>
                <a:gd name="connsiteY25" fmla="*/ 47010 h 307427"/>
                <a:gd name="connsiteX26" fmla="*/ 395284 w 395283"/>
                <a:gd name="connsiteY26" fmla="*/ 152967 h 307427"/>
                <a:gd name="connsiteX27" fmla="*/ 395284 w 395283"/>
                <a:gd name="connsiteY27" fmla="*/ 276087 h 307427"/>
                <a:gd name="connsiteX28" fmla="*/ 363959 w 395283"/>
                <a:gd name="connsiteY28" fmla="*/ 307427 h 307427"/>
                <a:gd name="connsiteX29" fmla="*/ 31324 w 395283"/>
                <a:gd name="connsiteY29" fmla="*/ 307427 h 307427"/>
                <a:gd name="connsiteX30" fmla="*/ 0 w 395283"/>
                <a:gd name="connsiteY30" fmla="*/ 276087 h 307427"/>
                <a:gd name="connsiteX31" fmla="*/ 0 w 395283"/>
                <a:gd name="connsiteY31" fmla="*/ 152967 h 307427"/>
                <a:gd name="connsiteX32" fmla="*/ 27595 w 395283"/>
                <a:gd name="connsiteY32" fmla="*/ 161922 h 307427"/>
                <a:gd name="connsiteX33" fmla="*/ 154384 w 395283"/>
                <a:gd name="connsiteY33" fmla="*/ 161922 h 307427"/>
                <a:gd name="connsiteX34" fmla="*/ 154384 w 395283"/>
                <a:gd name="connsiteY34" fmla="*/ 176099 h 307427"/>
                <a:gd name="connsiteX35" fmla="*/ 166317 w 395283"/>
                <a:gd name="connsiteY35" fmla="*/ 188038 h 307427"/>
                <a:gd name="connsiteX36" fmla="*/ 228220 w 395283"/>
                <a:gd name="connsiteY36" fmla="*/ 188038 h 307427"/>
                <a:gd name="connsiteX37" fmla="*/ 240153 w 395283"/>
                <a:gd name="connsiteY37" fmla="*/ 176099 h 307427"/>
                <a:gd name="connsiteX38" fmla="*/ 240153 w 395283"/>
                <a:gd name="connsiteY38" fmla="*/ 161922 h 307427"/>
                <a:gd name="connsiteX39" fmla="*/ 366943 w 395283"/>
                <a:gd name="connsiteY39" fmla="*/ 161922 h 307427"/>
                <a:gd name="connsiteX40" fmla="*/ 395284 w 395283"/>
                <a:gd name="connsiteY40" fmla="*/ 152967 h 307427"/>
                <a:gd name="connsiteX41" fmla="*/ 169301 w 395283"/>
                <a:gd name="connsiteY41" fmla="*/ 164906 h 307427"/>
                <a:gd name="connsiteX42" fmla="*/ 169301 w 395283"/>
                <a:gd name="connsiteY42" fmla="*/ 147744 h 307427"/>
                <a:gd name="connsiteX43" fmla="*/ 177505 w 395283"/>
                <a:gd name="connsiteY43" fmla="*/ 139536 h 307427"/>
                <a:gd name="connsiteX44" fmla="*/ 217779 w 395283"/>
                <a:gd name="connsiteY44" fmla="*/ 139536 h 307427"/>
                <a:gd name="connsiteX45" fmla="*/ 225983 w 395283"/>
                <a:gd name="connsiteY45" fmla="*/ 147744 h 307427"/>
                <a:gd name="connsiteX46" fmla="*/ 225983 w 395283"/>
                <a:gd name="connsiteY46" fmla="*/ 164906 h 307427"/>
                <a:gd name="connsiteX47" fmla="*/ 217779 w 395283"/>
                <a:gd name="connsiteY47" fmla="*/ 173114 h 307427"/>
                <a:gd name="connsiteX48" fmla="*/ 177505 w 395283"/>
                <a:gd name="connsiteY48" fmla="*/ 173114 h 307427"/>
                <a:gd name="connsiteX49" fmla="*/ 169301 w 395283"/>
                <a:gd name="connsiteY49" fmla="*/ 164906 h 30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95283" h="307427">
                  <a:moveTo>
                    <a:pt x="367688" y="47010"/>
                  </a:moveTo>
                  <a:lnTo>
                    <a:pt x="264019" y="47010"/>
                  </a:lnTo>
                  <a:lnTo>
                    <a:pt x="264019" y="10447"/>
                  </a:lnTo>
                  <a:cubicBezTo>
                    <a:pt x="264019" y="4477"/>
                    <a:pt x="259545" y="0"/>
                    <a:pt x="253578" y="0"/>
                  </a:cubicBezTo>
                  <a:lnTo>
                    <a:pt x="142451" y="0"/>
                  </a:lnTo>
                  <a:cubicBezTo>
                    <a:pt x="136485" y="0"/>
                    <a:pt x="132010" y="4477"/>
                    <a:pt x="132010" y="10447"/>
                  </a:cubicBezTo>
                  <a:lnTo>
                    <a:pt x="132010" y="47010"/>
                  </a:lnTo>
                  <a:lnTo>
                    <a:pt x="28341" y="47010"/>
                  </a:lnTo>
                  <a:cubicBezTo>
                    <a:pt x="12679" y="47010"/>
                    <a:pt x="746" y="59695"/>
                    <a:pt x="746" y="74618"/>
                  </a:cubicBezTo>
                  <a:lnTo>
                    <a:pt x="746" y="111927"/>
                  </a:lnTo>
                  <a:cubicBezTo>
                    <a:pt x="746" y="127597"/>
                    <a:pt x="13425" y="139536"/>
                    <a:pt x="28341" y="139536"/>
                  </a:cubicBezTo>
                  <a:lnTo>
                    <a:pt x="155130" y="139536"/>
                  </a:lnTo>
                  <a:lnTo>
                    <a:pt x="155130" y="135805"/>
                  </a:lnTo>
                  <a:cubicBezTo>
                    <a:pt x="155130" y="129090"/>
                    <a:pt x="160351" y="123866"/>
                    <a:pt x="167063" y="123866"/>
                  </a:cubicBezTo>
                  <a:lnTo>
                    <a:pt x="228966" y="123866"/>
                  </a:lnTo>
                  <a:cubicBezTo>
                    <a:pt x="235678" y="123866"/>
                    <a:pt x="240899" y="129090"/>
                    <a:pt x="240899" y="135805"/>
                  </a:cubicBezTo>
                  <a:lnTo>
                    <a:pt x="240899" y="139536"/>
                  </a:lnTo>
                  <a:lnTo>
                    <a:pt x="367688" y="139536"/>
                  </a:lnTo>
                  <a:cubicBezTo>
                    <a:pt x="383350" y="139536"/>
                    <a:pt x="395284" y="126851"/>
                    <a:pt x="395284" y="111927"/>
                  </a:cubicBezTo>
                  <a:lnTo>
                    <a:pt x="395284" y="74618"/>
                  </a:lnTo>
                  <a:cubicBezTo>
                    <a:pt x="395284" y="59695"/>
                    <a:pt x="382605" y="47010"/>
                    <a:pt x="367688" y="47010"/>
                  </a:cubicBezTo>
                  <a:close/>
                  <a:moveTo>
                    <a:pt x="242391" y="47010"/>
                  </a:moveTo>
                  <a:lnTo>
                    <a:pt x="152893" y="47010"/>
                  </a:lnTo>
                  <a:lnTo>
                    <a:pt x="152893" y="20893"/>
                  </a:lnTo>
                  <a:lnTo>
                    <a:pt x="242391" y="20893"/>
                  </a:lnTo>
                  <a:lnTo>
                    <a:pt x="242391" y="47010"/>
                  </a:lnTo>
                  <a:close/>
                  <a:moveTo>
                    <a:pt x="395284" y="152967"/>
                  </a:moveTo>
                  <a:lnTo>
                    <a:pt x="395284" y="276087"/>
                  </a:lnTo>
                  <a:cubicBezTo>
                    <a:pt x="395284" y="293250"/>
                    <a:pt x="381113" y="307427"/>
                    <a:pt x="363959" y="307427"/>
                  </a:cubicBezTo>
                  <a:lnTo>
                    <a:pt x="31324" y="307427"/>
                  </a:lnTo>
                  <a:cubicBezTo>
                    <a:pt x="14170" y="307427"/>
                    <a:pt x="0" y="293250"/>
                    <a:pt x="0" y="276087"/>
                  </a:cubicBezTo>
                  <a:lnTo>
                    <a:pt x="0" y="152967"/>
                  </a:lnTo>
                  <a:cubicBezTo>
                    <a:pt x="8204" y="158191"/>
                    <a:pt x="17900" y="161922"/>
                    <a:pt x="27595" y="161922"/>
                  </a:cubicBezTo>
                  <a:lnTo>
                    <a:pt x="154384" y="161922"/>
                  </a:lnTo>
                  <a:lnTo>
                    <a:pt x="154384" y="176099"/>
                  </a:lnTo>
                  <a:cubicBezTo>
                    <a:pt x="154384" y="182815"/>
                    <a:pt x="159605" y="188038"/>
                    <a:pt x="166317" y="188038"/>
                  </a:cubicBezTo>
                  <a:lnTo>
                    <a:pt x="228220" y="188038"/>
                  </a:lnTo>
                  <a:cubicBezTo>
                    <a:pt x="234933" y="188038"/>
                    <a:pt x="240153" y="182815"/>
                    <a:pt x="240153" y="176099"/>
                  </a:cubicBezTo>
                  <a:lnTo>
                    <a:pt x="240153" y="161922"/>
                  </a:lnTo>
                  <a:lnTo>
                    <a:pt x="366943" y="161922"/>
                  </a:lnTo>
                  <a:cubicBezTo>
                    <a:pt x="378130" y="161922"/>
                    <a:pt x="387079" y="158937"/>
                    <a:pt x="395284" y="152967"/>
                  </a:cubicBezTo>
                  <a:close/>
                  <a:moveTo>
                    <a:pt x="169301" y="164906"/>
                  </a:moveTo>
                  <a:lnTo>
                    <a:pt x="169301" y="147744"/>
                  </a:lnTo>
                  <a:cubicBezTo>
                    <a:pt x="169301" y="143267"/>
                    <a:pt x="173030" y="139536"/>
                    <a:pt x="177505" y="139536"/>
                  </a:cubicBezTo>
                  <a:lnTo>
                    <a:pt x="217779" y="139536"/>
                  </a:lnTo>
                  <a:cubicBezTo>
                    <a:pt x="222254" y="139536"/>
                    <a:pt x="225983" y="143267"/>
                    <a:pt x="225983" y="147744"/>
                  </a:cubicBezTo>
                  <a:lnTo>
                    <a:pt x="225983" y="164906"/>
                  </a:lnTo>
                  <a:cubicBezTo>
                    <a:pt x="225983" y="169383"/>
                    <a:pt x="222254" y="173114"/>
                    <a:pt x="217779" y="173114"/>
                  </a:cubicBezTo>
                  <a:lnTo>
                    <a:pt x="177505" y="173114"/>
                  </a:lnTo>
                  <a:cubicBezTo>
                    <a:pt x="173030" y="173114"/>
                    <a:pt x="169301" y="169383"/>
                    <a:pt x="169301" y="164906"/>
                  </a:cubicBezTo>
                  <a:close/>
                </a:path>
              </a:pathLst>
            </a:custGeom>
            <a:grpFill/>
            <a:ln w="7454"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959EE5F-3C36-F30A-7EB8-9BCEA490EFD9}"/>
                </a:ext>
              </a:extLst>
            </p:cNvPr>
            <p:cNvSpPr/>
            <p:nvPr/>
          </p:nvSpPr>
          <p:spPr>
            <a:xfrm>
              <a:off x="5474626" y="2162981"/>
              <a:ext cx="373762" cy="419354"/>
            </a:xfrm>
            <a:custGeom>
              <a:avLst/>
              <a:gdLst>
                <a:gd name="connsiteX0" fmla="*/ 373762 w 373762"/>
                <a:gd name="connsiteY0" fmla="*/ 168637 h 419354"/>
                <a:gd name="connsiteX1" fmla="*/ 361083 w 373762"/>
                <a:gd name="connsiteY1" fmla="*/ 104466 h 419354"/>
                <a:gd name="connsiteX2" fmla="*/ 205208 w 373762"/>
                <a:gd name="connsiteY2" fmla="*/ 0 h 419354"/>
                <a:gd name="connsiteX3" fmla="*/ 89606 w 373762"/>
                <a:gd name="connsiteY3" fmla="*/ 46263 h 419354"/>
                <a:gd name="connsiteX4" fmla="*/ 43365 w 373762"/>
                <a:gd name="connsiteY4" fmla="*/ 121628 h 419354"/>
                <a:gd name="connsiteX5" fmla="*/ 37399 w 373762"/>
                <a:gd name="connsiteY5" fmla="*/ 179830 h 419354"/>
                <a:gd name="connsiteX6" fmla="*/ 38144 w 373762"/>
                <a:gd name="connsiteY6" fmla="*/ 193261 h 419354"/>
                <a:gd name="connsiteX7" fmla="*/ 854 w 373762"/>
                <a:gd name="connsiteY7" fmla="*/ 284295 h 419354"/>
                <a:gd name="connsiteX8" fmla="*/ 10549 w 373762"/>
                <a:gd name="connsiteY8" fmla="*/ 298473 h 419354"/>
                <a:gd name="connsiteX9" fmla="*/ 45603 w 373762"/>
                <a:gd name="connsiteY9" fmla="*/ 298473 h 419354"/>
                <a:gd name="connsiteX10" fmla="*/ 45603 w 373762"/>
                <a:gd name="connsiteY10" fmla="*/ 357421 h 419354"/>
                <a:gd name="connsiteX11" fmla="*/ 64248 w 373762"/>
                <a:gd name="connsiteY11" fmla="*/ 380553 h 419354"/>
                <a:gd name="connsiteX12" fmla="*/ 69469 w 373762"/>
                <a:gd name="connsiteY12" fmla="*/ 381299 h 419354"/>
                <a:gd name="connsiteX13" fmla="*/ 106014 w 373762"/>
                <a:gd name="connsiteY13" fmla="*/ 381299 h 419354"/>
                <a:gd name="connsiteX14" fmla="*/ 106014 w 373762"/>
                <a:gd name="connsiteY14" fmla="*/ 419354 h 419354"/>
                <a:gd name="connsiteX15" fmla="*/ 305147 w 373762"/>
                <a:gd name="connsiteY15" fmla="*/ 419354 h 419354"/>
                <a:gd name="connsiteX16" fmla="*/ 305147 w 373762"/>
                <a:gd name="connsiteY16" fmla="*/ 358167 h 419354"/>
                <a:gd name="connsiteX17" fmla="*/ 306639 w 373762"/>
                <a:gd name="connsiteY17" fmla="*/ 349959 h 419354"/>
                <a:gd name="connsiteX18" fmla="*/ 327522 w 373762"/>
                <a:gd name="connsiteY18" fmla="*/ 311904 h 419354"/>
                <a:gd name="connsiteX19" fmla="*/ 373017 w 373762"/>
                <a:gd name="connsiteY19" fmla="*/ 170876 h 419354"/>
                <a:gd name="connsiteX20" fmla="*/ 373017 w 373762"/>
                <a:gd name="connsiteY20" fmla="*/ 170130 h 419354"/>
                <a:gd name="connsiteX21" fmla="*/ 373762 w 373762"/>
                <a:gd name="connsiteY21" fmla="*/ 168637 h 419354"/>
                <a:gd name="connsiteX22" fmla="*/ 205208 w 373762"/>
                <a:gd name="connsiteY22" fmla="*/ 282057 h 419354"/>
                <a:gd name="connsiteX23" fmla="*/ 91843 w 373762"/>
                <a:gd name="connsiteY23" fmla="*/ 168637 h 419354"/>
                <a:gd name="connsiteX24" fmla="*/ 205208 w 373762"/>
                <a:gd name="connsiteY24" fmla="*/ 55217 h 419354"/>
                <a:gd name="connsiteX25" fmla="*/ 318572 w 373762"/>
                <a:gd name="connsiteY25" fmla="*/ 168637 h 419354"/>
                <a:gd name="connsiteX26" fmla="*/ 205208 w 373762"/>
                <a:gd name="connsiteY26" fmla="*/ 282057 h 419354"/>
                <a:gd name="connsiteX27" fmla="*/ 299181 w 373762"/>
                <a:gd name="connsiteY27" fmla="*/ 179830 h 419354"/>
                <a:gd name="connsiteX28" fmla="*/ 299181 w 373762"/>
                <a:gd name="connsiteY28" fmla="*/ 155952 h 419354"/>
                <a:gd name="connsiteX29" fmla="*/ 272331 w 373762"/>
                <a:gd name="connsiteY29" fmla="*/ 145506 h 419354"/>
                <a:gd name="connsiteX30" fmla="*/ 268602 w 373762"/>
                <a:gd name="connsiteY30" fmla="*/ 136551 h 419354"/>
                <a:gd name="connsiteX31" fmla="*/ 279790 w 373762"/>
                <a:gd name="connsiteY31" fmla="*/ 110435 h 419354"/>
                <a:gd name="connsiteX32" fmla="*/ 263382 w 373762"/>
                <a:gd name="connsiteY32" fmla="*/ 94019 h 419354"/>
                <a:gd name="connsiteX33" fmla="*/ 237278 w 373762"/>
                <a:gd name="connsiteY33" fmla="*/ 105212 h 419354"/>
                <a:gd name="connsiteX34" fmla="*/ 228328 w 373762"/>
                <a:gd name="connsiteY34" fmla="*/ 101481 h 419354"/>
                <a:gd name="connsiteX35" fmla="*/ 217887 w 373762"/>
                <a:gd name="connsiteY35" fmla="*/ 74618 h 419354"/>
                <a:gd name="connsiteX36" fmla="*/ 194021 w 373762"/>
                <a:gd name="connsiteY36" fmla="*/ 74618 h 419354"/>
                <a:gd name="connsiteX37" fmla="*/ 183579 w 373762"/>
                <a:gd name="connsiteY37" fmla="*/ 101481 h 419354"/>
                <a:gd name="connsiteX38" fmla="*/ 174629 w 373762"/>
                <a:gd name="connsiteY38" fmla="*/ 105212 h 419354"/>
                <a:gd name="connsiteX39" fmla="*/ 148525 w 373762"/>
                <a:gd name="connsiteY39" fmla="*/ 94019 h 419354"/>
                <a:gd name="connsiteX40" fmla="*/ 132118 w 373762"/>
                <a:gd name="connsiteY40" fmla="*/ 110435 h 419354"/>
                <a:gd name="connsiteX41" fmla="*/ 143305 w 373762"/>
                <a:gd name="connsiteY41" fmla="*/ 136551 h 419354"/>
                <a:gd name="connsiteX42" fmla="*/ 139576 w 373762"/>
                <a:gd name="connsiteY42" fmla="*/ 145506 h 419354"/>
                <a:gd name="connsiteX43" fmla="*/ 112726 w 373762"/>
                <a:gd name="connsiteY43" fmla="*/ 155952 h 419354"/>
                <a:gd name="connsiteX44" fmla="*/ 112726 w 373762"/>
                <a:gd name="connsiteY44" fmla="*/ 179830 h 419354"/>
                <a:gd name="connsiteX45" fmla="*/ 139576 w 373762"/>
                <a:gd name="connsiteY45" fmla="*/ 190276 h 419354"/>
                <a:gd name="connsiteX46" fmla="*/ 143305 w 373762"/>
                <a:gd name="connsiteY46" fmla="*/ 199231 h 419354"/>
                <a:gd name="connsiteX47" fmla="*/ 132118 w 373762"/>
                <a:gd name="connsiteY47" fmla="*/ 225347 h 419354"/>
                <a:gd name="connsiteX48" fmla="*/ 148525 w 373762"/>
                <a:gd name="connsiteY48" fmla="*/ 241763 h 419354"/>
                <a:gd name="connsiteX49" fmla="*/ 174629 w 373762"/>
                <a:gd name="connsiteY49" fmla="*/ 230570 h 419354"/>
                <a:gd name="connsiteX50" fmla="*/ 183579 w 373762"/>
                <a:gd name="connsiteY50" fmla="*/ 234301 h 419354"/>
                <a:gd name="connsiteX51" fmla="*/ 194021 w 373762"/>
                <a:gd name="connsiteY51" fmla="*/ 261164 h 419354"/>
                <a:gd name="connsiteX52" fmla="*/ 217887 w 373762"/>
                <a:gd name="connsiteY52" fmla="*/ 261164 h 419354"/>
                <a:gd name="connsiteX53" fmla="*/ 228328 w 373762"/>
                <a:gd name="connsiteY53" fmla="*/ 234301 h 419354"/>
                <a:gd name="connsiteX54" fmla="*/ 237278 w 373762"/>
                <a:gd name="connsiteY54" fmla="*/ 230570 h 419354"/>
                <a:gd name="connsiteX55" fmla="*/ 263382 w 373762"/>
                <a:gd name="connsiteY55" fmla="*/ 241763 h 419354"/>
                <a:gd name="connsiteX56" fmla="*/ 279790 w 373762"/>
                <a:gd name="connsiteY56" fmla="*/ 225347 h 419354"/>
                <a:gd name="connsiteX57" fmla="*/ 268602 w 373762"/>
                <a:gd name="connsiteY57" fmla="*/ 199231 h 419354"/>
                <a:gd name="connsiteX58" fmla="*/ 272331 w 373762"/>
                <a:gd name="connsiteY58" fmla="*/ 190276 h 419354"/>
                <a:gd name="connsiteX59" fmla="*/ 299181 w 373762"/>
                <a:gd name="connsiteY59" fmla="*/ 179830 h 419354"/>
                <a:gd name="connsiteX60" fmla="*/ 205208 w 373762"/>
                <a:gd name="connsiteY60" fmla="*/ 220870 h 419354"/>
                <a:gd name="connsiteX61" fmla="*/ 153001 w 373762"/>
                <a:gd name="connsiteY61" fmla="*/ 168637 h 419354"/>
                <a:gd name="connsiteX62" fmla="*/ 205208 w 373762"/>
                <a:gd name="connsiteY62" fmla="*/ 116404 h 419354"/>
                <a:gd name="connsiteX63" fmla="*/ 257415 w 373762"/>
                <a:gd name="connsiteY63" fmla="*/ 168637 h 419354"/>
                <a:gd name="connsiteX64" fmla="*/ 205208 w 373762"/>
                <a:gd name="connsiteY64" fmla="*/ 220870 h 419354"/>
                <a:gd name="connsiteX65" fmla="*/ 205208 w 373762"/>
                <a:gd name="connsiteY65" fmla="*/ 194753 h 419354"/>
                <a:gd name="connsiteX66" fmla="*/ 178358 w 373762"/>
                <a:gd name="connsiteY66" fmla="*/ 167891 h 419354"/>
                <a:gd name="connsiteX67" fmla="*/ 205208 w 373762"/>
                <a:gd name="connsiteY67" fmla="*/ 141028 h 419354"/>
                <a:gd name="connsiteX68" fmla="*/ 232057 w 373762"/>
                <a:gd name="connsiteY68" fmla="*/ 167891 h 419354"/>
                <a:gd name="connsiteX69" fmla="*/ 205208 w 373762"/>
                <a:gd name="connsiteY69" fmla="*/ 194753 h 41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373762" h="419354">
                  <a:moveTo>
                    <a:pt x="373762" y="168637"/>
                  </a:moveTo>
                  <a:cubicBezTo>
                    <a:pt x="373762" y="146252"/>
                    <a:pt x="369288" y="124612"/>
                    <a:pt x="361083" y="104466"/>
                  </a:cubicBezTo>
                  <a:cubicBezTo>
                    <a:pt x="335726" y="43279"/>
                    <a:pt x="276061" y="0"/>
                    <a:pt x="205208" y="0"/>
                  </a:cubicBezTo>
                  <a:cubicBezTo>
                    <a:pt x="160459" y="0"/>
                    <a:pt x="119439" y="17162"/>
                    <a:pt x="89606" y="46263"/>
                  </a:cubicBezTo>
                  <a:cubicBezTo>
                    <a:pt x="67977" y="66410"/>
                    <a:pt x="52315" y="92527"/>
                    <a:pt x="43365" y="121628"/>
                  </a:cubicBezTo>
                  <a:cubicBezTo>
                    <a:pt x="38890" y="144013"/>
                    <a:pt x="37399" y="166399"/>
                    <a:pt x="37399" y="179830"/>
                  </a:cubicBezTo>
                  <a:cubicBezTo>
                    <a:pt x="37399" y="188038"/>
                    <a:pt x="37399" y="192515"/>
                    <a:pt x="38144" y="193261"/>
                  </a:cubicBezTo>
                  <a:lnTo>
                    <a:pt x="854" y="284295"/>
                  </a:lnTo>
                  <a:cubicBezTo>
                    <a:pt x="-2129" y="291011"/>
                    <a:pt x="3091" y="298473"/>
                    <a:pt x="10549" y="298473"/>
                  </a:cubicBezTo>
                  <a:lnTo>
                    <a:pt x="45603" y="298473"/>
                  </a:lnTo>
                  <a:lnTo>
                    <a:pt x="45603" y="357421"/>
                  </a:lnTo>
                  <a:cubicBezTo>
                    <a:pt x="45603" y="368614"/>
                    <a:pt x="53807" y="378314"/>
                    <a:pt x="64248" y="380553"/>
                  </a:cubicBezTo>
                  <a:cubicBezTo>
                    <a:pt x="65740" y="381299"/>
                    <a:pt x="67977" y="381299"/>
                    <a:pt x="69469" y="381299"/>
                  </a:cubicBezTo>
                  <a:lnTo>
                    <a:pt x="106014" y="381299"/>
                  </a:lnTo>
                  <a:lnTo>
                    <a:pt x="106014" y="419354"/>
                  </a:lnTo>
                  <a:lnTo>
                    <a:pt x="305147" y="419354"/>
                  </a:lnTo>
                  <a:lnTo>
                    <a:pt x="305147" y="358167"/>
                  </a:lnTo>
                  <a:cubicBezTo>
                    <a:pt x="305147" y="355183"/>
                    <a:pt x="305893" y="352944"/>
                    <a:pt x="306639" y="349959"/>
                  </a:cubicBezTo>
                  <a:cubicBezTo>
                    <a:pt x="309622" y="338767"/>
                    <a:pt x="317826" y="326828"/>
                    <a:pt x="327522" y="311904"/>
                  </a:cubicBezTo>
                  <a:cubicBezTo>
                    <a:pt x="349151" y="279072"/>
                    <a:pt x="373762" y="238032"/>
                    <a:pt x="373017" y="170876"/>
                  </a:cubicBezTo>
                  <a:cubicBezTo>
                    <a:pt x="373017" y="170876"/>
                    <a:pt x="373017" y="170130"/>
                    <a:pt x="373017" y="170130"/>
                  </a:cubicBezTo>
                  <a:cubicBezTo>
                    <a:pt x="373762" y="169383"/>
                    <a:pt x="373762" y="168637"/>
                    <a:pt x="373762" y="168637"/>
                  </a:cubicBezTo>
                  <a:close/>
                  <a:moveTo>
                    <a:pt x="205208" y="282057"/>
                  </a:moveTo>
                  <a:cubicBezTo>
                    <a:pt x="142559" y="282057"/>
                    <a:pt x="91843" y="231316"/>
                    <a:pt x="91843" y="168637"/>
                  </a:cubicBezTo>
                  <a:cubicBezTo>
                    <a:pt x="91843" y="105958"/>
                    <a:pt x="142559" y="55217"/>
                    <a:pt x="205208" y="55217"/>
                  </a:cubicBezTo>
                  <a:cubicBezTo>
                    <a:pt x="267856" y="55217"/>
                    <a:pt x="318572" y="105958"/>
                    <a:pt x="318572" y="168637"/>
                  </a:cubicBezTo>
                  <a:cubicBezTo>
                    <a:pt x="318572" y="231316"/>
                    <a:pt x="267856" y="282057"/>
                    <a:pt x="205208" y="282057"/>
                  </a:cubicBezTo>
                  <a:close/>
                  <a:moveTo>
                    <a:pt x="299181" y="179830"/>
                  </a:moveTo>
                  <a:lnTo>
                    <a:pt x="299181" y="155952"/>
                  </a:lnTo>
                  <a:lnTo>
                    <a:pt x="272331" y="145506"/>
                  </a:lnTo>
                  <a:cubicBezTo>
                    <a:pt x="271585" y="142521"/>
                    <a:pt x="270094" y="139536"/>
                    <a:pt x="268602" y="136551"/>
                  </a:cubicBezTo>
                  <a:lnTo>
                    <a:pt x="279790" y="110435"/>
                  </a:lnTo>
                  <a:lnTo>
                    <a:pt x="263382" y="94019"/>
                  </a:lnTo>
                  <a:lnTo>
                    <a:pt x="237278" y="105212"/>
                  </a:lnTo>
                  <a:cubicBezTo>
                    <a:pt x="234294" y="103719"/>
                    <a:pt x="231311" y="102227"/>
                    <a:pt x="228328" y="101481"/>
                  </a:cubicBezTo>
                  <a:lnTo>
                    <a:pt x="217887" y="74618"/>
                  </a:lnTo>
                  <a:lnTo>
                    <a:pt x="194021" y="74618"/>
                  </a:lnTo>
                  <a:lnTo>
                    <a:pt x="183579" y="101481"/>
                  </a:lnTo>
                  <a:cubicBezTo>
                    <a:pt x="180596" y="102227"/>
                    <a:pt x="177612" y="103719"/>
                    <a:pt x="174629" y="105212"/>
                  </a:cubicBezTo>
                  <a:lnTo>
                    <a:pt x="148525" y="94019"/>
                  </a:lnTo>
                  <a:lnTo>
                    <a:pt x="132118" y="110435"/>
                  </a:lnTo>
                  <a:lnTo>
                    <a:pt x="143305" y="136551"/>
                  </a:lnTo>
                  <a:cubicBezTo>
                    <a:pt x="141813" y="139536"/>
                    <a:pt x="140322" y="142521"/>
                    <a:pt x="139576" y="145506"/>
                  </a:cubicBezTo>
                  <a:lnTo>
                    <a:pt x="112726" y="155952"/>
                  </a:lnTo>
                  <a:lnTo>
                    <a:pt x="112726" y="179830"/>
                  </a:lnTo>
                  <a:lnTo>
                    <a:pt x="139576" y="190276"/>
                  </a:lnTo>
                  <a:cubicBezTo>
                    <a:pt x="140322" y="193261"/>
                    <a:pt x="141813" y="196246"/>
                    <a:pt x="143305" y="199231"/>
                  </a:cubicBezTo>
                  <a:lnTo>
                    <a:pt x="132118" y="225347"/>
                  </a:lnTo>
                  <a:lnTo>
                    <a:pt x="148525" y="241763"/>
                  </a:lnTo>
                  <a:lnTo>
                    <a:pt x="174629" y="230570"/>
                  </a:lnTo>
                  <a:cubicBezTo>
                    <a:pt x="177612" y="232063"/>
                    <a:pt x="180596" y="233555"/>
                    <a:pt x="183579" y="234301"/>
                  </a:cubicBezTo>
                  <a:lnTo>
                    <a:pt x="194021" y="261164"/>
                  </a:lnTo>
                  <a:lnTo>
                    <a:pt x="217887" y="261164"/>
                  </a:lnTo>
                  <a:lnTo>
                    <a:pt x="228328" y="234301"/>
                  </a:lnTo>
                  <a:cubicBezTo>
                    <a:pt x="231311" y="233555"/>
                    <a:pt x="234294" y="232063"/>
                    <a:pt x="237278" y="230570"/>
                  </a:cubicBezTo>
                  <a:lnTo>
                    <a:pt x="263382" y="241763"/>
                  </a:lnTo>
                  <a:lnTo>
                    <a:pt x="279790" y="225347"/>
                  </a:lnTo>
                  <a:lnTo>
                    <a:pt x="268602" y="199231"/>
                  </a:lnTo>
                  <a:cubicBezTo>
                    <a:pt x="270094" y="196246"/>
                    <a:pt x="271585" y="193261"/>
                    <a:pt x="272331" y="190276"/>
                  </a:cubicBezTo>
                  <a:lnTo>
                    <a:pt x="299181" y="179830"/>
                  </a:lnTo>
                  <a:close/>
                  <a:moveTo>
                    <a:pt x="205208" y="220870"/>
                  </a:moveTo>
                  <a:cubicBezTo>
                    <a:pt x="176121" y="220870"/>
                    <a:pt x="153001" y="197738"/>
                    <a:pt x="153001" y="168637"/>
                  </a:cubicBezTo>
                  <a:cubicBezTo>
                    <a:pt x="153001" y="139536"/>
                    <a:pt x="176121" y="116404"/>
                    <a:pt x="205208" y="116404"/>
                  </a:cubicBezTo>
                  <a:cubicBezTo>
                    <a:pt x="234294" y="116404"/>
                    <a:pt x="257415" y="139536"/>
                    <a:pt x="257415" y="168637"/>
                  </a:cubicBezTo>
                  <a:cubicBezTo>
                    <a:pt x="257415" y="196992"/>
                    <a:pt x="234294" y="220870"/>
                    <a:pt x="205208" y="220870"/>
                  </a:cubicBezTo>
                  <a:close/>
                  <a:moveTo>
                    <a:pt x="205208" y="194753"/>
                  </a:moveTo>
                  <a:cubicBezTo>
                    <a:pt x="190291" y="194753"/>
                    <a:pt x="178358" y="182815"/>
                    <a:pt x="178358" y="167891"/>
                  </a:cubicBezTo>
                  <a:cubicBezTo>
                    <a:pt x="178358" y="152967"/>
                    <a:pt x="190291" y="141028"/>
                    <a:pt x="205208" y="141028"/>
                  </a:cubicBezTo>
                  <a:cubicBezTo>
                    <a:pt x="220124" y="141028"/>
                    <a:pt x="232057" y="152967"/>
                    <a:pt x="232057" y="167891"/>
                  </a:cubicBezTo>
                  <a:cubicBezTo>
                    <a:pt x="232057" y="182815"/>
                    <a:pt x="220124" y="194753"/>
                    <a:pt x="205208" y="194753"/>
                  </a:cubicBezTo>
                  <a:close/>
                </a:path>
              </a:pathLst>
            </a:custGeom>
            <a:grpFill/>
            <a:ln w="7454"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F33C155B-FE96-D47F-A451-F68ACE6CA4FC}"/>
                </a:ext>
              </a:extLst>
            </p:cNvPr>
            <p:cNvSpPr/>
            <p:nvPr/>
          </p:nvSpPr>
          <p:spPr>
            <a:xfrm>
              <a:off x="7206523" y="4017989"/>
              <a:ext cx="431082" cy="432785"/>
            </a:xfrm>
            <a:custGeom>
              <a:avLst/>
              <a:gdLst>
                <a:gd name="connsiteX0" fmla="*/ 431083 w 431082"/>
                <a:gd name="connsiteY0" fmla="*/ 67156 h 432785"/>
                <a:gd name="connsiteX1" fmla="*/ 376638 w 431082"/>
                <a:gd name="connsiteY1" fmla="*/ 53725 h 432785"/>
                <a:gd name="connsiteX2" fmla="*/ 361722 w 431082"/>
                <a:gd name="connsiteY2" fmla="*/ 0 h 432785"/>
                <a:gd name="connsiteX3" fmla="*/ 299818 w 431082"/>
                <a:gd name="connsiteY3" fmla="*/ 82826 h 432785"/>
                <a:gd name="connsiteX4" fmla="*/ 304294 w 431082"/>
                <a:gd name="connsiteY4" fmla="*/ 109689 h 432785"/>
                <a:gd name="connsiteX5" fmla="*/ 172284 w 431082"/>
                <a:gd name="connsiteY5" fmla="*/ 241763 h 432785"/>
                <a:gd name="connsiteX6" fmla="*/ 172284 w 431082"/>
                <a:gd name="connsiteY6" fmla="*/ 259672 h 432785"/>
                <a:gd name="connsiteX7" fmla="*/ 181234 w 431082"/>
                <a:gd name="connsiteY7" fmla="*/ 263402 h 432785"/>
                <a:gd name="connsiteX8" fmla="*/ 190184 w 431082"/>
                <a:gd name="connsiteY8" fmla="*/ 259672 h 432785"/>
                <a:gd name="connsiteX9" fmla="*/ 322939 w 431082"/>
                <a:gd name="connsiteY9" fmla="*/ 126851 h 432785"/>
                <a:gd name="connsiteX10" fmla="*/ 349043 w 431082"/>
                <a:gd name="connsiteY10" fmla="*/ 130582 h 432785"/>
                <a:gd name="connsiteX11" fmla="*/ 431083 w 431082"/>
                <a:gd name="connsiteY11" fmla="*/ 67156 h 432785"/>
                <a:gd name="connsiteX12" fmla="*/ 271477 w 431082"/>
                <a:gd name="connsiteY12" fmla="*/ 214901 h 432785"/>
                <a:gd name="connsiteX13" fmla="*/ 290869 w 431082"/>
                <a:gd name="connsiteY13" fmla="*/ 195500 h 432785"/>
                <a:gd name="connsiteX14" fmla="*/ 304294 w 431082"/>
                <a:gd name="connsiteY14" fmla="*/ 250717 h 432785"/>
                <a:gd name="connsiteX15" fmla="*/ 181234 w 431082"/>
                <a:gd name="connsiteY15" fmla="*/ 373837 h 432785"/>
                <a:gd name="connsiteX16" fmla="*/ 58174 w 431082"/>
                <a:gd name="connsiteY16" fmla="*/ 250717 h 432785"/>
                <a:gd name="connsiteX17" fmla="*/ 181234 w 431082"/>
                <a:gd name="connsiteY17" fmla="*/ 127597 h 432785"/>
                <a:gd name="connsiteX18" fmla="*/ 236424 w 431082"/>
                <a:gd name="connsiteY18" fmla="*/ 141028 h 432785"/>
                <a:gd name="connsiteX19" fmla="*/ 217033 w 431082"/>
                <a:gd name="connsiteY19" fmla="*/ 160429 h 432785"/>
                <a:gd name="connsiteX20" fmla="*/ 181234 w 431082"/>
                <a:gd name="connsiteY20" fmla="*/ 152967 h 432785"/>
                <a:gd name="connsiteX21" fmla="*/ 84277 w 431082"/>
                <a:gd name="connsiteY21" fmla="*/ 249971 h 432785"/>
                <a:gd name="connsiteX22" fmla="*/ 181234 w 431082"/>
                <a:gd name="connsiteY22" fmla="*/ 346975 h 432785"/>
                <a:gd name="connsiteX23" fmla="*/ 278190 w 431082"/>
                <a:gd name="connsiteY23" fmla="*/ 249971 h 432785"/>
                <a:gd name="connsiteX24" fmla="*/ 271477 w 431082"/>
                <a:gd name="connsiteY24" fmla="*/ 214901 h 432785"/>
                <a:gd name="connsiteX25" fmla="*/ 221508 w 431082"/>
                <a:gd name="connsiteY25" fmla="*/ 264895 h 432785"/>
                <a:gd name="connsiteX26" fmla="*/ 248357 w 431082"/>
                <a:gd name="connsiteY26" fmla="*/ 238032 h 432785"/>
                <a:gd name="connsiteX27" fmla="*/ 249849 w 431082"/>
                <a:gd name="connsiteY27" fmla="*/ 250717 h 432785"/>
                <a:gd name="connsiteX28" fmla="*/ 181979 w 431082"/>
                <a:gd name="connsiteY28" fmla="*/ 318620 h 432785"/>
                <a:gd name="connsiteX29" fmla="*/ 114110 w 431082"/>
                <a:gd name="connsiteY29" fmla="*/ 250717 h 432785"/>
                <a:gd name="connsiteX30" fmla="*/ 181979 w 431082"/>
                <a:gd name="connsiteY30" fmla="*/ 182815 h 432785"/>
                <a:gd name="connsiteX31" fmla="*/ 194658 w 431082"/>
                <a:gd name="connsiteY31" fmla="*/ 184307 h 432785"/>
                <a:gd name="connsiteX32" fmla="*/ 167809 w 431082"/>
                <a:gd name="connsiteY32" fmla="*/ 211170 h 432785"/>
                <a:gd name="connsiteX33" fmla="*/ 138722 w 431082"/>
                <a:gd name="connsiteY33" fmla="*/ 251463 h 432785"/>
                <a:gd name="connsiteX34" fmla="*/ 181234 w 431082"/>
                <a:gd name="connsiteY34" fmla="*/ 293996 h 432785"/>
                <a:gd name="connsiteX35" fmla="*/ 221508 w 431082"/>
                <a:gd name="connsiteY35" fmla="*/ 264895 h 432785"/>
                <a:gd name="connsiteX36" fmla="*/ 335618 w 431082"/>
                <a:gd name="connsiteY36" fmla="*/ 154460 h 432785"/>
                <a:gd name="connsiteX37" fmla="*/ 363959 w 431082"/>
                <a:gd name="connsiteY37" fmla="*/ 250717 h 432785"/>
                <a:gd name="connsiteX38" fmla="*/ 181979 w 431082"/>
                <a:gd name="connsiteY38" fmla="*/ 432786 h 432785"/>
                <a:gd name="connsiteX39" fmla="*/ 0 w 431082"/>
                <a:gd name="connsiteY39" fmla="*/ 250717 h 432785"/>
                <a:gd name="connsiteX40" fmla="*/ 181979 w 431082"/>
                <a:gd name="connsiteY40" fmla="*/ 68649 h 432785"/>
                <a:gd name="connsiteX41" fmla="*/ 277444 w 431082"/>
                <a:gd name="connsiteY41" fmla="*/ 96257 h 432785"/>
                <a:gd name="connsiteX42" fmla="*/ 278190 w 431082"/>
                <a:gd name="connsiteY42" fmla="*/ 100735 h 432785"/>
                <a:gd name="connsiteX43" fmla="*/ 261782 w 431082"/>
                <a:gd name="connsiteY43" fmla="*/ 116404 h 432785"/>
                <a:gd name="connsiteX44" fmla="*/ 181234 w 431082"/>
                <a:gd name="connsiteY44" fmla="*/ 94019 h 432785"/>
                <a:gd name="connsiteX45" fmla="*/ 24612 w 431082"/>
                <a:gd name="connsiteY45" fmla="*/ 250717 h 432785"/>
                <a:gd name="connsiteX46" fmla="*/ 181234 w 431082"/>
                <a:gd name="connsiteY46" fmla="*/ 407416 h 432785"/>
                <a:gd name="connsiteX47" fmla="*/ 337855 w 431082"/>
                <a:gd name="connsiteY47" fmla="*/ 250717 h 432785"/>
                <a:gd name="connsiteX48" fmla="*/ 315481 w 431082"/>
                <a:gd name="connsiteY48" fmla="*/ 170130 h 432785"/>
                <a:gd name="connsiteX49" fmla="*/ 331889 w 431082"/>
                <a:gd name="connsiteY49" fmla="*/ 153714 h 432785"/>
                <a:gd name="connsiteX50" fmla="*/ 335618 w 431082"/>
                <a:gd name="connsiteY50" fmla="*/ 154460 h 432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431082" h="432785">
                  <a:moveTo>
                    <a:pt x="431083" y="67156"/>
                  </a:moveTo>
                  <a:lnTo>
                    <a:pt x="376638" y="53725"/>
                  </a:lnTo>
                  <a:lnTo>
                    <a:pt x="361722" y="0"/>
                  </a:lnTo>
                  <a:lnTo>
                    <a:pt x="299818" y="82826"/>
                  </a:lnTo>
                  <a:lnTo>
                    <a:pt x="304294" y="109689"/>
                  </a:lnTo>
                  <a:lnTo>
                    <a:pt x="172284" y="241763"/>
                  </a:lnTo>
                  <a:cubicBezTo>
                    <a:pt x="167063" y="246986"/>
                    <a:pt x="167063" y="254448"/>
                    <a:pt x="172284" y="259672"/>
                  </a:cubicBezTo>
                  <a:cubicBezTo>
                    <a:pt x="174521" y="261910"/>
                    <a:pt x="178250" y="263402"/>
                    <a:pt x="181234" y="263402"/>
                  </a:cubicBezTo>
                  <a:cubicBezTo>
                    <a:pt x="184217" y="263402"/>
                    <a:pt x="187946" y="261910"/>
                    <a:pt x="190184" y="259672"/>
                  </a:cubicBezTo>
                  <a:lnTo>
                    <a:pt x="322939" y="126851"/>
                  </a:lnTo>
                  <a:lnTo>
                    <a:pt x="349043" y="130582"/>
                  </a:lnTo>
                  <a:lnTo>
                    <a:pt x="431083" y="67156"/>
                  </a:lnTo>
                  <a:close/>
                  <a:moveTo>
                    <a:pt x="271477" y="214901"/>
                  </a:moveTo>
                  <a:lnTo>
                    <a:pt x="290869" y="195500"/>
                  </a:lnTo>
                  <a:cubicBezTo>
                    <a:pt x="299073" y="211916"/>
                    <a:pt x="304294" y="231316"/>
                    <a:pt x="304294" y="250717"/>
                  </a:cubicBezTo>
                  <a:cubicBezTo>
                    <a:pt x="304294" y="318620"/>
                    <a:pt x="249103" y="373837"/>
                    <a:pt x="181234" y="373837"/>
                  </a:cubicBezTo>
                  <a:cubicBezTo>
                    <a:pt x="113364" y="373837"/>
                    <a:pt x="58174" y="318620"/>
                    <a:pt x="58174" y="250717"/>
                  </a:cubicBezTo>
                  <a:cubicBezTo>
                    <a:pt x="58174" y="182815"/>
                    <a:pt x="113364" y="127597"/>
                    <a:pt x="181234" y="127597"/>
                  </a:cubicBezTo>
                  <a:cubicBezTo>
                    <a:pt x="201371" y="127597"/>
                    <a:pt x="220016" y="132821"/>
                    <a:pt x="236424" y="141028"/>
                  </a:cubicBezTo>
                  <a:lnTo>
                    <a:pt x="217033" y="160429"/>
                  </a:lnTo>
                  <a:cubicBezTo>
                    <a:pt x="205846" y="155952"/>
                    <a:pt x="193913" y="152967"/>
                    <a:pt x="181234" y="152967"/>
                  </a:cubicBezTo>
                  <a:cubicBezTo>
                    <a:pt x="127535" y="152967"/>
                    <a:pt x="84277" y="196246"/>
                    <a:pt x="84277" y="249971"/>
                  </a:cubicBezTo>
                  <a:cubicBezTo>
                    <a:pt x="84277" y="303696"/>
                    <a:pt x="127535" y="346975"/>
                    <a:pt x="181234" y="346975"/>
                  </a:cubicBezTo>
                  <a:cubicBezTo>
                    <a:pt x="234933" y="346975"/>
                    <a:pt x="278190" y="303696"/>
                    <a:pt x="278190" y="249971"/>
                  </a:cubicBezTo>
                  <a:cubicBezTo>
                    <a:pt x="278936" y="238032"/>
                    <a:pt x="275953" y="226093"/>
                    <a:pt x="271477" y="214901"/>
                  </a:cubicBezTo>
                  <a:close/>
                  <a:moveTo>
                    <a:pt x="221508" y="264895"/>
                  </a:moveTo>
                  <a:lnTo>
                    <a:pt x="248357" y="238032"/>
                  </a:lnTo>
                  <a:cubicBezTo>
                    <a:pt x="249103" y="242509"/>
                    <a:pt x="249849" y="246240"/>
                    <a:pt x="249849" y="250717"/>
                  </a:cubicBezTo>
                  <a:cubicBezTo>
                    <a:pt x="249849" y="288026"/>
                    <a:pt x="219270" y="318620"/>
                    <a:pt x="181979" y="318620"/>
                  </a:cubicBezTo>
                  <a:cubicBezTo>
                    <a:pt x="144688" y="318620"/>
                    <a:pt x="114110" y="288026"/>
                    <a:pt x="114110" y="250717"/>
                  </a:cubicBezTo>
                  <a:cubicBezTo>
                    <a:pt x="114110" y="213408"/>
                    <a:pt x="144688" y="182815"/>
                    <a:pt x="181979" y="182815"/>
                  </a:cubicBezTo>
                  <a:cubicBezTo>
                    <a:pt x="186454" y="182815"/>
                    <a:pt x="190929" y="183561"/>
                    <a:pt x="194658" y="184307"/>
                  </a:cubicBezTo>
                  <a:lnTo>
                    <a:pt x="167809" y="211170"/>
                  </a:lnTo>
                  <a:cubicBezTo>
                    <a:pt x="151401" y="217139"/>
                    <a:pt x="138722" y="232809"/>
                    <a:pt x="138722" y="251463"/>
                  </a:cubicBezTo>
                  <a:cubicBezTo>
                    <a:pt x="138722" y="275341"/>
                    <a:pt x="158113" y="293996"/>
                    <a:pt x="181234" y="293996"/>
                  </a:cubicBezTo>
                  <a:cubicBezTo>
                    <a:pt x="199879" y="293996"/>
                    <a:pt x="215541" y="281311"/>
                    <a:pt x="221508" y="264895"/>
                  </a:cubicBezTo>
                  <a:close/>
                  <a:moveTo>
                    <a:pt x="335618" y="154460"/>
                  </a:moveTo>
                  <a:cubicBezTo>
                    <a:pt x="353517" y="182815"/>
                    <a:pt x="363959" y="215647"/>
                    <a:pt x="363959" y="250717"/>
                  </a:cubicBezTo>
                  <a:cubicBezTo>
                    <a:pt x="363959" y="351452"/>
                    <a:pt x="281919" y="432786"/>
                    <a:pt x="181979" y="432786"/>
                  </a:cubicBezTo>
                  <a:cubicBezTo>
                    <a:pt x="81294" y="432786"/>
                    <a:pt x="0" y="350706"/>
                    <a:pt x="0" y="250717"/>
                  </a:cubicBezTo>
                  <a:cubicBezTo>
                    <a:pt x="0" y="149983"/>
                    <a:pt x="82040" y="68649"/>
                    <a:pt x="181979" y="68649"/>
                  </a:cubicBezTo>
                  <a:cubicBezTo>
                    <a:pt x="217033" y="68649"/>
                    <a:pt x="249849" y="79095"/>
                    <a:pt x="277444" y="96257"/>
                  </a:cubicBezTo>
                  <a:lnTo>
                    <a:pt x="278190" y="100735"/>
                  </a:lnTo>
                  <a:lnTo>
                    <a:pt x="261782" y="116404"/>
                  </a:lnTo>
                  <a:cubicBezTo>
                    <a:pt x="237916" y="102227"/>
                    <a:pt x="211066" y="94019"/>
                    <a:pt x="181234" y="94019"/>
                  </a:cubicBezTo>
                  <a:cubicBezTo>
                    <a:pt x="94719" y="94019"/>
                    <a:pt x="24612" y="164160"/>
                    <a:pt x="24612" y="250717"/>
                  </a:cubicBezTo>
                  <a:cubicBezTo>
                    <a:pt x="24612" y="337274"/>
                    <a:pt x="94719" y="407416"/>
                    <a:pt x="181234" y="407416"/>
                  </a:cubicBezTo>
                  <a:cubicBezTo>
                    <a:pt x="267748" y="407416"/>
                    <a:pt x="337855" y="337274"/>
                    <a:pt x="337855" y="250717"/>
                  </a:cubicBezTo>
                  <a:cubicBezTo>
                    <a:pt x="337855" y="221616"/>
                    <a:pt x="329651" y="194007"/>
                    <a:pt x="315481" y="170130"/>
                  </a:cubicBezTo>
                  <a:lnTo>
                    <a:pt x="331889" y="153714"/>
                  </a:lnTo>
                  <a:lnTo>
                    <a:pt x="335618" y="154460"/>
                  </a:lnTo>
                  <a:close/>
                </a:path>
              </a:pathLst>
            </a:custGeom>
            <a:grpFill/>
            <a:ln w="7454"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53E27564-033D-148A-B39C-45F5001609A5}"/>
                </a:ext>
              </a:extLst>
            </p:cNvPr>
            <p:cNvSpPr/>
            <p:nvPr/>
          </p:nvSpPr>
          <p:spPr>
            <a:xfrm>
              <a:off x="4594669" y="2947218"/>
              <a:ext cx="496714" cy="293249"/>
            </a:xfrm>
            <a:custGeom>
              <a:avLst/>
              <a:gdLst>
                <a:gd name="connsiteX0" fmla="*/ 115602 w 496714"/>
                <a:gd name="connsiteY0" fmla="*/ 193261 h 293249"/>
                <a:gd name="connsiteX1" fmla="*/ 105160 w 496714"/>
                <a:gd name="connsiteY1" fmla="*/ 188038 h 293249"/>
                <a:gd name="connsiteX2" fmla="*/ 102177 w 496714"/>
                <a:gd name="connsiteY2" fmla="*/ 178337 h 293249"/>
                <a:gd name="connsiteX3" fmla="*/ 106652 w 496714"/>
                <a:gd name="connsiteY3" fmla="*/ 169383 h 293249"/>
                <a:gd name="connsiteX4" fmla="*/ 151401 w 496714"/>
                <a:gd name="connsiteY4" fmla="*/ 132074 h 293249"/>
                <a:gd name="connsiteX5" fmla="*/ 159605 w 496714"/>
                <a:gd name="connsiteY5" fmla="*/ 129090 h 293249"/>
                <a:gd name="connsiteX6" fmla="*/ 170046 w 496714"/>
                <a:gd name="connsiteY6" fmla="*/ 134313 h 293249"/>
                <a:gd name="connsiteX7" fmla="*/ 173030 w 496714"/>
                <a:gd name="connsiteY7" fmla="*/ 144013 h 293249"/>
                <a:gd name="connsiteX8" fmla="*/ 168555 w 496714"/>
                <a:gd name="connsiteY8" fmla="*/ 152967 h 293249"/>
                <a:gd name="connsiteX9" fmla="*/ 123806 w 496714"/>
                <a:gd name="connsiteY9" fmla="*/ 190276 h 293249"/>
                <a:gd name="connsiteX10" fmla="*/ 115602 w 496714"/>
                <a:gd name="connsiteY10" fmla="*/ 193261 h 293249"/>
                <a:gd name="connsiteX11" fmla="*/ 149164 w 496714"/>
                <a:gd name="connsiteY11" fmla="*/ 226839 h 293249"/>
                <a:gd name="connsiteX12" fmla="*/ 206591 w 496714"/>
                <a:gd name="connsiteY12" fmla="*/ 179084 h 293249"/>
                <a:gd name="connsiteX13" fmla="*/ 208083 w 496714"/>
                <a:gd name="connsiteY13" fmla="*/ 160429 h 293249"/>
                <a:gd name="connsiteX14" fmla="*/ 197642 w 496714"/>
                <a:gd name="connsiteY14" fmla="*/ 155206 h 293249"/>
                <a:gd name="connsiteX15" fmla="*/ 189438 w 496714"/>
                <a:gd name="connsiteY15" fmla="*/ 158191 h 293249"/>
                <a:gd name="connsiteX16" fmla="*/ 132010 w 496714"/>
                <a:gd name="connsiteY16" fmla="*/ 205200 h 293249"/>
                <a:gd name="connsiteX17" fmla="*/ 130518 w 496714"/>
                <a:gd name="connsiteY17" fmla="*/ 223855 h 293249"/>
                <a:gd name="connsiteX18" fmla="*/ 140960 w 496714"/>
                <a:gd name="connsiteY18" fmla="*/ 228332 h 293249"/>
                <a:gd name="connsiteX19" fmla="*/ 149164 w 496714"/>
                <a:gd name="connsiteY19" fmla="*/ 226839 h 293249"/>
                <a:gd name="connsiteX20" fmla="*/ 181234 w 496714"/>
                <a:gd name="connsiteY20" fmla="*/ 257433 h 293249"/>
                <a:gd name="connsiteX21" fmla="*/ 222254 w 496714"/>
                <a:gd name="connsiteY21" fmla="*/ 223108 h 293249"/>
                <a:gd name="connsiteX22" fmla="*/ 223745 w 496714"/>
                <a:gd name="connsiteY22" fmla="*/ 204454 h 293249"/>
                <a:gd name="connsiteX23" fmla="*/ 213304 w 496714"/>
                <a:gd name="connsiteY23" fmla="*/ 199231 h 293249"/>
                <a:gd name="connsiteX24" fmla="*/ 205100 w 496714"/>
                <a:gd name="connsiteY24" fmla="*/ 202215 h 293249"/>
                <a:gd name="connsiteX25" fmla="*/ 164080 w 496714"/>
                <a:gd name="connsiteY25" fmla="*/ 236540 h 293249"/>
                <a:gd name="connsiteX26" fmla="*/ 162588 w 496714"/>
                <a:gd name="connsiteY26" fmla="*/ 255194 h 293249"/>
                <a:gd name="connsiteX27" fmla="*/ 173030 w 496714"/>
                <a:gd name="connsiteY27" fmla="*/ 260418 h 293249"/>
                <a:gd name="connsiteX28" fmla="*/ 181234 w 496714"/>
                <a:gd name="connsiteY28" fmla="*/ 257433 h 293249"/>
                <a:gd name="connsiteX29" fmla="*/ 211812 w 496714"/>
                <a:gd name="connsiteY29" fmla="*/ 290265 h 293249"/>
                <a:gd name="connsiteX30" fmla="*/ 235678 w 496714"/>
                <a:gd name="connsiteY30" fmla="*/ 270864 h 293249"/>
                <a:gd name="connsiteX31" fmla="*/ 237170 w 496714"/>
                <a:gd name="connsiteY31" fmla="*/ 252210 h 293249"/>
                <a:gd name="connsiteX32" fmla="*/ 226728 w 496714"/>
                <a:gd name="connsiteY32" fmla="*/ 246986 h 293249"/>
                <a:gd name="connsiteX33" fmla="*/ 218525 w 496714"/>
                <a:gd name="connsiteY33" fmla="*/ 249971 h 293249"/>
                <a:gd name="connsiteX34" fmla="*/ 194658 w 496714"/>
                <a:gd name="connsiteY34" fmla="*/ 269372 h 293249"/>
                <a:gd name="connsiteX35" fmla="*/ 193167 w 496714"/>
                <a:gd name="connsiteY35" fmla="*/ 288026 h 293249"/>
                <a:gd name="connsiteX36" fmla="*/ 203608 w 496714"/>
                <a:gd name="connsiteY36" fmla="*/ 293250 h 293249"/>
                <a:gd name="connsiteX37" fmla="*/ 211812 w 496714"/>
                <a:gd name="connsiteY37" fmla="*/ 290265 h 293249"/>
                <a:gd name="connsiteX38" fmla="*/ 440778 w 496714"/>
                <a:gd name="connsiteY38" fmla="*/ 119389 h 293249"/>
                <a:gd name="connsiteX39" fmla="*/ 496715 w 496714"/>
                <a:gd name="connsiteY39" fmla="*/ 89542 h 293249"/>
                <a:gd name="connsiteX40" fmla="*/ 455695 w 496714"/>
                <a:gd name="connsiteY40" fmla="*/ 11193 h 293249"/>
                <a:gd name="connsiteX41" fmla="*/ 396029 w 496714"/>
                <a:gd name="connsiteY41" fmla="*/ 42532 h 293249"/>
                <a:gd name="connsiteX42" fmla="*/ 439287 w 496714"/>
                <a:gd name="connsiteY42" fmla="*/ 115658 h 293249"/>
                <a:gd name="connsiteX43" fmla="*/ 440778 w 496714"/>
                <a:gd name="connsiteY43" fmla="*/ 119389 h 293249"/>
                <a:gd name="connsiteX44" fmla="*/ 390808 w 496714"/>
                <a:gd name="connsiteY44" fmla="*/ 150729 h 293249"/>
                <a:gd name="connsiteX45" fmla="*/ 399013 w 496714"/>
                <a:gd name="connsiteY45" fmla="*/ 139536 h 293249"/>
                <a:gd name="connsiteX46" fmla="*/ 423625 w 496714"/>
                <a:gd name="connsiteY46" fmla="*/ 123866 h 293249"/>
                <a:gd name="connsiteX47" fmla="*/ 380367 w 496714"/>
                <a:gd name="connsiteY47" fmla="*/ 49248 h 293249"/>
                <a:gd name="connsiteX48" fmla="*/ 266257 w 496714"/>
                <a:gd name="connsiteY48" fmla="*/ 27609 h 293249"/>
                <a:gd name="connsiteX49" fmla="*/ 240153 w 496714"/>
                <a:gd name="connsiteY49" fmla="*/ 29101 h 293249"/>
                <a:gd name="connsiteX50" fmla="*/ 238662 w 496714"/>
                <a:gd name="connsiteY50" fmla="*/ 29101 h 293249"/>
                <a:gd name="connsiteX51" fmla="*/ 232695 w 496714"/>
                <a:gd name="connsiteY51" fmla="*/ 30594 h 293249"/>
                <a:gd name="connsiteX52" fmla="*/ 155876 w 496714"/>
                <a:gd name="connsiteY52" fmla="*/ 69395 h 293249"/>
                <a:gd name="connsiteX53" fmla="*/ 149164 w 496714"/>
                <a:gd name="connsiteY53" fmla="*/ 76857 h 293249"/>
                <a:gd name="connsiteX54" fmla="*/ 149909 w 496714"/>
                <a:gd name="connsiteY54" fmla="*/ 87303 h 293249"/>
                <a:gd name="connsiteX55" fmla="*/ 161842 w 496714"/>
                <a:gd name="connsiteY55" fmla="*/ 94765 h 293249"/>
                <a:gd name="connsiteX56" fmla="*/ 167809 w 496714"/>
                <a:gd name="connsiteY56" fmla="*/ 93273 h 293249"/>
                <a:gd name="connsiteX57" fmla="*/ 245374 w 496714"/>
                <a:gd name="connsiteY57" fmla="*/ 54471 h 293249"/>
                <a:gd name="connsiteX58" fmla="*/ 247612 w 496714"/>
                <a:gd name="connsiteY58" fmla="*/ 53725 h 293249"/>
                <a:gd name="connsiteX59" fmla="*/ 249103 w 496714"/>
                <a:gd name="connsiteY59" fmla="*/ 55217 h 293249"/>
                <a:gd name="connsiteX60" fmla="*/ 376638 w 496714"/>
                <a:gd name="connsiteY60" fmla="*/ 169383 h 293249"/>
                <a:gd name="connsiteX61" fmla="*/ 390808 w 496714"/>
                <a:gd name="connsiteY61" fmla="*/ 150729 h 293249"/>
                <a:gd name="connsiteX62" fmla="*/ 261036 w 496714"/>
                <a:gd name="connsiteY62" fmla="*/ 288773 h 293249"/>
                <a:gd name="connsiteX63" fmla="*/ 267003 w 496714"/>
                <a:gd name="connsiteY63" fmla="*/ 271610 h 293249"/>
                <a:gd name="connsiteX64" fmla="*/ 256561 w 496714"/>
                <a:gd name="connsiteY64" fmla="*/ 261910 h 293249"/>
                <a:gd name="connsiteX65" fmla="*/ 245374 w 496714"/>
                <a:gd name="connsiteY65" fmla="*/ 282057 h 293249"/>
                <a:gd name="connsiteX66" fmla="*/ 244628 w 496714"/>
                <a:gd name="connsiteY66" fmla="*/ 282803 h 293249"/>
                <a:gd name="connsiteX67" fmla="*/ 254324 w 496714"/>
                <a:gd name="connsiteY67" fmla="*/ 290265 h 293249"/>
                <a:gd name="connsiteX68" fmla="*/ 261036 w 496714"/>
                <a:gd name="connsiteY68" fmla="*/ 288773 h 293249"/>
                <a:gd name="connsiteX69" fmla="*/ 302802 w 496714"/>
                <a:gd name="connsiteY69" fmla="*/ 267879 h 293249"/>
                <a:gd name="connsiteX70" fmla="*/ 309514 w 496714"/>
                <a:gd name="connsiteY70" fmla="*/ 251463 h 293249"/>
                <a:gd name="connsiteX71" fmla="*/ 308023 w 496714"/>
                <a:gd name="connsiteY71" fmla="*/ 249225 h 293249"/>
                <a:gd name="connsiteX72" fmla="*/ 278190 w 496714"/>
                <a:gd name="connsiteY72" fmla="*/ 219378 h 293249"/>
                <a:gd name="connsiteX73" fmla="*/ 293106 w 496714"/>
                <a:gd name="connsiteY73" fmla="*/ 208185 h 293249"/>
                <a:gd name="connsiteX74" fmla="*/ 326668 w 496714"/>
                <a:gd name="connsiteY74" fmla="*/ 241763 h 293249"/>
                <a:gd name="connsiteX75" fmla="*/ 329652 w 496714"/>
                <a:gd name="connsiteY75" fmla="*/ 244002 h 293249"/>
                <a:gd name="connsiteX76" fmla="*/ 340093 w 496714"/>
                <a:gd name="connsiteY76" fmla="*/ 249971 h 293249"/>
                <a:gd name="connsiteX77" fmla="*/ 346059 w 496714"/>
                <a:gd name="connsiteY77" fmla="*/ 248479 h 293249"/>
                <a:gd name="connsiteX78" fmla="*/ 353517 w 496714"/>
                <a:gd name="connsiteY78" fmla="*/ 236540 h 293249"/>
                <a:gd name="connsiteX79" fmla="*/ 350534 w 496714"/>
                <a:gd name="connsiteY79" fmla="*/ 228332 h 293249"/>
                <a:gd name="connsiteX80" fmla="*/ 316227 w 496714"/>
                <a:gd name="connsiteY80" fmla="*/ 191023 h 293249"/>
                <a:gd name="connsiteX81" fmla="*/ 331143 w 496714"/>
                <a:gd name="connsiteY81" fmla="*/ 179830 h 293249"/>
                <a:gd name="connsiteX82" fmla="*/ 366196 w 496714"/>
                <a:gd name="connsiteY82" fmla="*/ 216393 h 293249"/>
                <a:gd name="connsiteX83" fmla="*/ 367688 w 496714"/>
                <a:gd name="connsiteY83" fmla="*/ 217885 h 293249"/>
                <a:gd name="connsiteX84" fmla="*/ 378875 w 496714"/>
                <a:gd name="connsiteY84" fmla="*/ 225347 h 293249"/>
                <a:gd name="connsiteX85" fmla="*/ 384842 w 496714"/>
                <a:gd name="connsiteY85" fmla="*/ 223855 h 293249"/>
                <a:gd name="connsiteX86" fmla="*/ 390808 w 496714"/>
                <a:gd name="connsiteY86" fmla="*/ 205946 h 293249"/>
                <a:gd name="connsiteX87" fmla="*/ 358738 w 496714"/>
                <a:gd name="connsiteY87" fmla="*/ 171622 h 293249"/>
                <a:gd name="connsiteX88" fmla="*/ 246866 w 496714"/>
                <a:gd name="connsiteY88" fmla="*/ 71634 h 293249"/>
                <a:gd name="connsiteX89" fmla="*/ 176013 w 496714"/>
                <a:gd name="connsiteY89" fmla="*/ 107450 h 293249"/>
                <a:gd name="connsiteX90" fmla="*/ 161842 w 496714"/>
                <a:gd name="connsiteY90" fmla="*/ 110435 h 293249"/>
                <a:gd name="connsiteX91" fmla="*/ 137976 w 496714"/>
                <a:gd name="connsiteY91" fmla="*/ 97750 h 293249"/>
                <a:gd name="connsiteX92" fmla="*/ 133501 w 496714"/>
                <a:gd name="connsiteY92" fmla="*/ 72380 h 293249"/>
                <a:gd name="connsiteX93" fmla="*/ 149164 w 496714"/>
                <a:gd name="connsiteY93" fmla="*/ 52233 h 293249"/>
                <a:gd name="connsiteX94" fmla="*/ 155876 w 496714"/>
                <a:gd name="connsiteY94" fmla="*/ 48502 h 293249"/>
                <a:gd name="connsiteX95" fmla="*/ 120822 w 496714"/>
                <a:gd name="connsiteY95" fmla="*/ 51487 h 293249"/>
                <a:gd name="connsiteX96" fmla="*/ 60411 w 496714"/>
                <a:gd name="connsiteY96" fmla="*/ 114166 h 293249"/>
                <a:gd name="connsiteX97" fmla="*/ 96210 w 496714"/>
                <a:gd name="connsiteY97" fmla="*/ 155206 h 293249"/>
                <a:gd name="connsiteX98" fmla="*/ 140960 w 496714"/>
                <a:gd name="connsiteY98" fmla="*/ 117897 h 293249"/>
                <a:gd name="connsiteX99" fmla="*/ 160351 w 496714"/>
                <a:gd name="connsiteY99" fmla="*/ 111181 h 293249"/>
                <a:gd name="connsiteX100" fmla="*/ 183471 w 496714"/>
                <a:gd name="connsiteY100" fmla="*/ 122374 h 293249"/>
                <a:gd name="connsiteX101" fmla="*/ 190184 w 496714"/>
                <a:gd name="connsiteY101" fmla="*/ 138790 h 293249"/>
                <a:gd name="connsiteX102" fmla="*/ 197642 w 496714"/>
                <a:gd name="connsiteY102" fmla="*/ 138044 h 293249"/>
                <a:gd name="connsiteX103" fmla="*/ 220762 w 496714"/>
                <a:gd name="connsiteY103" fmla="*/ 149236 h 293249"/>
                <a:gd name="connsiteX104" fmla="*/ 223000 w 496714"/>
                <a:gd name="connsiteY104" fmla="*/ 184307 h 293249"/>
                <a:gd name="connsiteX105" fmla="*/ 236424 w 496714"/>
                <a:gd name="connsiteY105" fmla="*/ 194007 h 293249"/>
                <a:gd name="connsiteX106" fmla="*/ 236424 w 496714"/>
                <a:gd name="connsiteY106" fmla="*/ 232063 h 293249"/>
                <a:gd name="connsiteX107" fmla="*/ 248357 w 496714"/>
                <a:gd name="connsiteY107" fmla="*/ 240271 h 293249"/>
                <a:gd name="connsiteX108" fmla="*/ 255070 w 496714"/>
                <a:gd name="connsiteY108" fmla="*/ 235794 h 293249"/>
                <a:gd name="connsiteX109" fmla="*/ 282665 w 496714"/>
                <a:gd name="connsiteY109" fmla="*/ 260418 h 293249"/>
                <a:gd name="connsiteX110" fmla="*/ 287886 w 496714"/>
                <a:gd name="connsiteY110" fmla="*/ 264895 h 293249"/>
                <a:gd name="connsiteX111" fmla="*/ 296090 w 496714"/>
                <a:gd name="connsiteY111" fmla="*/ 269372 h 293249"/>
                <a:gd name="connsiteX112" fmla="*/ 302802 w 496714"/>
                <a:gd name="connsiteY112" fmla="*/ 267879 h 293249"/>
                <a:gd name="connsiteX113" fmla="*/ 44003 w 496714"/>
                <a:gd name="connsiteY113" fmla="*/ 107450 h 293249"/>
                <a:gd name="connsiteX114" fmla="*/ 106652 w 496714"/>
                <a:gd name="connsiteY114" fmla="*/ 42532 h 293249"/>
                <a:gd name="connsiteX115" fmla="*/ 64140 w 496714"/>
                <a:gd name="connsiteY115" fmla="*/ 0 h 293249"/>
                <a:gd name="connsiteX116" fmla="*/ 0 w 496714"/>
                <a:gd name="connsiteY116" fmla="*/ 64172 h 293249"/>
                <a:gd name="connsiteX117" fmla="*/ 44003 w 496714"/>
                <a:gd name="connsiteY117" fmla="*/ 107450 h 293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96714" h="293249">
                  <a:moveTo>
                    <a:pt x="115602" y="193261"/>
                  </a:moveTo>
                  <a:cubicBezTo>
                    <a:pt x="111873" y="193261"/>
                    <a:pt x="108144" y="191769"/>
                    <a:pt x="105160" y="188038"/>
                  </a:cubicBezTo>
                  <a:cubicBezTo>
                    <a:pt x="102923" y="185053"/>
                    <a:pt x="101431" y="182068"/>
                    <a:pt x="102177" y="178337"/>
                  </a:cubicBezTo>
                  <a:cubicBezTo>
                    <a:pt x="102177" y="174607"/>
                    <a:pt x="104415" y="171622"/>
                    <a:pt x="106652" y="169383"/>
                  </a:cubicBezTo>
                  <a:lnTo>
                    <a:pt x="151401" y="132074"/>
                  </a:lnTo>
                  <a:cubicBezTo>
                    <a:pt x="153638" y="129836"/>
                    <a:pt x="156622" y="129090"/>
                    <a:pt x="159605" y="129090"/>
                  </a:cubicBezTo>
                  <a:cubicBezTo>
                    <a:pt x="163334" y="129090"/>
                    <a:pt x="167063" y="130582"/>
                    <a:pt x="170046" y="134313"/>
                  </a:cubicBezTo>
                  <a:cubicBezTo>
                    <a:pt x="172284" y="137297"/>
                    <a:pt x="173775" y="140282"/>
                    <a:pt x="173030" y="144013"/>
                  </a:cubicBezTo>
                  <a:cubicBezTo>
                    <a:pt x="173030" y="147744"/>
                    <a:pt x="170792" y="150729"/>
                    <a:pt x="168555" y="152967"/>
                  </a:cubicBezTo>
                  <a:lnTo>
                    <a:pt x="123806" y="190276"/>
                  </a:lnTo>
                  <a:cubicBezTo>
                    <a:pt x="121568" y="191769"/>
                    <a:pt x="118585" y="193261"/>
                    <a:pt x="115602" y="193261"/>
                  </a:cubicBezTo>
                  <a:close/>
                  <a:moveTo>
                    <a:pt x="149164" y="226839"/>
                  </a:moveTo>
                  <a:lnTo>
                    <a:pt x="206591" y="179084"/>
                  </a:lnTo>
                  <a:cubicBezTo>
                    <a:pt x="212558" y="174607"/>
                    <a:pt x="213304" y="165653"/>
                    <a:pt x="208083" y="160429"/>
                  </a:cubicBezTo>
                  <a:cubicBezTo>
                    <a:pt x="205846" y="157444"/>
                    <a:pt x="201371" y="155206"/>
                    <a:pt x="197642" y="155206"/>
                  </a:cubicBezTo>
                  <a:cubicBezTo>
                    <a:pt x="194658" y="155206"/>
                    <a:pt x="191675" y="155952"/>
                    <a:pt x="189438" y="158191"/>
                  </a:cubicBezTo>
                  <a:lnTo>
                    <a:pt x="132010" y="205200"/>
                  </a:lnTo>
                  <a:cubicBezTo>
                    <a:pt x="126043" y="209677"/>
                    <a:pt x="125297" y="218632"/>
                    <a:pt x="130518" y="223855"/>
                  </a:cubicBezTo>
                  <a:cubicBezTo>
                    <a:pt x="132756" y="226839"/>
                    <a:pt x="136485" y="228332"/>
                    <a:pt x="140960" y="228332"/>
                  </a:cubicBezTo>
                  <a:cubicBezTo>
                    <a:pt x="143943" y="229824"/>
                    <a:pt x="146926" y="228332"/>
                    <a:pt x="149164" y="226839"/>
                  </a:cubicBezTo>
                  <a:close/>
                  <a:moveTo>
                    <a:pt x="181234" y="257433"/>
                  </a:moveTo>
                  <a:lnTo>
                    <a:pt x="222254" y="223108"/>
                  </a:lnTo>
                  <a:cubicBezTo>
                    <a:pt x="228220" y="218632"/>
                    <a:pt x="228966" y="209677"/>
                    <a:pt x="223745" y="204454"/>
                  </a:cubicBezTo>
                  <a:cubicBezTo>
                    <a:pt x="221508" y="201469"/>
                    <a:pt x="217033" y="199231"/>
                    <a:pt x="213304" y="199231"/>
                  </a:cubicBezTo>
                  <a:cubicBezTo>
                    <a:pt x="210321" y="199231"/>
                    <a:pt x="207337" y="199977"/>
                    <a:pt x="205100" y="202215"/>
                  </a:cubicBezTo>
                  <a:lnTo>
                    <a:pt x="164080" y="236540"/>
                  </a:lnTo>
                  <a:cubicBezTo>
                    <a:pt x="158113" y="241017"/>
                    <a:pt x="157367" y="249971"/>
                    <a:pt x="162588" y="255194"/>
                  </a:cubicBezTo>
                  <a:cubicBezTo>
                    <a:pt x="164826" y="258179"/>
                    <a:pt x="169301" y="260418"/>
                    <a:pt x="173030" y="260418"/>
                  </a:cubicBezTo>
                  <a:cubicBezTo>
                    <a:pt x="176013" y="260418"/>
                    <a:pt x="178996" y="259672"/>
                    <a:pt x="181234" y="257433"/>
                  </a:cubicBezTo>
                  <a:close/>
                  <a:moveTo>
                    <a:pt x="211812" y="290265"/>
                  </a:moveTo>
                  <a:lnTo>
                    <a:pt x="235678" y="270864"/>
                  </a:lnTo>
                  <a:cubicBezTo>
                    <a:pt x="241645" y="266387"/>
                    <a:pt x="242391" y="257433"/>
                    <a:pt x="237170" y="252210"/>
                  </a:cubicBezTo>
                  <a:cubicBezTo>
                    <a:pt x="234933" y="249225"/>
                    <a:pt x="231204" y="246986"/>
                    <a:pt x="226728" y="246986"/>
                  </a:cubicBezTo>
                  <a:cubicBezTo>
                    <a:pt x="223745" y="246986"/>
                    <a:pt x="220762" y="247733"/>
                    <a:pt x="218525" y="249971"/>
                  </a:cubicBezTo>
                  <a:lnTo>
                    <a:pt x="194658" y="269372"/>
                  </a:lnTo>
                  <a:cubicBezTo>
                    <a:pt x="188692" y="273849"/>
                    <a:pt x="187946" y="282803"/>
                    <a:pt x="193167" y="288026"/>
                  </a:cubicBezTo>
                  <a:cubicBezTo>
                    <a:pt x="195404" y="291011"/>
                    <a:pt x="199879" y="293250"/>
                    <a:pt x="203608" y="293250"/>
                  </a:cubicBezTo>
                  <a:cubicBezTo>
                    <a:pt x="205846" y="293250"/>
                    <a:pt x="209575" y="292504"/>
                    <a:pt x="211812" y="290265"/>
                  </a:cubicBezTo>
                  <a:close/>
                  <a:moveTo>
                    <a:pt x="440778" y="119389"/>
                  </a:moveTo>
                  <a:lnTo>
                    <a:pt x="496715" y="89542"/>
                  </a:lnTo>
                  <a:lnTo>
                    <a:pt x="455695" y="11193"/>
                  </a:lnTo>
                  <a:cubicBezTo>
                    <a:pt x="432574" y="23132"/>
                    <a:pt x="406471" y="37309"/>
                    <a:pt x="396029" y="42532"/>
                  </a:cubicBezTo>
                  <a:cubicBezTo>
                    <a:pt x="401996" y="52233"/>
                    <a:pt x="413929" y="73126"/>
                    <a:pt x="439287" y="115658"/>
                  </a:cubicBezTo>
                  <a:lnTo>
                    <a:pt x="440778" y="119389"/>
                  </a:lnTo>
                  <a:close/>
                  <a:moveTo>
                    <a:pt x="390808" y="150729"/>
                  </a:moveTo>
                  <a:cubicBezTo>
                    <a:pt x="393792" y="145506"/>
                    <a:pt x="396775" y="141775"/>
                    <a:pt x="399013" y="139536"/>
                  </a:cubicBezTo>
                  <a:cubicBezTo>
                    <a:pt x="402742" y="135805"/>
                    <a:pt x="414675" y="128343"/>
                    <a:pt x="423625" y="123866"/>
                  </a:cubicBezTo>
                  <a:cubicBezTo>
                    <a:pt x="415421" y="110435"/>
                    <a:pt x="390063" y="66410"/>
                    <a:pt x="380367" y="49248"/>
                  </a:cubicBezTo>
                  <a:cubicBezTo>
                    <a:pt x="334872" y="31340"/>
                    <a:pt x="293106" y="27609"/>
                    <a:pt x="266257" y="27609"/>
                  </a:cubicBezTo>
                  <a:cubicBezTo>
                    <a:pt x="257307" y="27609"/>
                    <a:pt x="249103" y="28355"/>
                    <a:pt x="240153" y="29101"/>
                  </a:cubicBezTo>
                  <a:lnTo>
                    <a:pt x="238662" y="29101"/>
                  </a:lnTo>
                  <a:cubicBezTo>
                    <a:pt x="236424" y="29101"/>
                    <a:pt x="234933" y="29847"/>
                    <a:pt x="232695" y="30594"/>
                  </a:cubicBezTo>
                  <a:lnTo>
                    <a:pt x="155876" y="69395"/>
                  </a:lnTo>
                  <a:cubicBezTo>
                    <a:pt x="152893" y="70887"/>
                    <a:pt x="149909" y="73872"/>
                    <a:pt x="149164" y="76857"/>
                  </a:cubicBezTo>
                  <a:cubicBezTo>
                    <a:pt x="147672" y="80588"/>
                    <a:pt x="148418" y="83572"/>
                    <a:pt x="149909" y="87303"/>
                  </a:cubicBezTo>
                  <a:cubicBezTo>
                    <a:pt x="152147" y="91781"/>
                    <a:pt x="156622" y="94765"/>
                    <a:pt x="161842" y="94765"/>
                  </a:cubicBezTo>
                  <a:cubicBezTo>
                    <a:pt x="164080" y="94765"/>
                    <a:pt x="166317" y="94019"/>
                    <a:pt x="167809" y="93273"/>
                  </a:cubicBezTo>
                  <a:lnTo>
                    <a:pt x="245374" y="54471"/>
                  </a:lnTo>
                  <a:lnTo>
                    <a:pt x="247612" y="53725"/>
                  </a:lnTo>
                  <a:lnTo>
                    <a:pt x="249103" y="55217"/>
                  </a:lnTo>
                  <a:cubicBezTo>
                    <a:pt x="299073" y="89542"/>
                    <a:pt x="362467" y="154460"/>
                    <a:pt x="376638" y="169383"/>
                  </a:cubicBezTo>
                  <a:cubicBezTo>
                    <a:pt x="381859" y="164906"/>
                    <a:pt x="387079" y="155952"/>
                    <a:pt x="390808" y="150729"/>
                  </a:cubicBezTo>
                  <a:close/>
                  <a:moveTo>
                    <a:pt x="261036" y="288773"/>
                  </a:moveTo>
                  <a:cubicBezTo>
                    <a:pt x="267003" y="285788"/>
                    <a:pt x="269986" y="277580"/>
                    <a:pt x="267003" y="271610"/>
                  </a:cubicBezTo>
                  <a:lnTo>
                    <a:pt x="256561" y="261910"/>
                  </a:lnTo>
                  <a:cubicBezTo>
                    <a:pt x="255815" y="270118"/>
                    <a:pt x="252086" y="276834"/>
                    <a:pt x="245374" y="282057"/>
                  </a:cubicBezTo>
                  <a:lnTo>
                    <a:pt x="244628" y="282803"/>
                  </a:lnTo>
                  <a:cubicBezTo>
                    <a:pt x="249103" y="287280"/>
                    <a:pt x="252832" y="290265"/>
                    <a:pt x="254324" y="290265"/>
                  </a:cubicBezTo>
                  <a:cubicBezTo>
                    <a:pt x="257307" y="290265"/>
                    <a:pt x="259545" y="290265"/>
                    <a:pt x="261036" y="288773"/>
                  </a:cubicBezTo>
                  <a:close/>
                  <a:moveTo>
                    <a:pt x="302802" y="267879"/>
                  </a:moveTo>
                  <a:cubicBezTo>
                    <a:pt x="308768" y="264895"/>
                    <a:pt x="311752" y="258179"/>
                    <a:pt x="309514" y="251463"/>
                  </a:cubicBezTo>
                  <a:cubicBezTo>
                    <a:pt x="309514" y="250717"/>
                    <a:pt x="308768" y="249971"/>
                    <a:pt x="308023" y="249225"/>
                  </a:cubicBezTo>
                  <a:lnTo>
                    <a:pt x="278190" y="219378"/>
                  </a:lnTo>
                  <a:lnTo>
                    <a:pt x="293106" y="208185"/>
                  </a:lnTo>
                  <a:lnTo>
                    <a:pt x="326668" y="241763"/>
                  </a:lnTo>
                  <a:lnTo>
                    <a:pt x="329652" y="244002"/>
                  </a:lnTo>
                  <a:cubicBezTo>
                    <a:pt x="334872" y="248479"/>
                    <a:pt x="336364" y="249971"/>
                    <a:pt x="340093" y="249971"/>
                  </a:cubicBezTo>
                  <a:cubicBezTo>
                    <a:pt x="342330" y="249971"/>
                    <a:pt x="344568" y="249225"/>
                    <a:pt x="346059" y="248479"/>
                  </a:cubicBezTo>
                  <a:cubicBezTo>
                    <a:pt x="350534" y="246240"/>
                    <a:pt x="353517" y="241763"/>
                    <a:pt x="353517" y="236540"/>
                  </a:cubicBezTo>
                  <a:cubicBezTo>
                    <a:pt x="353517" y="233555"/>
                    <a:pt x="352026" y="230570"/>
                    <a:pt x="350534" y="228332"/>
                  </a:cubicBezTo>
                  <a:lnTo>
                    <a:pt x="316227" y="191023"/>
                  </a:lnTo>
                  <a:lnTo>
                    <a:pt x="331143" y="179830"/>
                  </a:lnTo>
                  <a:lnTo>
                    <a:pt x="366196" y="216393"/>
                  </a:lnTo>
                  <a:lnTo>
                    <a:pt x="367688" y="217885"/>
                  </a:lnTo>
                  <a:cubicBezTo>
                    <a:pt x="372909" y="223108"/>
                    <a:pt x="375146" y="225347"/>
                    <a:pt x="378875" y="225347"/>
                  </a:cubicBezTo>
                  <a:cubicBezTo>
                    <a:pt x="381113" y="225347"/>
                    <a:pt x="383350" y="224601"/>
                    <a:pt x="384842" y="223855"/>
                  </a:cubicBezTo>
                  <a:cubicBezTo>
                    <a:pt x="390808" y="220870"/>
                    <a:pt x="393792" y="212662"/>
                    <a:pt x="390808" y="205946"/>
                  </a:cubicBezTo>
                  <a:lnTo>
                    <a:pt x="358738" y="171622"/>
                  </a:lnTo>
                  <a:cubicBezTo>
                    <a:pt x="338601" y="151475"/>
                    <a:pt x="288632" y="101481"/>
                    <a:pt x="246866" y="71634"/>
                  </a:cubicBezTo>
                  <a:lnTo>
                    <a:pt x="176013" y="107450"/>
                  </a:lnTo>
                  <a:cubicBezTo>
                    <a:pt x="171538" y="109689"/>
                    <a:pt x="167063" y="110435"/>
                    <a:pt x="161842" y="110435"/>
                  </a:cubicBezTo>
                  <a:cubicBezTo>
                    <a:pt x="152147" y="110435"/>
                    <a:pt x="143197" y="105212"/>
                    <a:pt x="137976" y="97750"/>
                  </a:cubicBezTo>
                  <a:cubicBezTo>
                    <a:pt x="132756" y="90288"/>
                    <a:pt x="131264" y="81334"/>
                    <a:pt x="133501" y="72380"/>
                  </a:cubicBezTo>
                  <a:cubicBezTo>
                    <a:pt x="135739" y="63425"/>
                    <a:pt x="141705" y="56710"/>
                    <a:pt x="149164" y="52233"/>
                  </a:cubicBezTo>
                  <a:lnTo>
                    <a:pt x="155876" y="48502"/>
                  </a:lnTo>
                  <a:lnTo>
                    <a:pt x="120822" y="51487"/>
                  </a:lnTo>
                  <a:lnTo>
                    <a:pt x="60411" y="114166"/>
                  </a:lnTo>
                  <a:lnTo>
                    <a:pt x="96210" y="155206"/>
                  </a:lnTo>
                  <a:cubicBezTo>
                    <a:pt x="96210" y="155206"/>
                    <a:pt x="140960" y="117897"/>
                    <a:pt x="140960" y="117897"/>
                  </a:cubicBezTo>
                  <a:cubicBezTo>
                    <a:pt x="146180" y="113420"/>
                    <a:pt x="153638" y="111181"/>
                    <a:pt x="160351" y="111181"/>
                  </a:cubicBezTo>
                  <a:cubicBezTo>
                    <a:pt x="169301" y="111181"/>
                    <a:pt x="178250" y="114912"/>
                    <a:pt x="183471" y="122374"/>
                  </a:cubicBezTo>
                  <a:cubicBezTo>
                    <a:pt x="187200" y="126851"/>
                    <a:pt x="189438" y="132821"/>
                    <a:pt x="190184" y="138790"/>
                  </a:cubicBezTo>
                  <a:cubicBezTo>
                    <a:pt x="192421" y="138044"/>
                    <a:pt x="195404" y="138044"/>
                    <a:pt x="197642" y="138044"/>
                  </a:cubicBezTo>
                  <a:cubicBezTo>
                    <a:pt x="206591" y="138044"/>
                    <a:pt x="215541" y="141775"/>
                    <a:pt x="220762" y="149236"/>
                  </a:cubicBezTo>
                  <a:cubicBezTo>
                    <a:pt x="228966" y="158937"/>
                    <a:pt x="229712" y="173114"/>
                    <a:pt x="223000" y="184307"/>
                  </a:cubicBezTo>
                  <a:cubicBezTo>
                    <a:pt x="228220" y="185799"/>
                    <a:pt x="233441" y="189530"/>
                    <a:pt x="236424" y="194007"/>
                  </a:cubicBezTo>
                  <a:cubicBezTo>
                    <a:pt x="245374" y="205200"/>
                    <a:pt x="245374" y="220870"/>
                    <a:pt x="236424" y="232063"/>
                  </a:cubicBezTo>
                  <a:cubicBezTo>
                    <a:pt x="240899" y="233555"/>
                    <a:pt x="244628" y="236540"/>
                    <a:pt x="248357" y="240271"/>
                  </a:cubicBezTo>
                  <a:lnTo>
                    <a:pt x="255070" y="235794"/>
                  </a:lnTo>
                  <a:lnTo>
                    <a:pt x="282665" y="260418"/>
                  </a:lnTo>
                  <a:cubicBezTo>
                    <a:pt x="284903" y="261910"/>
                    <a:pt x="286394" y="263402"/>
                    <a:pt x="287886" y="264895"/>
                  </a:cubicBezTo>
                  <a:cubicBezTo>
                    <a:pt x="291615" y="268626"/>
                    <a:pt x="293106" y="269372"/>
                    <a:pt x="296090" y="269372"/>
                  </a:cubicBezTo>
                  <a:cubicBezTo>
                    <a:pt x="299073" y="269372"/>
                    <a:pt x="300565" y="269372"/>
                    <a:pt x="302802" y="267879"/>
                  </a:cubicBezTo>
                  <a:close/>
                  <a:moveTo>
                    <a:pt x="44003" y="107450"/>
                  </a:moveTo>
                  <a:lnTo>
                    <a:pt x="106652" y="42532"/>
                  </a:lnTo>
                  <a:lnTo>
                    <a:pt x="64140" y="0"/>
                  </a:lnTo>
                  <a:lnTo>
                    <a:pt x="0" y="64172"/>
                  </a:lnTo>
                  <a:lnTo>
                    <a:pt x="44003" y="107450"/>
                  </a:lnTo>
                  <a:close/>
                </a:path>
              </a:pathLst>
            </a:custGeom>
            <a:grpFill/>
            <a:ln w="7454"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1CB7D48B-75EC-7710-8D18-002D19B96928}"/>
                </a:ext>
              </a:extLst>
            </p:cNvPr>
            <p:cNvSpPr/>
            <p:nvPr/>
          </p:nvSpPr>
          <p:spPr>
            <a:xfrm>
              <a:off x="7299004" y="3020344"/>
              <a:ext cx="246119" cy="356674"/>
            </a:xfrm>
            <a:custGeom>
              <a:avLst/>
              <a:gdLst>
                <a:gd name="connsiteX0" fmla="*/ 112619 w 246119"/>
                <a:gd name="connsiteY0" fmla="*/ 175353 h 356674"/>
                <a:gd name="connsiteX1" fmla="*/ 134247 w 246119"/>
                <a:gd name="connsiteY1" fmla="*/ 175353 h 356674"/>
                <a:gd name="connsiteX2" fmla="*/ 134247 w 246119"/>
                <a:gd name="connsiteY2" fmla="*/ 282057 h 356674"/>
                <a:gd name="connsiteX3" fmla="*/ 112619 w 246119"/>
                <a:gd name="connsiteY3" fmla="*/ 282057 h 356674"/>
                <a:gd name="connsiteX4" fmla="*/ 112619 w 246119"/>
                <a:gd name="connsiteY4" fmla="*/ 175353 h 356674"/>
                <a:gd name="connsiteX5" fmla="*/ 123060 w 246119"/>
                <a:gd name="connsiteY5" fmla="*/ 0 h 356674"/>
                <a:gd name="connsiteX6" fmla="*/ 0 w 246119"/>
                <a:gd name="connsiteY6" fmla="*/ 124612 h 356674"/>
                <a:gd name="connsiteX7" fmla="*/ 25358 w 246119"/>
                <a:gd name="connsiteY7" fmla="*/ 199977 h 356674"/>
                <a:gd name="connsiteX8" fmla="*/ 54445 w 246119"/>
                <a:gd name="connsiteY8" fmla="*/ 257433 h 356674"/>
                <a:gd name="connsiteX9" fmla="*/ 79057 w 246119"/>
                <a:gd name="connsiteY9" fmla="*/ 282057 h 356674"/>
                <a:gd name="connsiteX10" fmla="*/ 93973 w 246119"/>
                <a:gd name="connsiteY10" fmla="*/ 282057 h 356674"/>
                <a:gd name="connsiteX11" fmla="*/ 93973 w 246119"/>
                <a:gd name="connsiteY11" fmla="*/ 175353 h 356674"/>
                <a:gd name="connsiteX12" fmla="*/ 75328 w 246119"/>
                <a:gd name="connsiteY12" fmla="*/ 175353 h 356674"/>
                <a:gd name="connsiteX13" fmla="*/ 39528 w 246119"/>
                <a:gd name="connsiteY13" fmla="*/ 139536 h 356674"/>
                <a:gd name="connsiteX14" fmla="*/ 75328 w 246119"/>
                <a:gd name="connsiteY14" fmla="*/ 103719 h 356674"/>
                <a:gd name="connsiteX15" fmla="*/ 111127 w 246119"/>
                <a:gd name="connsiteY15" fmla="*/ 139536 h 356674"/>
                <a:gd name="connsiteX16" fmla="*/ 106652 w 246119"/>
                <a:gd name="connsiteY16" fmla="*/ 156698 h 356674"/>
                <a:gd name="connsiteX17" fmla="*/ 139468 w 246119"/>
                <a:gd name="connsiteY17" fmla="*/ 156698 h 356674"/>
                <a:gd name="connsiteX18" fmla="*/ 134993 w 246119"/>
                <a:gd name="connsiteY18" fmla="*/ 139536 h 356674"/>
                <a:gd name="connsiteX19" fmla="*/ 170792 w 246119"/>
                <a:gd name="connsiteY19" fmla="*/ 103719 h 356674"/>
                <a:gd name="connsiteX20" fmla="*/ 206592 w 246119"/>
                <a:gd name="connsiteY20" fmla="*/ 139536 h 356674"/>
                <a:gd name="connsiteX21" fmla="*/ 170792 w 246119"/>
                <a:gd name="connsiteY21" fmla="*/ 175353 h 356674"/>
                <a:gd name="connsiteX22" fmla="*/ 152147 w 246119"/>
                <a:gd name="connsiteY22" fmla="*/ 175353 h 356674"/>
                <a:gd name="connsiteX23" fmla="*/ 152147 w 246119"/>
                <a:gd name="connsiteY23" fmla="*/ 282057 h 356674"/>
                <a:gd name="connsiteX24" fmla="*/ 167063 w 246119"/>
                <a:gd name="connsiteY24" fmla="*/ 282057 h 356674"/>
                <a:gd name="connsiteX25" fmla="*/ 191675 w 246119"/>
                <a:gd name="connsiteY25" fmla="*/ 257433 h 356674"/>
                <a:gd name="connsiteX26" fmla="*/ 220762 w 246119"/>
                <a:gd name="connsiteY26" fmla="*/ 199977 h 356674"/>
                <a:gd name="connsiteX27" fmla="*/ 246120 w 246119"/>
                <a:gd name="connsiteY27" fmla="*/ 124612 h 356674"/>
                <a:gd name="connsiteX28" fmla="*/ 123060 w 246119"/>
                <a:gd name="connsiteY28" fmla="*/ 0 h 356674"/>
                <a:gd name="connsiteX29" fmla="*/ 58174 w 246119"/>
                <a:gd name="connsiteY29" fmla="*/ 138790 h 356674"/>
                <a:gd name="connsiteX30" fmla="*/ 75328 w 246119"/>
                <a:gd name="connsiteY30" fmla="*/ 155952 h 356674"/>
                <a:gd name="connsiteX31" fmla="*/ 92482 w 246119"/>
                <a:gd name="connsiteY31" fmla="*/ 138790 h 356674"/>
                <a:gd name="connsiteX32" fmla="*/ 75328 w 246119"/>
                <a:gd name="connsiteY32" fmla="*/ 121628 h 356674"/>
                <a:gd name="connsiteX33" fmla="*/ 58174 w 246119"/>
                <a:gd name="connsiteY33" fmla="*/ 138790 h 356674"/>
                <a:gd name="connsiteX34" fmla="*/ 187946 w 246119"/>
                <a:gd name="connsiteY34" fmla="*/ 138790 h 356674"/>
                <a:gd name="connsiteX35" fmla="*/ 170792 w 246119"/>
                <a:gd name="connsiteY35" fmla="*/ 121628 h 356674"/>
                <a:gd name="connsiteX36" fmla="*/ 153639 w 246119"/>
                <a:gd name="connsiteY36" fmla="*/ 138790 h 356674"/>
                <a:gd name="connsiteX37" fmla="*/ 170792 w 246119"/>
                <a:gd name="connsiteY37" fmla="*/ 155952 h 356674"/>
                <a:gd name="connsiteX38" fmla="*/ 187946 w 246119"/>
                <a:gd name="connsiteY38" fmla="*/ 138790 h 356674"/>
                <a:gd name="connsiteX39" fmla="*/ 181234 w 246119"/>
                <a:gd name="connsiteY39" fmla="*/ 311904 h 356674"/>
                <a:gd name="connsiteX40" fmla="*/ 171538 w 246119"/>
                <a:gd name="connsiteY40" fmla="*/ 302204 h 356674"/>
                <a:gd name="connsiteX41" fmla="*/ 74582 w 246119"/>
                <a:gd name="connsiteY41" fmla="*/ 302204 h 356674"/>
                <a:gd name="connsiteX42" fmla="*/ 64886 w 246119"/>
                <a:gd name="connsiteY42" fmla="*/ 311904 h 356674"/>
                <a:gd name="connsiteX43" fmla="*/ 74582 w 246119"/>
                <a:gd name="connsiteY43" fmla="*/ 321604 h 356674"/>
                <a:gd name="connsiteX44" fmla="*/ 171538 w 246119"/>
                <a:gd name="connsiteY44" fmla="*/ 321604 h 356674"/>
                <a:gd name="connsiteX45" fmla="*/ 181234 w 246119"/>
                <a:gd name="connsiteY45" fmla="*/ 311904 h 356674"/>
                <a:gd name="connsiteX46" fmla="*/ 168555 w 246119"/>
                <a:gd name="connsiteY46" fmla="*/ 346975 h 356674"/>
                <a:gd name="connsiteX47" fmla="*/ 158859 w 246119"/>
                <a:gd name="connsiteY47" fmla="*/ 337274 h 356674"/>
                <a:gd name="connsiteX48" fmla="*/ 86515 w 246119"/>
                <a:gd name="connsiteY48" fmla="*/ 337274 h 356674"/>
                <a:gd name="connsiteX49" fmla="*/ 76819 w 246119"/>
                <a:gd name="connsiteY49" fmla="*/ 346975 h 356674"/>
                <a:gd name="connsiteX50" fmla="*/ 86515 w 246119"/>
                <a:gd name="connsiteY50" fmla="*/ 356675 h 356674"/>
                <a:gd name="connsiteX51" fmla="*/ 158859 w 246119"/>
                <a:gd name="connsiteY51" fmla="*/ 356675 h 356674"/>
                <a:gd name="connsiteX52" fmla="*/ 168555 w 246119"/>
                <a:gd name="connsiteY52" fmla="*/ 346975 h 356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46119" h="356674">
                  <a:moveTo>
                    <a:pt x="112619" y="175353"/>
                  </a:moveTo>
                  <a:lnTo>
                    <a:pt x="134247" y="175353"/>
                  </a:lnTo>
                  <a:lnTo>
                    <a:pt x="134247" y="282057"/>
                  </a:lnTo>
                  <a:lnTo>
                    <a:pt x="112619" y="282057"/>
                  </a:lnTo>
                  <a:lnTo>
                    <a:pt x="112619" y="175353"/>
                  </a:lnTo>
                  <a:close/>
                  <a:moveTo>
                    <a:pt x="123060" y="0"/>
                  </a:moveTo>
                  <a:cubicBezTo>
                    <a:pt x="55191" y="746"/>
                    <a:pt x="0" y="55964"/>
                    <a:pt x="0" y="124612"/>
                  </a:cubicBezTo>
                  <a:cubicBezTo>
                    <a:pt x="0" y="152967"/>
                    <a:pt x="9696" y="179084"/>
                    <a:pt x="25358" y="199977"/>
                  </a:cubicBezTo>
                  <a:cubicBezTo>
                    <a:pt x="47733" y="229824"/>
                    <a:pt x="53699" y="242509"/>
                    <a:pt x="54445" y="257433"/>
                  </a:cubicBezTo>
                  <a:cubicBezTo>
                    <a:pt x="54445" y="270864"/>
                    <a:pt x="65632" y="282057"/>
                    <a:pt x="79057" y="282057"/>
                  </a:cubicBezTo>
                  <a:lnTo>
                    <a:pt x="93973" y="282057"/>
                  </a:lnTo>
                  <a:lnTo>
                    <a:pt x="93973" y="175353"/>
                  </a:lnTo>
                  <a:lnTo>
                    <a:pt x="75328" y="175353"/>
                  </a:lnTo>
                  <a:cubicBezTo>
                    <a:pt x="55191" y="175353"/>
                    <a:pt x="39528" y="158937"/>
                    <a:pt x="39528" y="139536"/>
                  </a:cubicBezTo>
                  <a:cubicBezTo>
                    <a:pt x="39528" y="119389"/>
                    <a:pt x="55936" y="103719"/>
                    <a:pt x="75328" y="103719"/>
                  </a:cubicBezTo>
                  <a:cubicBezTo>
                    <a:pt x="94719" y="103719"/>
                    <a:pt x="111127" y="120135"/>
                    <a:pt x="111127" y="139536"/>
                  </a:cubicBezTo>
                  <a:cubicBezTo>
                    <a:pt x="111127" y="145506"/>
                    <a:pt x="109635" y="151475"/>
                    <a:pt x="106652" y="156698"/>
                  </a:cubicBezTo>
                  <a:lnTo>
                    <a:pt x="139468" y="156698"/>
                  </a:lnTo>
                  <a:cubicBezTo>
                    <a:pt x="136485" y="151475"/>
                    <a:pt x="134993" y="146252"/>
                    <a:pt x="134993" y="139536"/>
                  </a:cubicBezTo>
                  <a:cubicBezTo>
                    <a:pt x="134993" y="119389"/>
                    <a:pt x="151401" y="103719"/>
                    <a:pt x="170792" y="103719"/>
                  </a:cubicBezTo>
                  <a:cubicBezTo>
                    <a:pt x="190930" y="103719"/>
                    <a:pt x="206592" y="120135"/>
                    <a:pt x="206592" y="139536"/>
                  </a:cubicBezTo>
                  <a:cubicBezTo>
                    <a:pt x="206592" y="159683"/>
                    <a:pt x="190184" y="175353"/>
                    <a:pt x="170792" y="175353"/>
                  </a:cubicBezTo>
                  <a:lnTo>
                    <a:pt x="152147" y="175353"/>
                  </a:lnTo>
                  <a:lnTo>
                    <a:pt x="152147" y="282057"/>
                  </a:lnTo>
                  <a:lnTo>
                    <a:pt x="167063" y="282057"/>
                  </a:lnTo>
                  <a:cubicBezTo>
                    <a:pt x="180488" y="282057"/>
                    <a:pt x="191675" y="270864"/>
                    <a:pt x="191675" y="257433"/>
                  </a:cubicBezTo>
                  <a:cubicBezTo>
                    <a:pt x="191675" y="241763"/>
                    <a:pt x="198388" y="229078"/>
                    <a:pt x="220762" y="199977"/>
                  </a:cubicBezTo>
                  <a:cubicBezTo>
                    <a:pt x="236424" y="179084"/>
                    <a:pt x="246120" y="152967"/>
                    <a:pt x="246120" y="124612"/>
                  </a:cubicBezTo>
                  <a:cubicBezTo>
                    <a:pt x="246120" y="55964"/>
                    <a:pt x="190930" y="746"/>
                    <a:pt x="123060" y="0"/>
                  </a:cubicBezTo>
                  <a:close/>
                  <a:moveTo>
                    <a:pt x="58174" y="138790"/>
                  </a:moveTo>
                  <a:cubicBezTo>
                    <a:pt x="58174" y="147744"/>
                    <a:pt x="65632" y="155952"/>
                    <a:pt x="75328" y="155952"/>
                  </a:cubicBezTo>
                  <a:cubicBezTo>
                    <a:pt x="84277" y="155952"/>
                    <a:pt x="92482" y="148490"/>
                    <a:pt x="92482" y="138790"/>
                  </a:cubicBezTo>
                  <a:cubicBezTo>
                    <a:pt x="92482" y="129836"/>
                    <a:pt x="85023" y="121628"/>
                    <a:pt x="75328" y="121628"/>
                  </a:cubicBezTo>
                  <a:cubicBezTo>
                    <a:pt x="65632" y="122374"/>
                    <a:pt x="58174" y="129836"/>
                    <a:pt x="58174" y="138790"/>
                  </a:cubicBezTo>
                  <a:close/>
                  <a:moveTo>
                    <a:pt x="187946" y="138790"/>
                  </a:moveTo>
                  <a:cubicBezTo>
                    <a:pt x="187946" y="129836"/>
                    <a:pt x="180488" y="121628"/>
                    <a:pt x="170792" y="121628"/>
                  </a:cubicBezTo>
                  <a:cubicBezTo>
                    <a:pt x="161843" y="121628"/>
                    <a:pt x="153639" y="129089"/>
                    <a:pt x="153639" y="138790"/>
                  </a:cubicBezTo>
                  <a:cubicBezTo>
                    <a:pt x="153639" y="147744"/>
                    <a:pt x="161097" y="155952"/>
                    <a:pt x="170792" y="155952"/>
                  </a:cubicBezTo>
                  <a:cubicBezTo>
                    <a:pt x="180488" y="155952"/>
                    <a:pt x="187946" y="148490"/>
                    <a:pt x="187946" y="138790"/>
                  </a:cubicBezTo>
                  <a:close/>
                  <a:moveTo>
                    <a:pt x="181234" y="311904"/>
                  </a:moveTo>
                  <a:cubicBezTo>
                    <a:pt x="181234" y="306681"/>
                    <a:pt x="176759" y="302204"/>
                    <a:pt x="171538" y="302204"/>
                  </a:cubicBezTo>
                  <a:lnTo>
                    <a:pt x="74582" y="302204"/>
                  </a:lnTo>
                  <a:cubicBezTo>
                    <a:pt x="69361" y="302204"/>
                    <a:pt x="64886" y="306681"/>
                    <a:pt x="64886" y="311904"/>
                  </a:cubicBezTo>
                  <a:cubicBezTo>
                    <a:pt x="64886" y="317127"/>
                    <a:pt x="69361" y="321604"/>
                    <a:pt x="74582" y="321604"/>
                  </a:cubicBezTo>
                  <a:lnTo>
                    <a:pt x="171538" y="321604"/>
                  </a:lnTo>
                  <a:cubicBezTo>
                    <a:pt x="176759" y="321604"/>
                    <a:pt x="181234" y="317127"/>
                    <a:pt x="181234" y="311904"/>
                  </a:cubicBezTo>
                  <a:close/>
                  <a:moveTo>
                    <a:pt x="168555" y="346975"/>
                  </a:moveTo>
                  <a:cubicBezTo>
                    <a:pt x="168555" y="341751"/>
                    <a:pt x="164080" y="337274"/>
                    <a:pt x="158859" y="337274"/>
                  </a:cubicBezTo>
                  <a:lnTo>
                    <a:pt x="86515" y="337274"/>
                  </a:lnTo>
                  <a:cubicBezTo>
                    <a:pt x="81294" y="337274"/>
                    <a:pt x="76819" y="341751"/>
                    <a:pt x="76819" y="346975"/>
                  </a:cubicBezTo>
                  <a:cubicBezTo>
                    <a:pt x="76819" y="352198"/>
                    <a:pt x="81294" y="356675"/>
                    <a:pt x="86515" y="356675"/>
                  </a:cubicBezTo>
                  <a:lnTo>
                    <a:pt x="158859" y="356675"/>
                  </a:lnTo>
                  <a:cubicBezTo>
                    <a:pt x="164826" y="356675"/>
                    <a:pt x="168555" y="352198"/>
                    <a:pt x="168555" y="346975"/>
                  </a:cubicBezTo>
                  <a:close/>
                </a:path>
              </a:pathLst>
            </a:custGeom>
            <a:grpFill/>
            <a:ln w="7454" cap="flat">
              <a:noFill/>
              <a:prstDash val="solid"/>
              <a:miter/>
            </a:ln>
          </p:spPr>
          <p:txBody>
            <a:bodyPr rtlCol="0" anchor="ctr"/>
            <a:lstStyle/>
            <a:p>
              <a:endParaRPr lang="en-US"/>
            </a:p>
          </p:txBody>
        </p:sp>
      </p:grpSp>
      <p:grpSp>
        <p:nvGrpSpPr>
          <p:cNvPr id="25" name="Group 24">
            <a:extLst>
              <a:ext uri="{FF2B5EF4-FFF2-40B4-BE49-F238E27FC236}">
                <a16:creationId xmlns:a16="http://schemas.microsoft.com/office/drawing/2014/main" id="{98FC1CFD-1F38-E9E4-2C53-1804247CCE40}"/>
              </a:ext>
            </a:extLst>
          </p:cNvPr>
          <p:cNvGrpSpPr/>
          <p:nvPr/>
        </p:nvGrpSpPr>
        <p:grpSpPr>
          <a:xfrm>
            <a:off x="753069" y="2848914"/>
            <a:ext cx="3433381" cy="1169657"/>
            <a:chOff x="7632975" y="1540126"/>
            <a:chExt cx="3912220" cy="1169657"/>
          </a:xfrm>
        </p:grpSpPr>
        <p:sp>
          <p:nvSpPr>
            <p:cNvPr id="26" name="Text Placeholder 9">
              <a:extLst>
                <a:ext uri="{FF2B5EF4-FFF2-40B4-BE49-F238E27FC236}">
                  <a16:creationId xmlns:a16="http://schemas.microsoft.com/office/drawing/2014/main" id="{0AB047B0-F388-F141-489C-3FAE005144F6}"/>
                </a:ext>
              </a:extLst>
            </p:cNvPr>
            <p:cNvSpPr txBox="1">
              <a:spLocks/>
            </p:cNvSpPr>
            <p:nvPr/>
          </p:nvSpPr>
          <p:spPr>
            <a:xfrm>
              <a:off x="7632975" y="1873926"/>
              <a:ext cx="3912220" cy="83585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Light" panose="000004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Light" panose="000004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Light" panose="000004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t>Lorem ipsum dolor sit </a:t>
              </a:r>
              <a:r>
                <a:rPr lang="en-US" sz="1400" dirty="0" err="1"/>
                <a:t>amet</a:t>
              </a:r>
              <a:r>
                <a:rPr lang="en-US" sz="1400" dirty="0"/>
                <a:t>, </a:t>
              </a:r>
              <a:r>
                <a:rPr lang="en-US" sz="1400" dirty="0" err="1"/>
                <a:t>consectetur</a:t>
              </a:r>
              <a:r>
                <a:rPr lang="en-US" sz="1400" dirty="0"/>
                <a:t> </a:t>
              </a:r>
              <a:r>
                <a:rPr lang="en-US" sz="1400" dirty="0" err="1"/>
                <a:t>adipiscing</a:t>
              </a:r>
              <a:r>
                <a:rPr lang="en-US" sz="1400" dirty="0"/>
                <a:t> </a:t>
              </a:r>
              <a:r>
                <a:rPr lang="en-US" sz="1400" dirty="0" err="1"/>
                <a:t>elit</a:t>
              </a:r>
              <a:r>
                <a:rPr lang="en-US" sz="1400" dirty="0"/>
                <a:t>. Integer </a:t>
              </a:r>
              <a:r>
                <a:rPr lang="en-US" sz="1400" dirty="0" err="1"/>
                <a:t>sollicitudin</a:t>
              </a:r>
              <a:r>
                <a:rPr lang="en-US" sz="1400" dirty="0"/>
                <a:t> </a:t>
              </a:r>
              <a:r>
                <a:rPr lang="en-US" sz="1400" dirty="0" err="1"/>
                <a:t>urna</a:t>
              </a:r>
              <a:r>
                <a:rPr lang="en-US" sz="1400" dirty="0"/>
                <a:t> vitae</a:t>
              </a:r>
            </a:p>
          </p:txBody>
        </p:sp>
        <p:sp>
          <p:nvSpPr>
            <p:cNvPr id="27" name="Text Placeholder 12">
              <a:extLst>
                <a:ext uri="{FF2B5EF4-FFF2-40B4-BE49-F238E27FC236}">
                  <a16:creationId xmlns:a16="http://schemas.microsoft.com/office/drawing/2014/main" id="{12B60E01-834C-0CC9-7174-3824DDD0AA7F}"/>
                </a:ext>
              </a:extLst>
            </p:cNvPr>
            <p:cNvSpPr txBox="1">
              <a:spLocks/>
            </p:cNvSpPr>
            <p:nvPr/>
          </p:nvSpPr>
          <p:spPr>
            <a:xfrm>
              <a:off x="7670120" y="1540126"/>
              <a:ext cx="3784510" cy="3628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Light" panose="000004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Light" panose="000004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Light" panose="000004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i="1" dirty="0">
                  <a:solidFill>
                    <a:schemeClr val="accent2"/>
                  </a:solidFill>
                  <a:latin typeface="Montserrat Black" pitchFamily="2" charset="77"/>
                </a:rPr>
                <a:t>TITLE 1</a:t>
              </a:r>
            </a:p>
          </p:txBody>
        </p:sp>
      </p:grpSp>
      <p:grpSp>
        <p:nvGrpSpPr>
          <p:cNvPr id="28" name="Group 27">
            <a:extLst>
              <a:ext uri="{FF2B5EF4-FFF2-40B4-BE49-F238E27FC236}">
                <a16:creationId xmlns:a16="http://schemas.microsoft.com/office/drawing/2014/main" id="{5D6B7705-E831-22D8-F627-84CAEA809E90}"/>
              </a:ext>
            </a:extLst>
          </p:cNvPr>
          <p:cNvGrpSpPr/>
          <p:nvPr/>
        </p:nvGrpSpPr>
        <p:grpSpPr>
          <a:xfrm>
            <a:off x="758540" y="1426501"/>
            <a:ext cx="3355393" cy="1169657"/>
            <a:chOff x="7632975" y="1540126"/>
            <a:chExt cx="3823356" cy="1169657"/>
          </a:xfrm>
        </p:grpSpPr>
        <p:sp>
          <p:nvSpPr>
            <p:cNvPr id="29" name="Text Placeholder 9">
              <a:extLst>
                <a:ext uri="{FF2B5EF4-FFF2-40B4-BE49-F238E27FC236}">
                  <a16:creationId xmlns:a16="http://schemas.microsoft.com/office/drawing/2014/main" id="{C9B7F4C9-3DF7-DCDC-6209-D85CF5FA23A4}"/>
                </a:ext>
              </a:extLst>
            </p:cNvPr>
            <p:cNvSpPr txBox="1">
              <a:spLocks/>
            </p:cNvSpPr>
            <p:nvPr/>
          </p:nvSpPr>
          <p:spPr>
            <a:xfrm>
              <a:off x="7632975" y="1873926"/>
              <a:ext cx="3823356" cy="83585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Light" panose="000004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Light" panose="000004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Light" panose="000004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t>Lorem ipsum dolor sit </a:t>
              </a:r>
              <a:r>
                <a:rPr lang="en-US" sz="1400" dirty="0" err="1"/>
                <a:t>amet</a:t>
              </a:r>
              <a:r>
                <a:rPr lang="en-US" sz="1400" dirty="0"/>
                <a:t>, </a:t>
              </a:r>
              <a:r>
                <a:rPr lang="en-US" sz="1400" dirty="0" err="1"/>
                <a:t>consectetur</a:t>
              </a:r>
              <a:r>
                <a:rPr lang="en-US" sz="1400" dirty="0"/>
                <a:t> </a:t>
              </a:r>
              <a:r>
                <a:rPr lang="en-US" sz="1400" dirty="0" err="1"/>
                <a:t>adipiscing</a:t>
              </a:r>
              <a:r>
                <a:rPr lang="en-US" sz="1400" dirty="0"/>
                <a:t> </a:t>
              </a:r>
              <a:r>
                <a:rPr lang="en-US" sz="1400" dirty="0" err="1"/>
                <a:t>elit</a:t>
              </a:r>
              <a:r>
                <a:rPr lang="en-US" sz="1400" dirty="0"/>
                <a:t>. Integer </a:t>
              </a:r>
              <a:r>
                <a:rPr lang="en-US" sz="1400" dirty="0" err="1"/>
                <a:t>sollicitudin</a:t>
              </a:r>
              <a:r>
                <a:rPr lang="en-US" sz="1400" dirty="0"/>
                <a:t> </a:t>
              </a:r>
              <a:r>
                <a:rPr lang="en-US" sz="1400" dirty="0" err="1"/>
                <a:t>urna</a:t>
              </a:r>
              <a:r>
                <a:rPr lang="en-US" sz="1400" dirty="0"/>
                <a:t> vitae</a:t>
              </a:r>
            </a:p>
          </p:txBody>
        </p:sp>
        <p:sp>
          <p:nvSpPr>
            <p:cNvPr id="30" name="Text Placeholder 12">
              <a:extLst>
                <a:ext uri="{FF2B5EF4-FFF2-40B4-BE49-F238E27FC236}">
                  <a16:creationId xmlns:a16="http://schemas.microsoft.com/office/drawing/2014/main" id="{BCF83B98-8E29-82CA-6F3C-4E58BB3F8DDC}"/>
                </a:ext>
              </a:extLst>
            </p:cNvPr>
            <p:cNvSpPr txBox="1">
              <a:spLocks/>
            </p:cNvSpPr>
            <p:nvPr/>
          </p:nvSpPr>
          <p:spPr>
            <a:xfrm>
              <a:off x="7670120" y="1540126"/>
              <a:ext cx="3784510" cy="3628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Light" panose="000004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Light" panose="000004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Light" panose="000004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i="1" dirty="0">
                  <a:solidFill>
                    <a:schemeClr val="accent2"/>
                  </a:solidFill>
                  <a:latin typeface="Montserrat Black" pitchFamily="2" charset="77"/>
                </a:rPr>
                <a:t>TITLE 1</a:t>
              </a:r>
            </a:p>
          </p:txBody>
        </p:sp>
      </p:grpSp>
      <p:grpSp>
        <p:nvGrpSpPr>
          <p:cNvPr id="31" name="Group 30">
            <a:extLst>
              <a:ext uri="{FF2B5EF4-FFF2-40B4-BE49-F238E27FC236}">
                <a16:creationId xmlns:a16="http://schemas.microsoft.com/office/drawing/2014/main" id="{EA38BA0A-147C-220D-C899-0DA8D98F8C5A}"/>
              </a:ext>
            </a:extLst>
          </p:cNvPr>
          <p:cNvGrpSpPr/>
          <p:nvPr/>
        </p:nvGrpSpPr>
        <p:grpSpPr>
          <a:xfrm>
            <a:off x="743503" y="5560319"/>
            <a:ext cx="3433381" cy="1169657"/>
            <a:chOff x="7632975" y="1540126"/>
            <a:chExt cx="3912220" cy="1169657"/>
          </a:xfrm>
        </p:grpSpPr>
        <p:sp>
          <p:nvSpPr>
            <p:cNvPr id="32" name="Text Placeholder 9">
              <a:extLst>
                <a:ext uri="{FF2B5EF4-FFF2-40B4-BE49-F238E27FC236}">
                  <a16:creationId xmlns:a16="http://schemas.microsoft.com/office/drawing/2014/main" id="{67D53484-8DC0-F84F-B7BF-1FBCB7474D44}"/>
                </a:ext>
              </a:extLst>
            </p:cNvPr>
            <p:cNvSpPr txBox="1">
              <a:spLocks/>
            </p:cNvSpPr>
            <p:nvPr/>
          </p:nvSpPr>
          <p:spPr>
            <a:xfrm>
              <a:off x="7632975" y="1873926"/>
              <a:ext cx="3912220" cy="83585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Light" panose="000004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Light" panose="000004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Light" panose="000004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t>Lorem ipsum dolor sit </a:t>
              </a:r>
              <a:r>
                <a:rPr lang="en-US" sz="1400" dirty="0" err="1"/>
                <a:t>amet</a:t>
              </a:r>
              <a:r>
                <a:rPr lang="en-US" sz="1400" dirty="0"/>
                <a:t>, </a:t>
              </a:r>
              <a:r>
                <a:rPr lang="en-US" sz="1400" dirty="0" err="1"/>
                <a:t>consectetur</a:t>
              </a:r>
              <a:r>
                <a:rPr lang="en-US" sz="1400" dirty="0"/>
                <a:t> </a:t>
              </a:r>
              <a:r>
                <a:rPr lang="en-US" sz="1400" dirty="0" err="1"/>
                <a:t>adipiscing</a:t>
              </a:r>
              <a:r>
                <a:rPr lang="en-US" sz="1400" dirty="0"/>
                <a:t> </a:t>
              </a:r>
              <a:r>
                <a:rPr lang="en-US" sz="1400" dirty="0" err="1"/>
                <a:t>elit</a:t>
              </a:r>
              <a:r>
                <a:rPr lang="en-US" sz="1400" dirty="0"/>
                <a:t>. Integer </a:t>
              </a:r>
              <a:r>
                <a:rPr lang="en-US" sz="1400" dirty="0" err="1"/>
                <a:t>sollicitudin</a:t>
              </a:r>
              <a:r>
                <a:rPr lang="en-US" sz="1400" dirty="0"/>
                <a:t> </a:t>
              </a:r>
              <a:r>
                <a:rPr lang="en-US" sz="1400" dirty="0" err="1"/>
                <a:t>urna</a:t>
              </a:r>
              <a:r>
                <a:rPr lang="en-US" sz="1400" dirty="0"/>
                <a:t> vitae</a:t>
              </a:r>
            </a:p>
          </p:txBody>
        </p:sp>
        <p:sp>
          <p:nvSpPr>
            <p:cNvPr id="33" name="Text Placeholder 12">
              <a:extLst>
                <a:ext uri="{FF2B5EF4-FFF2-40B4-BE49-F238E27FC236}">
                  <a16:creationId xmlns:a16="http://schemas.microsoft.com/office/drawing/2014/main" id="{36B920C3-7D86-5F30-E709-EBAD4FD2D721}"/>
                </a:ext>
              </a:extLst>
            </p:cNvPr>
            <p:cNvSpPr txBox="1">
              <a:spLocks/>
            </p:cNvSpPr>
            <p:nvPr/>
          </p:nvSpPr>
          <p:spPr>
            <a:xfrm>
              <a:off x="7670120" y="1540126"/>
              <a:ext cx="3784510" cy="3628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Light" panose="000004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Light" panose="000004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Light" panose="000004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i="1" dirty="0">
                  <a:solidFill>
                    <a:schemeClr val="accent2"/>
                  </a:solidFill>
                  <a:latin typeface="Montserrat Black" pitchFamily="2" charset="77"/>
                </a:rPr>
                <a:t>TITLE 1</a:t>
              </a:r>
            </a:p>
          </p:txBody>
        </p:sp>
      </p:grpSp>
      <p:grpSp>
        <p:nvGrpSpPr>
          <p:cNvPr id="34" name="Group 33">
            <a:extLst>
              <a:ext uri="{FF2B5EF4-FFF2-40B4-BE49-F238E27FC236}">
                <a16:creationId xmlns:a16="http://schemas.microsoft.com/office/drawing/2014/main" id="{F3A46730-16FD-B142-827B-D43C46A8F336}"/>
              </a:ext>
            </a:extLst>
          </p:cNvPr>
          <p:cNvGrpSpPr/>
          <p:nvPr/>
        </p:nvGrpSpPr>
        <p:grpSpPr>
          <a:xfrm>
            <a:off x="748974" y="4137906"/>
            <a:ext cx="3355393" cy="1169657"/>
            <a:chOff x="7632975" y="1540126"/>
            <a:chExt cx="3823356" cy="1169657"/>
          </a:xfrm>
        </p:grpSpPr>
        <p:sp>
          <p:nvSpPr>
            <p:cNvPr id="35" name="Text Placeholder 9">
              <a:extLst>
                <a:ext uri="{FF2B5EF4-FFF2-40B4-BE49-F238E27FC236}">
                  <a16:creationId xmlns:a16="http://schemas.microsoft.com/office/drawing/2014/main" id="{E50E5A4A-EE63-A99D-799C-D13A86EFB52B}"/>
                </a:ext>
              </a:extLst>
            </p:cNvPr>
            <p:cNvSpPr txBox="1">
              <a:spLocks/>
            </p:cNvSpPr>
            <p:nvPr/>
          </p:nvSpPr>
          <p:spPr>
            <a:xfrm>
              <a:off x="7632975" y="1873926"/>
              <a:ext cx="3823356" cy="83585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Light" panose="000004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Light" panose="000004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Light" panose="000004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t>Lorem ipsum dolor sit </a:t>
              </a:r>
              <a:r>
                <a:rPr lang="en-US" sz="1400" dirty="0" err="1"/>
                <a:t>amet</a:t>
              </a:r>
              <a:r>
                <a:rPr lang="en-US" sz="1400" dirty="0"/>
                <a:t>, </a:t>
              </a:r>
              <a:r>
                <a:rPr lang="en-US" sz="1400" dirty="0" err="1"/>
                <a:t>consectetur</a:t>
              </a:r>
              <a:r>
                <a:rPr lang="en-US" sz="1400" dirty="0"/>
                <a:t> </a:t>
              </a:r>
              <a:r>
                <a:rPr lang="en-US" sz="1400" dirty="0" err="1"/>
                <a:t>adipiscing</a:t>
              </a:r>
              <a:r>
                <a:rPr lang="en-US" sz="1400" dirty="0"/>
                <a:t> </a:t>
              </a:r>
              <a:r>
                <a:rPr lang="en-US" sz="1400" dirty="0" err="1"/>
                <a:t>elit</a:t>
              </a:r>
              <a:r>
                <a:rPr lang="en-US" sz="1400" dirty="0"/>
                <a:t>. Integer </a:t>
              </a:r>
              <a:r>
                <a:rPr lang="en-US" sz="1400" dirty="0" err="1"/>
                <a:t>sollicitudin</a:t>
              </a:r>
              <a:r>
                <a:rPr lang="en-US" sz="1400" dirty="0"/>
                <a:t> </a:t>
              </a:r>
              <a:r>
                <a:rPr lang="en-US" sz="1400" dirty="0" err="1"/>
                <a:t>urna</a:t>
              </a:r>
              <a:r>
                <a:rPr lang="en-US" sz="1400" dirty="0"/>
                <a:t> vitae</a:t>
              </a:r>
            </a:p>
          </p:txBody>
        </p:sp>
        <p:sp>
          <p:nvSpPr>
            <p:cNvPr id="36" name="Text Placeholder 12">
              <a:extLst>
                <a:ext uri="{FF2B5EF4-FFF2-40B4-BE49-F238E27FC236}">
                  <a16:creationId xmlns:a16="http://schemas.microsoft.com/office/drawing/2014/main" id="{70DDF4E6-65D3-1B41-8BC5-7A9F87604D31}"/>
                </a:ext>
              </a:extLst>
            </p:cNvPr>
            <p:cNvSpPr txBox="1">
              <a:spLocks/>
            </p:cNvSpPr>
            <p:nvPr/>
          </p:nvSpPr>
          <p:spPr>
            <a:xfrm>
              <a:off x="7670120" y="1540126"/>
              <a:ext cx="3784510" cy="3628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Light" panose="000004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Light" panose="000004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Light" panose="000004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i="1" dirty="0">
                  <a:solidFill>
                    <a:schemeClr val="accent2"/>
                  </a:solidFill>
                  <a:latin typeface="Montserrat Black" pitchFamily="2" charset="77"/>
                </a:rPr>
                <a:t>TITLE 1</a:t>
              </a:r>
            </a:p>
          </p:txBody>
        </p:sp>
      </p:grpSp>
      <p:grpSp>
        <p:nvGrpSpPr>
          <p:cNvPr id="37" name="Group 36">
            <a:extLst>
              <a:ext uri="{FF2B5EF4-FFF2-40B4-BE49-F238E27FC236}">
                <a16:creationId xmlns:a16="http://schemas.microsoft.com/office/drawing/2014/main" id="{0213FD75-F313-9083-FE68-947FE0B0E87C}"/>
              </a:ext>
            </a:extLst>
          </p:cNvPr>
          <p:cNvGrpSpPr/>
          <p:nvPr/>
        </p:nvGrpSpPr>
        <p:grpSpPr>
          <a:xfrm>
            <a:off x="8306487" y="2848914"/>
            <a:ext cx="3433381" cy="1169657"/>
            <a:chOff x="7632975" y="1540126"/>
            <a:chExt cx="3912220" cy="1169657"/>
          </a:xfrm>
        </p:grpSpPr>
        <p:sp>
          <p:nvSpPr>
            <p:cNvPr id="38" name="Text Placeholder 9">
              <a:extLst>
                <a:ext uri="{FF2B5EF4-FFF2-40B4-BE49-F238E27FC236}">
                  <a16:creationId xmlns:a16="http://schemas.microsoft.com/office/drawing/2014/main" id="{5D31DADA-9EFB-9E70-EE71-2D2333570002}"/>
                </a:ext>
              </a:extLst>
            </p:cNvPr>
            <p:cNvSpPr txBox="1">
              <a:spLocks/>
            </p:cNvSpPr>
            <p:nvPr/>
          </p:nvSpPr>
          <p:spPr>
            <a:xfrm>
              <a:off x="7632975" y="1873926"/>
              <a:ext cx="3912220" cy="83585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Light" panose="000004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Light" panose="000004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Light" panose="000004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1400" dirty="0"/>
                <a:t>Lorem ipsum dolor sit </a:t>
              </a:r>
              <a:r>
                <a:rPr lang="en-US" sz="1400" dirty="0" err="1"/>
                <a:t>amet</a:t>
              </a:r>
              <a:r>
                <a:rPr lang="en-US" sz="1400" dirty="0"/>
                <a:t>, </a:t>
              </a:r>
              <a:r>
                <a:rPr lang="en-US" sz="1400" dirty="0" err="1"/>
                <a:t>consectetur</a:t>
              </a:r>
              <a:r>
                <a:rPr lang="en-US" sz="1400" dirty="0"/>
                <a:t> </a:t>
              </a:r>
              <a:r>
                <a:rPr lang="en-US" sz="1400" dirty="0" err="1"/>
                <a:t>adipiscing</a:t>
              </a:r>
              <a:r>
                <a:rPr lang="en-US" sz="1400" dirty="0"/>
                <a:t> </a:t>
              </a:r>
              <a:r>
                <a:rPr lang="en-US" sz="1400" dirty="0" err="1"/>
                <a:t>elit</a:t>
              </a:r>
              <a:r>
                <a:rPr lang="en-US" sz="1400" dirty="0"/>
                <a:t>. Integer </a:t>
              </a:r>
              <a:r>
                <a:rPr lang="en-US" sz="1400" dirty="0" err="1"/>
                <a:t>sollicitudin</a:t>
              </a:r>
              <a:r>
                <a:rPr lang="en-US" sz="1400" dirty="0"/>
                <a:t> </a:t>
              </a:r>
              <a:r>
                <a:rPr lang="en-US" sz="1400" dirty="0" err="1"/>
                <a:t>urna</a:t>
              </a:r>
              <a:r>
                <a:rPr lang="en-US" sz="1400" dirty="0"/>
                <a:t> vitae</a:t>
              </a:r>
            </a:p>
          </p:txBody>
        </p:sp>
        <p:sp>
          <p:nvSpPr>
            <p:cNvPr id="39" name="Text Placeholder 12">
              <a:extLst>
                <a:ext uri="{FF2B5EF4-FFF2-40B4-BE49-F238E27FC236}">
                  <a16:creationId xmlns:a16="http://schemas.microsoft.com/office/drawing/2014/main" id="{9814504F-2DDD-FA1A-5978-7A858D6FC4E7}"/>
                </a:ext>
              </a:extLst>
            </p:cNvPr>
            <p:cNvSpPr txBox="1">
              <a:spLocks/>
            </p:cNvSpPr>
            <p:nvPr/>
          </p:nvSpPr>
          <p:spPr>
            <a:xfrm>
              <a:off x="7670120" y="1540126"/>
              <a:ext cx="3784510" cy="3628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Light" panose="000004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Light" panose="000004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Light" panose="000004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2000" b="1" i="1" dirty="0">
                  <a:solidFill>
                    <a:schemeClr val="accent2"/>
                  </a:solidFill>
                  <a:latin typeface="Montserrat Black" pitchFamily="2" charset="77"/>
                </a:rPr>
                <a:t>TITLE 1</a:t>
              </a:r>
            </a:p>
          </p:txBody>
        </p:sp>
      </p:grpSp>
      <p:grpSp>
        <p:nvGrpSpPr>
          <p:cNvPr id="40" name="Group 39">
            <a:extLst>
              <a:ext uri="{FF2B5EF4-FFF2-40B4-BE49-F238E27FC236}">
                <a16:creationId xmlns:a16="http://schemas.microsoft.com/office/drawing/2014/main" id="{3AB4455E-D1C2-22B0-C846-B0119743DC51}"/>
              </a:ext>
            </a:extLst>
          </p:cNvPr>
          <p:cNvGrpSpPr/>
          <p:nvPr/>
        </p:nvGrpSpPr>
        <p:grpSpPr>
          <a:xfrm>
            <a:off x="8311958" y="1426501"/>
            <a:ext cx="3355393" cy="1169657"/>
            <a:chOff x="7632975" y="1540126"/>
            <a:chExt cx="3823356" cy="1169657"/>
          </a:xfrm>
        </p:grpSpPr>
        <p:sp>
          <p:nvSpPr>
            <p:cNvPr id="41" name="Text Placeholder 9">
              <a:extLst>
                <a:ext uri="{FF2B5EF4-FFF2-40B4-BE49-F238E27FC236}">
                  <a16:creationId xmlns:a16="http://schemas.microsoft.com/office/drawing/2014/main" id="{43D0D529-844E-87D2-50B6-BC73E2378D70}"/>
                </a:ext>
              </a:extLst>
            </p:cNvPr>
            <p:cNvSpPr txBox="1">
              <a:spLocks/>
            </p:cNvSpPr>
            <p:nvPr/>
          </p:nvSpPr>
          <p:spPr>
            <a:xfrm>
              <a:off x="7632975" y="1873926"/>
              <a:ext cx="3823356" cy="83585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Light" panose="000004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Light" panose="000004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Light" panose="000004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1400" dirty="0"/>
                <a:t>Lorem ipsum dolor sit </a:t>
              </a:r>
              <a:r>
                <a:rPr lang="en-US" sz="1400" dirty="0" err="1"/>
                <a:t>amet</a:t>
              </a:r>
              <a:r>
                <a:rPr lang="en-US" sz="1400" dirty="0"/>
                <a:t>, </a:t>
              </a:r>
              <a:r>
                <a:rPr lang="en-US" sz="1400" dirty="0" err="1"/>
                <a:t>consectetur</a:t>
              </a:r>
              <a:r>
                <a:rPr lang="en-US" sz="1400" dirty="0"/>
                <a:t> </a:t>
              </a:r>
              <a:r>
                <a:rPr lang="en-US" sz="1400" dirty="0" err="1"/>
                <a:t>adipiscing</a:t>
              </a:r>
              <a:r>
                <a:rPr lang="en-US" sz="1400" dirty="0"/>
                <a:t> </a:t>
              </a:r>
              <a:r>
                <a:rPr lang="en-US" sz="1400" dirty="0" err="1"/>
                <a:t>elit</a:t>
              </a:r>
              <a:r>
                <a:rPr lang="en-US" sz="1400" dirty="0"/>
                <a:t>. Integer </a:t>
              </a:r>
              <a:r>
                <a:rPr lang="en-US" sz="1400" dirty="0" err="1"/>
                <a:t>sollicitudin</a:t>
              </a:r>
              <a:r>
                <a:rPr lang="en-US" sz="1400" dirty="0"/>
                <a:t> </a:t>
              </a:r>
              <a:r>
                <a:rPr lang="en-US" sz="1400" dirty="0" err="1"/>
                <a:t>urna</a:t>
              </a:r>
              <a:r>
                <a:rPr lang="en-US" sz="1400" dirty="0"/>
                <a:t> vitae</a:t>
              </a:r>
            </a:p>
          </p:txBody>
        </p:sp>
        <p:sp>
          <p:nvSpPr>
            <p:cNvPr id="42" name="Text Placeholder 12">
              <a:extLst>
                <a:ext uri="{FF2B5EF4-FFF2-40B4-BE49-F238E27FC236}">
                  <a16:creationId xmlns:a16="http://schemas.microsoft.com/office/drawing/2014/main" id="{11CA2C79-6B25-A953-4631-9CE90C5E3861}"/>
                </a:ext>
              </a:extLst>
            </p:cNvPr>
            <p:cNvSpPr txBox="1">
              <a:spLocks/>
            </p:cNvSpPr>
            <p:nvPr/>
          </p:nvSpPr>
          <p:spPr>
            <a:xfrm>
              <a:off x="7670120" y="1540126"/>
              <a:ext cx="3784510" cy="3628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Light" panose="000004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Light" panose="000004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Light" panose="000004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2000" b="1" i="1" dirty="0">
                  <a:solidFill>
                    <a:schemeClr val="accent2"/>
                  </a:solidFill>
                  <a:latin typeface="Montserrat Black" pitchFamily="2" charset="77"/>
                </a:rPr>
                <a:t>TITLE 1</a:t>
              </a:r>
            </a:p>
          </p:txBody>
        </p:sp>
      </p:grpSp>
      <p:grpSp>
        <p:nvGrpSpPr>
          <p:cNvPr id="43" name="Group 42">
            <a:extLst>
              <a:ext uri="{FF2B5EF4-FFF2-40B4-BE49-F238E27FC236}">
                <a16:creationId xmlns:a16="http://schemas.microsoft.com/office/drawing/2014/main" id="{441F1AB6-E4A7-7041-44CD-D1E8172CBF24}"/>
              </a:ext>
            </a:extLst>
          </p:cNvPr>
          <p:cNvGrpSpPr/>
          <p:nvPr/>
        </p:nvGrpSpPr>
        <p:grpSpPr>
          <a:xfrm>
            <a:off x="8296921" y="5560319"/>
            <a:ext cx="3433381" cy="1169657"/>
            <a:chOff x="7632975" y="1540126"/>
            <a:chExt cx="3912220" cy="1169657"/>
          </a:xfrm>
        </p:grpSpPr>
        <p:sp>
          <p:nvSpPr>
            <p:cNvPr id="44" name="Text Placeholder 9">
              <a:extLst>
                <a:ext uri="{FF2B5EF4-FFF2-40B4-BE49-F238E27FC236}">
                  <a16:creationId xmlns:a16="http://schemas.microsoft.com/office/drawing/2014/main" id="{D28063FE-5472-08F4-6034-8B122994D642}"/>
                </a:ext>
              </a:extLst>
            </p:cNvPr>
            <p:cNvSpPr txBox="1">
              <a:spLocks/>
            </p:cNvSpPr>
            <p:nvPr/>
          </p:nvSpPr>
          <p:spPr>
            <a:xfrm>
              <a:off x="7632975" y="1873926"/>
              <a:ext cx="3912220" cy="83585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Light" panose="000004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Light" panose="000004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Light" panose="000004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1400" dirty="0"/>
                <a:t>Lorem ipsum dolor sit </a:t>
              </a:r>
              <a:r>
                <a:rPr lang="en-US" sz="1400" dirty="0" err="1"/>
                <a:t>amet</a:t>
              </a:r>
              <a:r>
                <a:rPr lang="en-US" sz="1400" dirty="0"/>
                <a:t>, </a:t>
              </a:r>
              <a:r>
                <a:rPr lang="en-US" sz="1400" dirty="0" err="1"/>
                <a:t>consectetur</a:t>
              </a:r>
              <a:r>
                <a:rPr lang="en-US" sz="1400" dirty="0"/>
                <a:t> </a:t>
              </a:r>
              <a:r>
                <a:rPr lang="en-US" sz="1400" dirty="0" err="1"/>
                <a:t>adipiscing</a:t>
              </a:r>
              <a:r>
                <a:rPr lang="en-US" sz="1400" dirty="0"/>
                <a:t> </a:t>
              </a:r>
              <a:r>
                <a:rPr lang="en-US" sz="1400" dirty="0" err="1"/>
                <a:t>elit</a:t>
              </a:r>
              <a:r>
                <a:rPr lang="en-US" sz="1400" dirty="0"/>
                <a:t>. Integer </a:t>
              </a:r>
              <a:r>
                <a:rPr lang="en-US" sz="1400" dirty="0" err="1"/>
                <a:t>sollicitudin</a:t>
              </a:r>
              <a:r>
                <a:rPr lang="en-US" sz="1400" dirty="0"/>
                <a:t> </a:t>
              </a:r>
              <a:r>
                <a:rPr lang="en-US" sz="1400" dirty="0" err="1"/>
                <a:t>urna</a:t>
              </a:r>
              <a:r>
                <a:rPr lang="en-US" sz="1400" dirty="0"/>
                <a:t> vitae</a:t>
              </a:r>
            </a:p>
          </p:txBody>
        </p:sp>
        <p:sp>
          <p:nvSpPr>
            <p:cNvPr id="45" name="Text Placeholder 12">
              <a:extLst>
                <a:ext uri="{FF2B5EF4-FFF2-40B4-BE49-F238E27FC236}">
                  <a16:creationId xmlns:a16="http://schemas.microsoft.com/office/drawing/2014/main" id="{C0854438-A9C4-2D26-3935-E91A0E0F2452}"/>
                </a:ext>
              </a:extLst>
            </p:cNvPr>
            <p:cNvSpPr txBox="1">
              <a:spLocks/>
            </p:cNvSpPr>
            <p:nvPr/>
          </p:nvSpPr>
          <p:spPr>
            <a:xfrm>
              <a:off x="7670120" y="1540126"/>
              <a:ext cx="3784510" cy="3628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Light" panose="000004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Light" panose="000004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Light" panose="000004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2000" b="1" i="1" dirty="0">
                  <a:solidFill>
                    <a:schemeClr val="accent2"/>
                  </a:solidFill>
                  <a:latin typeface="Montserrat Black" pitchFamily="2" charset="77"/>
                </a:rPr>
                <a:t>TITLE 1</a:t>
              </a:r>
            </a:p>
          </p:txBody>
        </p:sp>
      </p:grpSp>
      <p:grpSp>
        <p:nvGrpSpPr>
          <p:cNvPr id="46" name="Group 45">
            <a:extLst>
              <a:ext uri="{FF2B5EF4-FFF2-40B4-BE49-F238E27FC236}">
                <a16:creationId xmlns:a16="http://schemas.microsoft.com/office/drawing/2014/main" id="{9597FB24-22AA-500B-FC73-4F9D5208E060}"/>
              </a:ext>
            </a:extLst>
          </p:cNvPr>
          <p:cNvGrpSpPr/>
          <p:nvPr/>
        </p:nvGrpSpPr>
        <p:grpSpPr>
          <a:xfrm>
            <a:off x="8344735" y="4261842"/>
            <a:ext cx="3355393" cy="1169657"/>
            <a:chOff x="7632975" y="1540126"/>
            <a:chExt cx="3823356" cy="1169657"/>
          </a:xfrm>
        </p:grpSpPr>
        <p:sp>
          <p:nvSpPr>
            <p:cNvPr id="47" name="Text Placeholder 9">
              <a:extLst>
                <a:ext uri="{FF2B5EF4-FFF2-40B4-BE49-F238E27FC236}">
                  <a16:creationId xmlns:a16="http://schemas.microsoft.com/office/drawing/2014/main" id="{CAA966B7-BDC3-058D-27A4-C74CB996741E}"/>
                </a:ext>
              </a:extLst>
            </p:cNvPr>
            <p:cNvSpPr txBox="1">
              <a:spLocks/>
            </p:cNvSpPr>
            <p:nvPr/>
          </p:nvSpPr>
          <p:spPr>
            <a:xfrm>
              <a:off x="7632975" y="1873926"/>
              <a:ext cx="3823356" cy="83585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Light" panose="000004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Light" panose="000004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Light" panose="000004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1400" dirty="0"/>
                <a:t>Lorem ipsum dolor sit </a:t>
              </a:r>
              <a:r>
                <a:rPr lang="en-US" sz="1400" dirty="0" err="1"/>
                <a:t>amet</a:t>
              </a:r>
              <a:r>
                <a:rPr lang="en-US" sz="1400" dirty="0"/>
                <a:t>, </a:t>
              </a:r>
              <a:r>
                <a:rPr lang="en-US" sz="1400" dirty="0" err="1"/>
                <a:t>consectetur</a:t>
              </a:r>
              <a:r>
                <a:rPr lang="en-US" sz="1400" dirty="0"/>
                <a:t> </a:t>
              </a:r>
              <a:r>
                <a:rPr lang="en-US" sz="1400" dirty="0" err="1"/>
                <a:t>adipiscing</a:t>
              </a:r>
              <a:r>
                <a:rPr lang="en-US" sz="1400" dirty="0"/>
                <a:t> </a:t>
              </a:r>
              <a:r>
                <a:rPr lang="en-US" sz="1400" dirty="0" err="1"/>
                <a:t>elit</a:t>
              </a:r>
              <a:r>
                <a:rPr lang="en-US" sz="1400" dirty="0"/>
                <a:t>. Integer </a:t>
              </a:r>
              <a:r>
                <a:rPr lang="en-US" sz="1400" dirty="0" err="1"/>
                <a:t>sollicitudin</a:t>
              </a:r>
              <a:r>
                <a:rPr lang="en-US" sz="1400" dirty="0"/>
                <a:t> </a:t>
              </a:r>
              <a:r>
                <a:rPr lang="en-US" sz="1400" dirty="0" err="1"/>
                <a:t>urna</a:t>
              </a:r>
              <a:r>
                <a:rPr lang="en-US" sz="1400" dirty="0"/>
                <a:t> vitae</a:t>
              </a:r>
            </a:p>
          </p:txBody>
        </p:sp>
        <p:sp>
          <p:nvSpPr>
            <p:cNvPr id="48" name="Text Placeholder 12">
              <a:extLst>
                <a:ext uri="{FF2B5EF4-FFF2-40B4-BE49-F238E27FC236}">
                  <a16:creationId xmlns:a16="http://schemas.microsoft.com/office/drawing/2014/main" id="{FF860129-5D1C-8834-01E3-6F7EA4327D5B}"/>
                </a:ext>
              </a:extLst>
            </p:cNvPr>
            <p:cNvSpPr txBox="1">
              <a:spLocks/>
            </p:cNvSpPr>
            <p:nvPr/>
          </p:nvSpPr>
          <p:spPr>
            <a:xfrm>
              <a:off x="7670120" y="1540126"/>
              <a:ext cx="3784510" cy="3628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Light" panose="000004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Light" panose="000004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Light" panose="000004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2000" b="1" i="1" dirty="0">
                  <a:solidFill>
                    <a:schemeClr val="accent2"/>
                  </a:solidFill>
                  <a:latin typeface="Montserrat Black" pitchFamily="2" charset="77"/>
                </a:rPr>
                <a:t>TITLE 1</a:t>
              </a:r>
            </a:p>
          </p:txBody>
        </p:sp>
      </p:grpSp>
      <p:sp>
        <p:nvSpPr>
          <p:cNvPr id="2" name="TextBox 1">
            <a:extLst>
              <a:ext uri="{FF2B5EF4-FFF2-40B4-BE49-F238E27FC236}">
                <a16:creationId xmlns:a16="http://schemas.microsoft.com/office/drawing/2014/main" id="{FA4F7378-0271-0C4C-3E39-A1E123705E73}"/>
              </a:ext>
            </a:extLst>
          </p:cNvPr>
          <p:cNvSpPr txBox="1"/>
          <p:nvPr/>
        </p:nvSpPr>
        <p:spPr>
          <a:xfrm>
            <a:off x="3179187" y="383789"/>
            <a:ext cx="5833648" cy="600164"/>
          </a:xfrm>
          <a:prstGeom prst="rect">
            <a:avLst/>
          </a:prstGeom>
          <a:noFill/>
          <a:ln>
            <a:noFill/>
          </a:ln>
        </p:spPr>
        <p:txBody>
          <a:bodyPr wrap="none" rtlCol="0" anchor="t">
            <a:spAutoFit/>
          </a:bodyPr>
          <a:lstStyle/>
          <a:p>
            <a:pPr algn="ctr"/>
            <a:r>
              <a:rPr lang="en-US" sz="3300" b="1" spc="150" dirty="0">
                <a:solidFill>
                  <a:schemeClr val="accent2"/>
                </a:solidFill>
                <a:latin typeface="Montserrat SemiBold" pitchFamily="2" charset="77"/>
                <a:ea typeface="Source Sans Pro" panose="020B0503030403020204" pitchFamily="34" charset="0"/>
                <a:cs typeface="Lato Heavy" panose="020F0502020204030203" pitchFamily="34" charset="0"/>
              </a:rPr>
              <a:t>YOUR TITLE </a:t>
            </a:r>
            <a:r>
              <a:rPr lang="en-US" sz="3300" b="1" spc="150" dirty="0">
                <a:solidFill>
                  <a:schemeClr val="accent1"/>
                </a:solidFill>
                <a:latin typeface="Montserrat SemiBold" pitchFamily="2" charset="77"/>
                <a:ea typeface="Source Sans Pro" panose="020B0503030403020204" pitchFamily="34" charset="0"/>
                <a:cs typeface="Lato Heavy" panose="020F0502020204030203" pitchFamily="34" charset="0"/>
              </a:rPr>
              <a:t>GOES HERE</a:t>
            </a:r>
          </a:p>
        </p:txBody>
      </p:sp>
      <p:sp>
        <p:nvSpPr>
          <p:cNvPr id="3" name="Subtitle 2">
            <a:extLst>
              <a:ext uri="{FF2B5EF4-FFF2-40B4-BE49-F238E27FC236}">
                <a16:creationId xmlns:a16="http://schemas.microsoft.com/office/drawing/2014/main" id="{CCCF26F1-57DD-ABDB-9C9F-EDF8EEFC724B}"/>
              </a:ext>
            </a:extLst>
          </p:cNvPr>
          <p:cNvSpPr txBox="1">
            <a:spLocks/>
          </p:cNvSpPr>
          <p:nvPr/>
        </p:nvSpPr>
        <p:spPr>
          <a:xfrm>
            <a:off x="4553430" y="924896"/>
            <a:ext cx="3085140" cy="215444"/>
          </a:xfrm>
          <a:prstGeom prst="rect">
            <a:avLst/>
          </a:prstGeom>
        </p:spPr>
        <p:txBody>
          <a:bodyPr vert="horz" wrap="non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600"/>
              </a:spcBef>
            </a:pPr>
            <a:r>
              <a:rPr lang="en-US" sz="1100" b="1" spc="600" dirty="0">
                <a:solidFill>
                  <a:schemeClr val="tx1">
                    <a:lumMod val="60000"/>
                    <a:lumOff val="40000"/>
                  </a:schemeClr>
                </a:solidFill>
                <a:latin typeface="Montserrat SemiBold" pitchFamily="2" charset="77"/>
                <a:ea typeface="Noto Sans Light" panose="020B0402040504020204" pitchFamily="34" charset="0"/>
                <a:cs typeface="Noto Sans Light" panose="020B0402040504020204" pitchFamily="34" charset="0"/>
              </a:rPr>
              <a:t>YOUR SUBTITLE HERE</a:t>
            </a:r>
          </a:p>
        </p:txBody>
      </p:sp>
    </p:spTree>
    <p:extLst>
      <p:ext uri="{BB962C8B-B14F-4D97-AF65-F5344CB8AC3E}">
        <p14:creationId xmlns:p14="http://schemas.microsoft.com/office/powerpoint/2010/main" val="12951939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aphic 4">
            <a:extLst>
              <a:ext uri="{FF2B5EF4-FFF2-40B4-BE49-F238E27FC236}">
                <a16:creationId xmlns:a16="http://schemas.microsoft.com/office/drawing/2014/main" id="{67F314B0-2CF6-8DF7-F429-DD1A2D3F9D4A}"/>
              </a:ext>
            </a:extLst>
          </p:cNvPr>
          <p:cNvGrpSpPr/>
          <p:nvPr/>
        </p:nvGrpSpPr>
        <p:grpSpPr>
          <a:xfrm>
            <a:off x="2561939" y="1823389"/>
            <a:ext cx="5845609" cy="3347543"/>
            <a:chOff x="2561939" y="1823389"/>
            <a:chExt cx="5845609" cy="3347543"/>
          </a:xfrm>
          <a:solidFill>
            <a:srgbClr val="065381"/>
          </a:solidFill>
        </p:grpSpPr>
        <p:sp>
          <p:nvSpPr>
            <p:cNvPr id="8" name="Freeform 7">
              <a:extLst>
                <a:ext uri="{FF2B5EF4-FFF2-40B4-BE49-F238E27FC236}">
                  <a16:creationId xmlns:a16="http://schemas.microsoft.com/office/drawing/2014/main" id="{500884DF-EABC-CAD9-3BD5-2BCE9AFA154A}"/>
                </a:ext>
              </a:extLst>
            </p:cNvPr>
            <p:cNvSpPr/>
            <p:nvPr/>
          </p:nvSpPr>
          <p:spPr>
            <a:xfrm>
              <a:off x="5998937" y="1823389"/>
              <a:ext cx="714795" cy="715144"/>
            </a:xfrm>
            <a:custGeom>
              <a:avLst/>
              <a:gdLst>
                <a:gd name="connsiteX0" fmla="*/ 714795 w 714795"/>
                <a:gd name="connsiteY0" fmla="*/ 357572 h 715144"/>
                <a:gd name="connsiteX1" fmla="*/ 357397 w 714795"/>
                <a:gd name="connsiteY1" fmla="*/ 715144 h 715144"/>
                <a:gd name="connsiteX2" fmla="*/ 0 w 714795"/>
                <a:gd name="connsiteY2" fmla="*/ 357572 h 715144"/>
                <a:gd name="connsiteX3" fmla="*/ 357397 w 714795"/>
                <a:gd name="connsiteY3" fmla="*/ 0 h 715144"/>
                <a:gd name="connsiteX4" fmla="*/ 714795 w 714795"/>
                <a:gd name="connsiteY4" fmla="*/ 357572 h 715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4795" h="715144">
                  <a:moveTo>
                    <a:pt x="714795" y="357572"/>
                  </a:moveTo>
                  <a:cubicBezTo>
                    <a:pt x="714795" y="555141"/>
                    <a:pt x="554870" y="715144"/>
                    <a:pt x="357397" y="715144"/>
                  </a:cubicBezTo>
                  <a:cubicBezTo>
                    <a:pt x="159925" y="715144"/>
                    <a:pt x="0" y="555141"/>
                    <a:pt x="0" y="357572"/>
                  </a:cubicBezTo>
                  <a:cubicBezTo>
                    <a:pt x="0" y="160003"/>
                    <a:pt x="159925" y="0"/>
                    <a:pt x="357397" y="0"/>
                  </a:cubicBezTo>
                  <a:cubicBezTo>
                    <a:pt x="554870" y="0"/>
                    <a:pt x="714795" y="160003"/>
                    <a:pt x="714795" y="357572"/>
                  </a:cubicBezTo>
                  <a:close/>
                </a:path>
              </a:pathLst>
            </a:custGeom>
            <a:solidFill>
              <a:schemeClr val="accent1"/>
            </a:solidFill>
            <a:ln w="6952"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7DF4C040-1A4E-785E-4315-79C9B398D600}"/>
                </a:ext>
              </a:extLst>
            </p:cNvPr>
            <p:cNvSpPr/>
            <p:nvPr/>
          </p:nvSpPr>
          <p:spPr>
            <a:xfrm>
              <a:off x="6626121" y="1823389"/>
              <a:ext cx="1781427" cy="715144"/>
            </a:xfrm>
            <a:custGeom>
              <a:avLst/>
              <a:gdLst>
                <a:gd name="connsiteX0" fmla="*/ 1424723 w 1781427"/>
                <a:gd name="connsiteY0" fmla="*/ 0 h 715144"/>
                <a:gd name="connsiteX1" fmla="*/ 695 w 1781427"/>
                <a:gd name="connsiteY1" fmla="*/ 0 h 715144"/>
                <a:gd name="connsiteX2" fmla="*/ 178003 w 1781427"/>
                <a:gd name="connsiteY2" fmla="*/ 357572 h 715144"/>
                <a:gd name="connsiteX3" fmla="*/ 0 w 1781427"/>
                <a:gd name="connsiteY3" fmla="*/ 715144 h 715144"/>
                <a:gd name="connsiteX4" fmla="*/ 1424028 w 1781427"/>
                <a:gd name="connsiteY4" fmla="*/ 715144 h 715144"/>
                <a:gd name="connsiteX5" fmla="*/ 1781425 w 1781427"/>
                <a:gd name="connsiteY5" fmla="*/ 357572 h 715144"/>
                <a:gd name="connsiteX6" fmla="*/ 1781425 w 1781427"/>
                <a:gd name="connsiteY6" fmla="*/ 357572 h 715144"/>
                <a:gd name="connsiteX7" fmla="*/ 1424723 w 1781427"/>
                <a:gd name="connsiteY7" fmla="*/ 0 h 715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1427" h="715144">
                  <a:moveTo>
                    <a:pt x="1424723" y="0"/>
                  </a:moveTo>
                  <a:lnTo>
                    <a:pt x="695" y="0"/>
                  </a:lnTo>
                  <a:cubicBezTo>
                    <a:pt x="108471" y="82089"/>
                    <a:pt x="178003" y="211482"/>
                    <a:pt x="178003" y="357572"/>
                  </a:cubicBezTo>
                  <a:cubicBezTo>
                    <a:pt x="178003" y="503662"/>
                    <a:pt x="108471" y="633056"/>
                    <a:pt x="0" y="715144"/>
                  </a:cubicBezTo>
                  <a:lnTo>
                    <a:pt x="1424028" y="715144"/>
                  </a:lnTo>
                  <a:cubicBezTo>
                    <a:pt x="1621500" y="715144"/>
                    <a:pt x="1781425" y="555141"/>
                    <a:pt x="1781425" y="357572"/>
                  </a:cubicBezTo>
                  <a:lnTo>
                    <a:pt x="1781425" y="357572"/>
                  </a:lnTo>
                  <a:cubicBezTo>
                    <a:pt x="1782121" y="160003"/>
                    <a:pt x="1622196" y="0"/>
                    <a:pt x="1424723" y="0"/>
                  </a:cubicBezTo>
                  <a:close/>
                </a:path>
              </a:pathLst>
            </a:custGeom>
            <a:solidFill>
              <a:schemeClr val="accent1"/>
            </a:solidFill>
            <a:ln w="6952"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C4D6A6D0-69FD-34EF-06F6-4BFF29D49A4D}"/>
                </a:ext>
              </a:extLst>
            </p:cNvPr>
            <p:cNvSpPr/>
            <p:nvPr/>
          </p:nvSpPr>
          <p:spPr>
            <a:xfrm>
              <a:off x="4571432" y="2135743"/>
              <a:ext cx="1433067" cy="1007324"/>
            </a:xfrm>
            <a:custGeom>
              <a:avLst/>
              <a:gdLst>
                <a:gd name="connsiteX0" fmla="*/ 65360 w 1433067"/>
                <a:gd name="connsiteY0" fmla="*/ 1007324 h 1007324"/>
                <a:gd name="connsiteX1" fmla="*/ 0 w 1433067"/>
                <a:gd name="connsiteY1" fmla="*/ 943323 h 1007324"/>
                <a:gd name="connsiteX2" fmla="*/ 890713 w 1433067"/>
                <a:gd name="connsiteY2" fmla="*/ 34088 h 1007324"/>
                <a:gd name="connsiteX3" fmla="*/ 972066 w 1433067"/>
                <a:gd name="connsiteY3" fmla="*/ 0 h 1007324"/>
                <a:gd name="connsiteX4" fmla="*/ 1433067 w 1433067"/>
                <a:gd name="connsiteY4" fmla="*/ 0 h 1007324"/>
                <a:gd name="connsiteX5" fmla="*/ 1433067 w 1433067"/>
                <a:gd name="connsiteY5" fmla="*/ 91828 h 1007324"/>
                <a:gd name="connsiteX6" fmla="*/ 1011700 w 1433067"/>
                <a:gd name="connsiteY6" fmla="*/ 91828 h 1007324"/>
                <a:gd name="connsiteX7" fmla="*/ 930346 w 1433067"/>
                <a:gd name="connsiteY7" fmla="*/ 125916 h 1007324"/>
                <a:gd name="connsiteX8" fmla="*/ 65360 w 1433067"/>
                <a:gd name="connsiteY8" fmla="*/ 1007324 h 1007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3067" h="1007324">
                  <a:moveTo>
                    <a:pt x="65360" y="1007324"/>
                  </a:moveTo>
                  <a:lnTo>
                    <a:pt x="0" y="943323"/>
                  </a:lnTo>
                  <a:lnTo>
                    <a:pt x="890713" y="34088"/>
                  </a:lnTo>
                  <a:cubicBezTo>
                    <a:pt x="912268" y="11826"/>
                    <a:pt x="941471" y="0"/>
                    <a:pt x="972066" y="0"/>
                  </a:cubicBezTo>
                  <a:lnTo>
                    <a:pt x="1433067" y="0"/>
                  </a:lnTo>
                  <a:lnTo>
                    <a:pt x="1433067" y="91828"/>
                  </a:lnTo>
                  <a:lnTo>
                    <a:pt x="1011700" y="91828"/>
                  </a:lnTo>
                  <a:cubicBezTo>
                    <a:pt x="981105" y="91828"/>
                    <a:pt x="951206" y="104350"/>
                    <a:pt x="930346" y="125916"/>
                  </a:cubicBezTo>
                  <a:lnTo>
                    <a:pt x="65360" y="1007324"/>
                  </a:lnTo>
                  <a:close/>
                </a:path>
              </a:pathLst>
            </a:custGeom>
            <a:solidFill>
              <a:schemeClr val="accent1"/>
            </a:solidFill>
            <a:ln w="6952"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519D7CC2-EEB8-DAC9-DF0C-6C654D5CCF8A}"/>
                </a:ext>
              </a:extLst>
            </p:cNvPr>
            <p:cNvSpPr/>
            <p:nvPr/>
          </p:nvSpPr>
          <p:spPr>
            <a:xfrm>
              <a:off x="2561939" y="2765321"/>
              <a:ext cx="2401656" cy="2405612"/>
            </a:xfrm>
            <a:custGeom>
              <a:avLst/>
              <a:gdLst>
                <a:gd name="connsiteX0" fmla="*/ 2309179 w 2401656"/>
                <a:gd name="connsiteY0" fmla="*/ 1112370 h 2405612"/>
                <a:gd name="connsiteX1" fmla="*/ 2229911 w 2401656"/>
                <a:gd name="connsiteY1" fmla="*/ 781928 h 2405612"/>
                <a:gd name="connsiteX2" fmla="*/ 2311960 w 2401656"/>
                <a:gd name="connsiteY2" fmla="*/ 740188 h 2405612"/>
                <a:gd name="connsiteX3" fmla="*/ 2401657 w 2401656"/>
                <a:gd name="connsiteY3" fmla="*/ 1112370 h 2405612"/>
                <a:gd name="connsiteX4" fmla="*/ 2309179 w 2401656"/>
                <a:gd name="connsiteY4" fmla="*/ 1112370 h 2405612"/>
                <a:gd name="connsiteX5" fmla="*/ 2311264 w 2401656"/>
                <a:gd name="connsiteY5" fmla="*/ 1667511 h 2405612"/>
                <a:gd name="connsiteX6" fmla="*/ 2400962 w 2401656"/>
                <a:gd name="connsiteY6" fmla="*/ 1295330 h 2405612"/>
                <a:gd name="connsiteX7" fmla="*/ 2309179 w 2401656"/>
                <a:gd name="connsiteY7" fmla="*/ 1295330 h 2405612"/>
                <a:gd name="connsiteX8" fmla="*/ 2229911 w 2401656"/>
                <a:gd name="connsiteY8" fmla="*/ 1625771 h 2405612"/>
                <a:gd name="connsiteX9" fmla="*/ 2311264 w 2401656"/>
                <a:gd name="connsiteY9" fmla="*/ 1667511 h 2405612"/>
                <a:gd name="connsiteX10" fmla="*/ 2042173 w 2401656"/>
                <a:gd name="connsiteY10" fmla="*/ 1930473 h 2405612"/>
                <a:gd name="connsiteX11" fmla="*/ 2106143 w 2401656"/>
                <a:gd name="connsiteY11" fmla="*/ 1995865 h 2405612"/>
                <a:gd name="connsiteX12" fmla="*/ 2228521 w 2401656"/>
                <a:gd name="connsiteY12" fmla="*/ 1830297 h 2405612"/>
                <a:gd name="connsiteX13" fmla="*/ 2146472 w 2401656"/>
                <a:gd name="connsiteY13" fmla="*/ 1788557 h 2405612"/>
                <a:gd name="connsiteX14" fmla="*/ 2042173 w 2401656"/>
                <a:gd name="connsiteY14" fmla="*/ 1930473 h 2405612"/>
                <a:gd name="connsiteX15" fmla="*/ 1911452 w 2401656"/>
                <a:gd name="connsiteY15" fmla="*/ 2058475 h 2405612"/>
                <a:gd name="connsiteX16" fmla="*/ 1202219 w 2401656"/>
                <a:gd name="connsiteY16" fmla="*/ 2315176 h 2405612"/>
                <a:gd name="connsiteX17" fmla="*/ 91088 w 2401656"/>
                <a:gd name="connsiteY17" fmla="*/ 1203502 h 2405612"/>
                <a:gd name="connsiteX18" fmla="*/ 1202219 w 2401656"/>
                <a:gd name="connsiteY18" fmla="*/ 91828 h 2405612"/>
                <a:gd name="connsiteX19" fmla="*/ 2146472 w 2401656"/>
                <a:gd name="connsiteY19" fmla="*/ 618447 h 2405612"/>
                <a:gd name="connsiteX20" fmla="*/ 2228521 w 2401656"/>
                <a:gd name="connsiteY20" fmla="*/ 576707 h 2405612"/>
                <a:gd name="connsiteX21" fmla="*/ 1202219 w 2401656"/>
                <a:gd name="connsiteY21" fmla="*/ 0 h 2405612"/>
                <a:gd name="connsiteX22" fmla="*/ 0 w 2401656"/>
                <a:gd name="connsiteY22" fmla="*/ 1202806 h 2405612"/>
                <a:gd name="connsiteX23" fmla="*/ 1202219 w 2401656"/>
                <a:gd name="connsiteY23" fmla="*/ 2405612 h 2405612"/>
                <a:gd name="connsiteX24" fmla="*/ 1975422 w 2401656"/>
                <a:gd name="connsiteY24" fmla="*/ 2123172 h 2405612"/>
                <a:gd name="connsiteX25" fmla="*/ 1911452 w 2401656"/>
                <a:gd name="connsiteY25" fmla="*/ 2058475 h 240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401656" h="2405612">
                  <a:moveTo>
                    <a:pt x="2309179" y="1112370"/>
                  </a:moveTo>
                  <a:cubicBezTo>
                    <a:pt x="2299444" y="996193"/>
                    <a:pt x="2272326" y="885583"/>
                    <a:pt x="2229911" y="781928"/>
                  </a:cubicBezTo>
                  <a:lnTo>
                    <a:pt x="2311960" y="740188"/>
                  </a:lnTo>
                  <a:cubicBezTo>
                    <a:pt x="2360633" y="856365"/>
                    <a:pt x="2391227" y="981584"/>
                    <a:pt x="2401657" y="1112370"/>
                  </a:cubicBezTo>
                  <a:lnTo>
                    <a:pt x="2309179" y="1112370"/>
                  </a:lnTo>
                  <a:close/>
                  <a:moveTo>
                    <a:pt x="2311264" y="1667511"/>
                  </a:moveTo>
                  <a:cubicBezTo>
                    <a:pt x="2359937" y="1551335"/>
                    <a:pt x="2391227" y="1426115"/>
                    <a:pt x="2400962" y="1295330"/>
                  </a:cubicBezTo>
                  <a:lnTo>
                    <a:pt x="2309179" y="1295330"/>
                  </a:lnTo>
                  <a:cubicBezTo>
                    <a:pt x="2299444" y="1411506"/>
                    <a:pt x="2272326" y="1522117"/>
                    <a:pt x="2229911" y="1625771"/>
                  </a:cubicBezTo>
                  <a:lnTo>
                    <a:pt x="2311264" y="1667511"/>
                  </a:lnTo>
                  <a:close/>
                  <a:moveTo>
                    <a:pt x="2042173" y="1930473"/>
                  </a:moveTo>
                  <a:lnTo>
                    <a:pt x="2106143" y="1995865"/>
                  </a:lnTo>
                  <a:cubicBezTo>
                    <a:pt x="2151339" y="1944386"/>
                    <a:pt x="2192364" y="1888733"/>
                    <a:pt x="2228521" y="1830297"/>
                  </a:cubicBezTo>
                  <a:lnTo>
                    <a:pt x="2146472" y="1788557"/>
                  </a:lnTo>
                  <a:cubicBezTo>
                    <a:pt x="2115182" y="1838645"/>
                    <a:pt x="2080416" y="1885950"/>
                    <a:pt x="2042173" y="1930473"/>
                  </a:cubicBezTo>
                  <a:close/>
                  <a:moveTo>
                    <a:pt x="1911452" y="2058475"/>
                  </a:moveTo>
                  <a:cubicBezTo>
                    <a:pt x="1718847" y="2218478"/>
                    <a:pt x="1472006" y="2315176"/>
                    <a:pt x="1202219" y="2315176"/>
                  </a:cubicBezTo>
                  <a:cubicBezTo>
                    <a:pt x="589637" y="2315176"/>
                    <a:pt x="91088" y="1816383"/>
                    <a:pt x="91088" y="1203502"/>
                  </a:cubicBezTo>
                  <a:cubicBezTo>
                    <a:pt x="91088" y="590620"/>
                    <a:pt x="589637" y="91828"/>
                    <a:pt x="1202219" y="91828"/>
                  </a:cubicBezTo>
                  <a:cubicBezTo>
                    <a:pt x="1600641" y="91828"/>
                    <a:pt x="1950390" y="302615"/>
                    <a:pt x="2146472" y="618447"/>
                  </a:cubicBezTo>
                  <a:lnTo>
                    <a:pt x="2228521" y="576707"/>
                  </a:lnTo>
                  <a:cubicBezTo>
                    <a:pt x="2017141" y="230961"/>
                    <a:pt x="1636103" y="0"/>
                    <a:pt x="1202219" y="0"/>
                  </a:cubicBezTo>
                  <a:cubicBezTo>
                    <a:pt x="538878" y="0"/>
                    <a:pt x="0" y="539837"/>
                    <a:pt x="0" y="1202806"/>
                  </a:cubicBezTo>
                  <a:cubicBezTo>
                    <a:pt x="0" y="1866471"/>
                    <a:pt x="539573" y="2405612"/>
                    <a:pt x="1202219" y="2405612"/>
                  </a:cubicBezTo>
                  <a:cubicBezTo>
                    <a:pt x="1496342" y="2405612"/>
                    <a:pt x="1766129" y="2299176"/>
                    <a:pt x="1975422" y="2123172"/>
                  </a:cubicBezTo>
                  <a:lnTo>
                    <a:pt x="1911452" y="2058475"/>
                  </a:lnTo>
                  <a:close/>
                </a:path>
              </a:pathLst>
            </a:custGeom>
            <a:solidFill>
              <a:schemeClr val="accent1"/>
            </a:solidFill>
            <a:ln w="6952" cap="flat">
              <a:noFill/>
              <a:prstDash val="solid"/>
              <a:miter/>
            </a:ln>
          </p:spPr>
          <p:txBody>
            <a:bodyPr rtlCol="0" anchor="ctr"/>
            <a:lstStyle/>
            <a:p>
              <a:endParaRPr lang="en-US"/>
            </a:p>
          </p:txBody>
        </p:sp>
      </p:grpSp>
      <p:grpSp>
        <p:nvGrpSpPr>
          <p:cNvPr id="12" name="Graphic 4">
            <a:extLst>
              <a:ext uri="{FF2B5EF4-FFF2-40B4-BE49-F238E27FC236}">
                <a16:creationId xmlns:a16="http://schemas.microsoft.com/office/drawing/2014/main" id="{D5710849-50F9-7242-4C07-2F2316C7A4F1}"/>
              </a:ext>
            </a:extLst>
          </p:cNvPr>
          <p:cNvGrpSpPr/>
          <p:nvPr/>
        </p:nvGrpSpPr>
        <p:grpSpPr>
          <a:xfrm>
            <a:off x="2780967" y="2717320"/>
            <a:ext cx="5856037" cy="2235173"/>
            <a:chOff x="2780967" y="2717320"/>
            <a:chExt cx="5856037" cy="2235173"/>
          </a:xfrm>
          <a:solidFill>
            <a:srgbClr val="03A9F4"/>
          </a:solidFill>
        </p:grpSpPr>
        <p:sp>
          <p:nvSpPr>
            <p:cNvPr id="13" name="Freeform 12">
              <a:extLst>
                <a:ext uri="{FF2B5EF4-FFF2-40B4-BE49-F238E27FC236}">
                  <a16:creationId xmlns:a16="http://schemas.microsoft.com/office/drawing/2014/main" id="{5DD920B2-E7D4-CBF5-6FE6-9E8116825160}"/>
                </a:ext>
              </a:extLst>
            </p:cNvPr>
            <p:cNvSpPr/>
            <p:nvPr/>
          </p:nvSpPr>
          <p:spPr>
            <a:xfrm>
              <a:off x="6227699" y="2717320"/>
              <a:ext cx="714795" cy="715144"/>
            </a:xfrm>
            <a:custGeom>
              <a:avLst/>
              <a:gdLst>
                <a:gd name="connsiteX0" fmla="*/ 714796 w 714795"/>
                <a:gd name="connsiteY0" fmla="*/ 357572 h 715144"/>
                <a:gd name="connsiteX1" fmla="*/ 357398 w 714795"/>
                <a:gd name="connsiteY1" fmla="*/ 715144 h 715144"/>
                <a:gd name="connsiteX2" fmla="*/ 0 w 714795"/>
                <a:gd name="connsiteY2" fmla="*/ 357572 h 715144"/>
                <a:gd name="connsiteX3" fmla="*/ 357398 w 714795"/>
                <a:gd name="connsiteY3" fmla="*/ 0 h 715144"/>
                <a:gd name="connsiteX4" fmla="*/ 714796 w 714795"/>
                <a:gd name="connsiteY4" fmla="*/ 357572 h 715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4795" h="715144">
                  <a:moveTo>
                    <a:pt x="714796" y="357572"/>
                  </a:moveTo>
                  <a:cubicBezTo>
                    <a:pt x="714796" y="555141"/>
                    <a:pt x="554871" y="715144"/>
                    <a:pt x="357398" y="715144"/>
                  </a:cubicBezTo>
                  <a:cubicBezTo>
                    <a:pt x="159925" y="715144"/>
                    <a:pt x="0" y="555141"/>
                    <a:pt x="0" y="357572"/>
                  </a:cubicBezTo>
                  <a:cubicBezTo>
                    <a:pt x="0" y="160003"/>
                    <a:pt x="159925" y="0"/>
                    <a:pt x="357398" y="0"/>
                  </a:cubicBezTo>
                  <a:cubicBezTo>
                    <a:pt x="554871" y="696"/>
                    <a:pt x="714796" y="160699"/>
                    <a:pt x="714796" y="357572"/>
                  </a:cubicBezTo>
                  <a:close/>
                </a:path>
              </a:pathLst>
            </a:custGeom>
            <a:solidFill>
              <a:schemeClr val="accent3"/>
            </a:solidFill>
            <a:ln w="6952"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EFB2F7FC-BDEE-0901-0639-FD826D8626C1}"/>
                </a:ext>
              </a:extLst>
            </p:cNvPr>
            <p:cNvSpPr/>
            <p:nvPr/>
          </p:nvSpPr>
          <p:spPr>
            <a:xfrm>
              <a:off x="6855579" y="2718016"/>
              <a:ext cx="1781425" cy="715144"/>
            </a:xfrm>
            <a:custGeom>
              <a:avLst/>
              <a:gdLst>
                <a:gd name="connsiteX0" fmla="*/ 1424028 w 1781425"/>
                <a:gd name="connsiteY0" fmla="*/ 0 h 715144"/>
                <a:gd name="connsiteX1" fmla="*/ 0 w 1781425"/>
                <a:gd name="connsiteY1" fmla="*/ 0 h 715144"/>
                <a:gd name="connsiteX2" fmla="*/ 178003 w 1781425"/>
                <a:gd name="connsiteY2" fmla="*/ 357572 h 715144"/>
                <a:gd name="connsiteX3" fmla="*/ 0 w 1781425"/>
                <a:gd name="connsiteY3" fmla="*/ 715145 h 715144"/>
                <a:gd name="connsiteX4" fmla="*/ 1424028 w 1781425"/>
                <a:gd name="connsiteY4" fmla="*/ 715145 h 715144"/>
                <a:gd name="connsiteX5" fmla="*/ 1781425 w 1781425"/>
                <a:gd name="connsiteY5" fmla="*/ 357572 h 715144"/>
                <a:gd name="connsiteX6" fmla="*/ 1781425 w 1781425"/>
                <a:gd name="connsiteY6" fmla="*/ 357572 h 715144"/>
                <a:gd name="connsiteX7" fmla="*/ 1424028 w 1781425"/>
                <a:gd name="connsiteY7" fmla="*/ 0 h 715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1425" h="715144">
                  <a:moveTo>
                    <a:pt x="1424028" y="0"/>
                  </a:moveTo>
                  <a:lnTo>
                    <a:pt x="0" y="0"/>
                  </a:lnTo>
                  <a:cubicBezTo>
                    <a:pt x="107776" y="82089"/>
                    <a:pt x="178003" y="211482"/>
                    <a:pt x="178003" y="357572"/>
                  </a:cubicBezTo>
                  <a:cubicBezTo>
                    <a:pt x="178003" y="503662"/>
                    <a:pt x="108471" y="633056"/>
                    <a:pt x="0" y="715145"/>
                  </a:cubicBezTo>
                  <a:lnTo>
                    <a:pt x="1424028" y="715145"/>
                  </a:lnTo>
                  <a:cubicBezTo>
                    <a:pt x="1621500" y="715145"/>
                    <a:pt x="1781425" y="555141"/>
                    <a:pt x="1781425" y="357572"/>
                  </a:cubicBezTo>
                  <a:lnTo>
                    <a:pt x="1781425" y="357572"/>
                  </a:lnTo>
                  <a:cubicBezTo>
                    <a:pt x="1781425" y="160003"/>
                    <a:pt x="1621500" y="0"/>
                    <a:pt x="1424028" y="0"/>
                  </a:cubicBezTo>
                  <a:close/>
                </a:path>
              </a:pathLst>
            </a:custGeom>
            <a:solidFill>
              <a:schemeClr val="accent3"/>
            </a:solidFill>
            <a:ln w="6952"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A893C2DD-B946-E05B-A6FF-258E7980FA84}"/>
                </a:ext>
              </a:extLst>
            </p:cNvPr>
            <p:cNvSpPr/>
            <p:nvPr/>
          </p:nvSpPr>
          <p:spPr>
            <a:xfrm>
              <a:off x="4617324" y="3029674"/>
              <a:ext cx="1617328" cy="534271"/>
            </a:xfrm>
            <a:custGeom>
              <a:avLst/>
              <a:gdLst>
                <a:gd name="connsiteX0" fmla="*/ 41720 w 1617328"/>
                <a:gd name="connsiteY0" fmla="*/ 534271 h 534271"/>
                <a:gd name="connsiteX1" fmla="*/ 0 w 1617328"/>
                <a:gd name="connsiteY1" fmla="*/ 452878 h 534271"/>
                <a:gd name="connsiteX2" fmla="*/ 862900 w 1617328"/>
                <a:gd name="connsiteY2" fmla="*/ 12522 h 534271"/>
                <a:gd name="connsiteX3" fmla="*/ 915049 w 1617328"/>
                <a:gd name="connsiteY3" fmla="*/ 0 h 534271"/>
                <a:gd name="connsiteX4" fmla="*/ 1617329 w 1617328"/>
                <a:gd name="connsiteY4" fmla="*/ 0 h 534271"/>
                <a:gd name="connsiteX5" fmla="*/ 1617329 w 1617328"/>
                <a:gd name="connsiteY5" fmla="*/ 91828 h 534271"/>
                <a:gd name="connsiteX6" fmla="*/ 937300 w 1617328"/>
                <a:gd name="connsiteY6" fmla="*/ 91828 h 534271"/>
                <a:gd name="connsiteX7" fmla="*/ 885150 w 1617328"/>
                <a:gd name="connsiteY7" fmla="*/ 104350 h 534271"/>
                <a:gd name="connsiteX8" fmla="*/ 41720 w 1617328"/>
                <a:gd name="connsiteY8" fmla="*/ 534271 h 534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7328" h="534271">
                  <a:moveTo>
                    <a:pt x="41720" y="534271"/>
                  </a:moveTo>
                  <a:lnTo>
                    <a:pt x="0" y="452878"/>
                  </a:lnTo>
                  <a:lnTo>
                    <a:pt x="862900" y="12522"/>
                  </a:lnTo>
                  <a:cubicBezTo>
                    <a:pt x="878893" y="4174"/>
                    <a:pt x="896971" y="0"/>
                    <a:pt x="915049" y="0"/>
                  </a:cubicBezTo>
                  <a:lnTo>
                    <a:pt x="1617329" y="0"/>
                  </a:lnTo>
                  <a:lnTo>
                    <a:pt x="1617329" y="91828"/>
                  </a:lnTo>
                  <a:lnTo>
                    <a:pt x="937300" y="91828"/>
                  </a:lnTo>
                  <a:cubicBezTo>
                    <a:pt x="919221" y="91828"/>
                    <a:pt x="901143" y="96002"/>
                    <a:pt x="885150" y="104350"/>
                  </a:cubicBezTo>
                  <a:lnTo>
                    <a:pt x="41720" y="534271"/>
                  </a:lnTo>
                  <a:close/>
                </a:path>
              </a:pathLst>
            </a:custGeom>
            <a:solidFill>
              <a:schemeClr val="accent3"/>
            </a:solidFill>
            <a:ln w="6952"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4BE361C8-937E-1E6E-785C-1CE4116E075B}"/>
                </a:ext>
              </a:extLst>
            </p:cNvPr>
            <p:cNvSpPr/>
            <p:nvPr/>
          </p:nvSpPr>
          <p:spPr>
            <a:xfrm>
              <a:off x="2780967" y="2985151"/>
              <a:ext cx="1962210" cy="1967342"/>
            </a:xfrm>
            <a:custGeom>
              <a:avLst/>
              <a:gdLst>
                <a:gd name="connsiteX0" fmla="*/ 1870428 w 1962210"/>
                <a:gd name="connsiteY0" fmla="*/ 1075499 h 1967342"/>
                <a:gd name="connsiteX1" fmla="*/ 1962210 w 1962210"/>
                <a:gd name="connsiteY1" fmla="*/ 1075499 h 1967342"/>
                <a:gd name="connsiteX2" fmla="*/ 1896850 w 1962210"/>
                <a:gd name="connsiteY2" fmla="*/ 1347505 h 1967342"/>
                <a:gd name="connsiteX3" fmla="*/ 1814802 w 1962210"/>
                <a:gd name="connsiteY3" fmla="*/ 1305765 h 1967342"/>
                <a:gd name="connsiteX4" fmla="*/ 1870428 w 1962210"/>
                <a:gd name="connsiteY4" fmla="*/ 1075499 h 1967342"/>
                <a:gd name="connsiteX5" fmla="*/ 1538062 w 1962210"/>
                <a:gd name="connsiteY5" fmla="*/ 1681424 h 1967342"/>
                <a:gd name="connsiteX6" fmla="*/ 983191 w 1962210"/>
                <a:gd name="connsiteY6" fmla="*/ 1876211 h 1967342"/>
                <a:gd name="connsiteX7" fmla="*/ 91088 w 1962210"/>
                <a:gd name="connsiteY7" fmla="*/ 983671 h 1967342"/>
                <a:gd name="connsiteX8" fmla="*/ 983191 w 1962210"/>
                <a:gd name="connsiteY8" fmla="*/ 91828 h 1967342"/>
                <a:gd name="connsiteX9" fmla="*/ 1870428 w 1962210"/>
                <a:gd name="connsiteY9" fmla="*/ 892539 h 1967342"/>
                <a:gd name="connsiteX10" fmla="*/ 1962210 w 1962210"/>
                <a:gd name="connsiteY10" fmla="*/ 892539 h 1967342"/>
                <a:gd name="connsiteX11" fmla="*/ 983191 w 1962210"/>
                <a:gd name="connsiteY11" fmla="*/ 0 h 1967342"/>
                <a:gd name="connsiteX12" fmla="*/ 0 w 1962210"/>
                <a:gd name="connsiteY12" fmla="*/ 983671 h 1967342"/>
                <a:gd name="connsiteX13" fmla="*/ 983191 w 1962210"/>
                <a:gd name="connsiteY13" fmla="*/ 1967343 h 1967342"/>
                <a:gd name="connsiteX14" fmla="*/ 1602727 w 1962210"/>
                <a:gd name="connsiteY14" fmla="*/ 1746817 h 1967342"/>
                <a:gd name="connsiteX15" fmla="*/ 1538062 w 1962210"/>
                <a:gd name="connsiteY15" fmla="*/ 1681424 h 1967342"/>
                <a:gd name="connsiteX16" fmla="*/ 1731362 w 1962210"/>
                <a:gd name="connsiteY16" fmla="*/ 1468550 h 1967342"/>
                <a:gd name="connsiteX17" fmla="*/ 1668783 w 1962210"/>
                <a:gd name="connsiteY17" fmla="*/ 1553422 h 1967342"/>
                <a:gd name="connsiteX18" fmla="*/ 1732753 w 1962210"/>
                <a:gd name="connsiteY18" fmla="*/ 1618814 h 1967342"/>
                <a:gd name="connsiteX19" fmla="*/ 1812715 w 1962210"/>
                <a:gd name="connsiteY19" fmla="*/ 1510290 h 1967342"/>
                <a:gd name="connsiteX20" fmla="*/ 1731362 w 1962210"/>
                <a:gd name="connsiteY20" fmla="*/ 1468550 h 1967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962210" h="1967342">
                  <a:moveTo>
                    <a:pt x="1870428" y="1075499"/>
                  </a:moveTo>
                  <a:lnTo>
                    <a:pt x="1962210" y="1075499"/>
                  </a:lnTo>
                  <a:cubicBezTo>
                    <a:pt x="1953171" y="1170806"/>
                    <a:pt x="1930921" y="1261938"/>
                    <a:pt x="1896850" y="1347505"/>
                  </a:cubicBezTo>
                  <a:lnTo>
                    <a:pt x="1814802" y="1305765"/>
                  </a:lnTo>
                  <a:cubicBezTo>
                    <a:pt x="1842615" y="1232720"/>
                    <a:pt x="1862084" y="1156197"/>
                    <a:pt x="1870428" y="1075499"/>
                  </a:cubicBezTo>
                  <a:close/>
                  <a:moveTo>
                    <a:pt x="1538062" y="1681424"/>
                  </a:moveTo>
                  <a:cubicBezTo>
                    <a:pt x="1385785" y="1803166"/>
                    <a:pt x="1192485" y="1876211"/>
                    <a:pt x="983191" y="1876211"/>
                  </a:cubicBezTo>
                  <a:cubicBezTo>
                    <a:pt x="491596" y="1876211"/>
                    <a:pt x="91088" y="1476203"/>
                    <a:pt x="91088" y="983671"/>
                  </a:cubicBezTo>
                  <a:cubicBezTo>
                    <a:pt x="91088" y="491140"/>
                    <a:pt x="491596" y="91828"/>
                    <a:pt x="983191" y="91828"/>
                  </a:cubicBezTo>
                  <a:cubicBezTo>
                    <a:pt x="1444193" y="91828"/>
                    <a:pt x="1824536" y="443139"/>
                    <a:pt x="1870428" y="892539"/>
                  </a:cubicBezTo>
                  <a:lnTo>
                    <a:pt x="1962210" y="892539"/>
                  </a:lnTo>
                  <a:cubicBezTo>
                    <a:pt x="1915624" y="393051"/>
                    <a:pt x="1494951" y="0"/>
                    <a:pt x="983191" y="0"/>
                  </a:cubicBezTo>
                  <a:cubicBezTo>
                    <a:pt x="440837" y="0"/>
                    <a:pt x="0" y="441052"/>
                    <a:pt x="0" y="983671"/>
                  </a:cubicBezTo>
                  <a:cubicBezTo>
                    <a:pt x="0" y="1526291"/>
                    <a:pt x="440837" y="1967343"/>
                    <a:pt x="983191" y="1967343"/>
                  </a:cubicBezTo>
                  <a:cubicBezTo>
                    <a:pt x="1217516" y="1967343"/>
                    <a:pt x="1433067" y="1884559"/>
                    <a:pt x="1602727" y="1746817"/>
                  </a:cubicBezTo>
                  <a:lnTo>
                    <a:pt x="1538062" y="1681424"/>
                  </a:lnTo>
                  <a:close/>
                  <a:moveTo>
                    <a:pt x="1731362" y="1468550"/>
                  </a:moveTo>
                  <a:cubicBezTo>
                    <a:pt x="1711893" y="1497768"/>
                    <a:pt x="1691033" y="1526291"/>
                    <a:pt x="1668783" y="1553422"/>
                  </a:cubicBezTo>
                  <a:lnTo>
                    <a:pt x="1732753" y="1618814"/>
                  </a:lnTo>
                  <a:cubicBezTo>
                    <a:pt x="1761957" y="1584727"/>
                    <a:pt x="1788379" y="1548552"/>
                    <a:pt x="1812715" y="1510290"/>
                  </a:cubicBezTo>
                  <a:lnTo>
                    <a:pt x="1731362" y="1468550"/>
                  </a:lnTo>
                  <a:close/>
                </a:path>
              </a:pathLst>
            </a:custGeom>
            <a:solidFill>
              <a:schemeClr val="accent3"/>
            </a:solidFill>
            <a:ln w="6952" cap="flat">
              <a:noFill/>
              <a:prstDash val="solid"/>
              <a:miter/>
            </a:ln>
          </p:spPr>
          <p:txBody>
            <a:bodyPr rtlCol="0" anchor="ctr"/>
            <a:lstStyle/>
            <a:p>
              <a:endParaRPr lang="en-US"/>
            </a:p>
          </p:txBody>
        </p:sp>
      </p:grpSp>
      <p:grpSp>
        <p:nvGrpSpPr>
          <p:cNvPr id="17" name="Graphic 4">
            <a:extLst>
              <a:ext uri="{FF2B5EF4-FFF2-40B4-BE49-F238E27FC236}">
                <a16:creationId xmlns:a16="http://schemas.microsoft.com/office/drawing/2014/main" id="{6D9B60A6-48B8-2A68-FE25-7675D946777F}"/>
              </a:ext>
            </a:extLst>
          </p:cNvPr>
          <p:cNvGrpSpPr/>
          <p:nvPr/>
        </p:nvGrpSpPr>
        <p:grpSpPr>
          <a:xfrm>
            <a:off x="2988870" y="3193851"/>
            <a:ext cx="5876897" cy="1551334"/>
            <a:chOff x="2988870" y="3193851"/>
            <a:chExt cx="5876897" cy="1551334"/>
          </a:xfrm>
          <a:solidFill>
            <a:srgbClr val="00CEE8"/>
          </a:solidFill>
        </p:grpSpPr>
        <p:sp>
          <p:nvSpPr>
            <p:cNvPr id="18" name="Freeform 17">
              <a:extLst>
                <a:ext uri="{FF2B5EF4-FFF2-40B4-BE49-F238E27FC236}">
                  <a16:creationId xmlns:a16="http://schemas.microsoft.com/office/drawing/2014/main" id="{C27CE202-DEB8-A843-F811-84977C77810B}"/>
                </a:ext>
              </a:extLst>
            </p:cNvPr>
            <p:cNvSpPr/>
            <p:nvPr/>
          </p:nvSpPr>
          <p:spPr>
            <a:xfrm>
              <a:off x="6456462" y="3611250"/>
              <a:ext cx="714795" cy="715144"/>
            </a:xfrm>
            <a:custGeom>
              <a:avLst/>
              <a:gdLst>
                <a:gd name="connsiteX0" fmla="*/ 714795 w 714795"/>
                <a:gd name="connsiteY0" fmla="*/ 357572 h 715144"/>
                <a:gd name="connsiteX1" fmla="*/ 357398 w 714795"/>
                <a:gd name="connsiteY1" fmla="*/ 715145 h 715144"/>
                <a:gd name="connsiteX2" fmla="*/ 0 w 714795"/>
                <a:gd name="connsiteY2" fmla="*/ 357572 h 715144"/>
                <a:gd name="connsiteX3" fmla="*/ 357398 w 714795"/>
                <a:gd name="connsiteY3" fmla="*/ 0 h 715144"/>
                <a:gd name="connsiteX4" fmla="*/ 714795 w 714795"/>
                <a:gd name="connsiteY4" fmla="*/ 357572 h 715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4795" h="715144">
                  <a:moveTo>
                    <a:pt x="714795" y="357572"/>
                  </a:moveTo>
                  <a:cubicBezTo>
                    <a:pt x="714795" y="555141"/>
                    <a:pt x="554870" y="715145"/>
                    <a:pt x="357398" y="715145"/>
                  </a:cubicBezTo>
                  <a:cubicBezTo>
                    <a:pt x="159925" y="715145"/>
                    <a:pt x="0" y="555141"/>
                    <a:pt x="0" y="357572"/>
                  </a:cubicBezTo>
                  <a:cubicBezTo>
                    <a:pt x="0" y="160003"/>
                    <a:pt x="159925" y="0"/>
                    <a:pt x="357398" y="0"/>
                  </a:cubicBezTo>
                  <a:cubicBezTo>
                    <a:pt x="554870" y="696"/>
                    <a:pt x="714795" y="160699"/>
                    <a:pt x="714795" y="357572"/>
                  </a:cubicBezTo>
                  <a:close/>
                </a:path>
              </a:pathLst>
            </a:custGeom>
            <a:solidFill>
              <a:schemeClr val="accent6"/>
            </a:solidFill>
            <a:ln w="6952"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F1745494-1C2B-3485-36AD-DE4E23FCE841}"/>
                </a:ext>
              </a:extLst>
            </p:cNvPr>
            <p:cNvSpPr/>
            <p:nvPr/>
          </p:nvSpPr>
          <p:spPr>
            <a:xfrm>
              <a:off x="7084341" y="3611946"/>
              <a:ext cx="1781425" cy="715144"/>
            </a:xfrm>
            <a:custGeom>
              <a:avLst/>
              <a:gdLst>
                <a:gd name="connsiteX0" fmla="*/ 1424028 w 1781425"/>
                <a:gd name="connsiteY0" fmla="*/ 0 h 715144"/>
                <a:gd name="connsiteX1" fmla="*/ 0 w 1781425"/>
                <a:gd name="connsiteY1" fmla="*/ 0 h 715144"/>
                <a:gd name="connsiteX2" fmla="*/ 178004 w 1781425"/>
                <a:gd name="connsiteY2" fmla="*/ 357572 h 715144"/>
                <a:gd name="connsiteX3" fmla="*/ 0 w 1781425"/>
                <a:gd name="connsiteY3" fmla="*/ 715145 h 715144"/>
                <a:gd name="connsiteX4" fmla="*/ 1424028 w 1781425"/>
                <a:gd name="connsiteY4" fmla="*/ 715145 h 715144"/>
                <a:gd name="connsiteX5" fmla="*/ 1781426 w 1781425"/>
                <a:gd name="connsiteY5" fmla="*/ 357572 h 715144"/>
                <a:gd name="connsiteX6" fmla="*/ 1781426 w 1781425"/>
                <a:gd name="connsiteY6" fmla="*/ 357572 h 715144"/>
                <a:gd name="connsiteX7" fmla="*/ 1424028 w 1781425"/>
                <a:gd name="connsiteY7" fmla="*/ 0 h 715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1425" h="715144">
                  <a:moveTo>
                    <a:pt x="1424028" y="0"/>
                  </a:moveTo>
                  <a:lnTo>
                    <a:pt x="0" y="0"/>
                  </a:lnTo>
                  <a:cubicBezTo>
                    <a:pt x="107776" y="82089"/>
                    <a:pt x="178004" y="211482"/>
                    <a:pt x="178004" y="357572"/>
                  </a:cubicBezTo>
                  <a:cubicBezTo>
                    <a:pt x="178004" y="503662"/>
                    <a:pt x="108471" y="633056"/>
                    <a:pt x="0" y="715145"/>
                  </a:cubicBezTo>
                  <a:lnTo>
                    <a:pt x="1424028" y="715145"/>
                  </a:lnTo>
                  <a:cubicBezTo>
                    <a:pt x="1621501" y="715145"/>
                    <a:pt x="1781426" y="555141"/>
                    <a:pt x="1781426" y="357572"/>
                  </a:cubicBezTo>
                  <a:lnTo>
                    <a:pt x="1781426" y="357572"/>
                  </a:lnTo>
                  <a:cubicBezTo>
                    <a:pt x="1781426" y="160003"/>
                    <a:pt x="1621501" y="0"/>
                    <a:pt x="1424028" y="0"/>
                  </a:cubicBezTo>
                  <a:close/>
                </a:path>
              </a:pathLst>
            </a:custGeom>
            <a:solidFill>
              <a:schemeClr val="accent6"/>
            </a:solidFill>
            <a:ln w="6952"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CCC73763-834E-BD8F-F161-7BB7E10E4A32}"/>
                </a:ext>
              </a:extLst>
            </p:cNvPr>
            <p:cNvSpPr/>
            <p:nvPr/>
          </p:nvSpPr>
          <p:spPr>
            <a:xfrm>
              <a:off x="4537361" y="3923604"/>
              <a:ext cx="1924662" cy="91827"/>
            </a:xfrm>
            <a:custGeom>
              <a:avLst/>
              <a:gdLst>
                <a:gd name="connsiteX0" fmla="*/ 0 w 1924662"/>
                <a:gd name="connsiteY0" fmla="*/ 0 h 91827"/>
                <a:gd name="connsiteX1" fmla="*/ 1924663 w 1924662"/>
                <a:gd name="connsiteY1" fmla="*/ 0 h 91827"/>
                <a:gd name="connsiteX2" fmla="*/ 1924663 w 1924662"/>
                <a:gd name="connsiteY2" fmla="*/ 91828 h 91827"/>
                <a:gd name="connsiteX3" fmla="*/ 0 w 1924662"/>
                <a:gd name="connsiteY3" fmla="*/ 91828 h 91827"/>
              </a:gdLst>
              <a:ahLst/>
              <a:cxnLst>
                <a:cxn ang="0">
                  <a:pos x="connsiteX0" y="connsiteY0"/>
                </a:cxn>
                <a:cxn ang="0">
                  <a:pos x="connsiteX1" y="connsiteY1"/>
                </a:cxn>
                <a:cxn ang="0">
                  <a:pos x="connsiteX2" y="connsiteY2"/>
                </a:cxn>
                <a:cxn ang="0">
                  <a:pos x="connsiteX3" y="connsiteY3"/>
                </a:cxn>
              </a:cxnLst>
              <a:rect l="l" t="t" r="r" b="b"/>
              <a:pathLst>
                <a:path w="1924662" h="91827">
                  <a:moveTo>
                    <a:pt x="0" y="0"/>
                  </a:moveTo>
                  <a:lnTo>
                    <a:pt x="1924663" y="0"/>
                  </a:lnTo>
                  <a:lnTo>
                    <a:pt x="1924663" y="91828"/>
                  </a:lnTo>
                  <a:lnTo>
                    <a:pt x="0" y="91828"/>
                  </a:lnTo>
                  <a:close/>
                </a:path>
              </a:pathLst>
            </a:custGeom>
            <a:solidFill>
              <a:schemeClr val="accent6"/>
            </a:solidFill>
            <a:ln w="6952"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A7F6EB6B-74C6-BD31-F2CB-772781C2AECB}"/>
                </a:ext>
              </a:extLst>
            </p:cNvPr>
            <p:cNvSpPr/>
            <p:nvPr/>
          </p:nvSpPr>
          <p:spPr>
            <a:xfrm>
              <a:off x="2988870" y="3193851"/>
              <a:ext cx="1550577" cy="1551334"/>
            </a:xfrm>
            <a:custGeom>
              <a:avLst/>
              <a:gdLst>
                <a:gd name="connsiteX0" fmla="*/ 1184141 w 1550577"/>
                <a:gd name="connsiteY0" fmla="*/ 1323852 h 1551334"/>
                <a:gd name="connsiteX1" fmla="*/ 1248806 w 1550577"/>
                <a:gd name="connsiteY1" fmla="*/ 1389245 h 1551334"/>
                <a:gd name="connsiteX2" fmla="*/ 775289 w 1550577"/>
                <a:gd name="connsiteY2" fmla="*/ 1551335 h 1551334"/>
                <a:gd name="connsiteX3" fmla="*/ 0 w 1550577"/>
                <a:gd name="connsiteY3" fmla="*/ 775667 h 1551334"/>
                <a:gd name="connsiteX4" fmla="*/ 775289 w 1550577"/>
                <a:gd name="connsiteY4" fmla="*/ 0 h 1551334"/>
                <a:gd name="connsiteX5" fmla="*/ 1550578 w 1550577"/>
                <a:gd name="connsiteY5" fmla="*/ 775667 h 1551334"/>
                <a:gd name="connsiteX6" fmla="*/ 1502600 w 1550577"/>
                <a:gd name="connsiteY6" fmla="*/ 1044194 h 1551334"/>
                <a:gd name="connsiteX7" fmla="*/ 1420552 w 1550577"/>
                <a:gd name="connsiteY7" fmla="*/ 1002454 h 1551334"/>
                <a:gd name="connsiteX8" fmla="*/ 1459490 w 1550577"/>
                <a:gd name="connsiteY8" fmla="*/ 775667 h 1551334"/>
                <a:gd name="connsiteX9" fmla="*/ 775289 w 1550577"/>
                <a:gd name="connsiteY9" fmla="*/ 91132 h 1551334"/>
                <a:gd name="connsiteX10" fmla="*/ 91088 w 1550577"/>
                <a:gd name="connsiteY10" fmla="*/ 775667 h 1551334"/>
                <a:gd name="connsiteX11" fmla="*/ 775289 w 1550577"/>
                <a:gd name="connsiteY11" fmla="*/ 1460203 h 1551334"/>
                <a:gd name="connsiteX12" fmla="*/ 1184141 w 1550577"/>
                <a:gd name="connsiteY12" fmla="*/ 1323852 h 1551334"/>
                <a:gd name="connsiteX13" fmla="*/ 1337112 w 1550577"/>
                <a:gd name="connsiteY13" fmla="*/ 1164545 h 1551334"/>
                <a:gd name="connsiteX14" fmla="*/ 1314862 w 1550577"/>
                <a:gd name="connsiteY14" fmla="*/ 1195154 h 1551334"/>
                <a:gd name="connsiteX15" fmla="*/ 1379527 w 1550577"/>
                <a:gd name="connsiteY15" fmla="*/ 1261242 h 1551334"/>
                <a:gd name="connsiteX16" fmla="*/ 1419161 w 1550577"/>
                <a:gd name="connsiteY16" fmla="*/ 1206980 h 1551334"/>
                <a:gd name="connsiteX17" fmla="*/ 1337112 w 1550577"/>
                <a:gd name="connsiteY17" fmla="*/ 1164545 h 155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50577" h="1551334">
                  <a:moveTo>
                    <a:pt x="1184141" y="1323852"/>
                  </a:moveTo>
                  <a:lnTo>
                    <a:pt x="1248806" y="1389245"/>
                  </a:lnTo>
                  <a:cubicBezTo>
                    <a:pt x="1118085" y="1490812"/>
                    <a:pt x="953292" y="1551335"/>
                    <a:pt x="775289" y="1551335"/>
                  </a:cubicBezTo>
                  <a:cubicBezTo>
                    <a:pt x="347663" y="1551335"/>
                    <a:pt x="0" y="1203502"/>
                    <a:pt x="0" y="775667"/>
                  </a:cubicBezTo>
                  <a:cubicBezTo>
                    <a:pt x="0" y="347833"/>
                    <a:pt x="347663" y="0"/>
                    <a:pt x="775289" y="0"/>
                  </a:cubicBezTo>
                  <a:cubicBezTo>
                    <a:pt x="1202914" y="0"/>
                    <a:pt x="1550578" y="347833"/>
                    <a:pt x="1550578" y="775667"/>
                  </a:cubicBezTo>
                  <a:cubicBezTo>
                    <a:pt x="1550578" y="870278"/>
                    <a:pt x="1533194" y="960714"/>
                    <a:pt x="1502600" y="1044194"/>
                  </a:cubicBezTo>
                  <a:lnTo>
                    <a:pt x="1420552" y="1002454"/>
                  </a:lnTo>
                  <a:cubicBezTo>
                    <a:pt x="1445583" y="931497"/>
                    <a:pt x="1459490" y="854973"/>
                    <a:pt x="1459490" y="775667"/>
                  </a:cubicBezTo>
                  <a:cubicBezTo>
                    <a:pt x="1459490" y="398617"/>
                    <a:pt x="1152851" y="91132"/>
                    <a:pt x="775289" y="91132"/>
                  </a:cubicBezTo>
                  <a:cubicBezTo>
                    <a:pt x="398422" y="91132"/>
                    <a:pt x="91088" y="397921"/>
                    <a:pt x="91088" y="775667"/>
                  </a:cubicBezTo>
                  <a:cubicBezTo>
                    <a:pt x="91088" y="1153414"/>
                    <a:pt x="397727" y="1460203"/>
                    <a:pt x="775289" y="1460203"/>
                  </a:cubicBezTo>
                  <a:cubicBezTo>
                    <a:pt x="928261" y="1459507"/>
                    <a:pt x="1070107" y="1408723"/>
                    <a:pt x="1184141" y="1323852"/>
                  </a:cubicBezTo>
                  <a:close/>
                  <a:moveTo>
                    <a:pt x="1337112" y="1164545"/>
                  </a:moveTo>
                  <a:cubicBezTo>
                    <a:pt x="1330159" y="1174980"/>
                    <a:pt x="1322511" y="1185415"/>
                    <a:pt x="1314862" y="1195154"/>
                  </a:cubicBezTo>
                  <a:lnTo>
                    <a:pt x="1379527" y="1261242"/>
                  </a:lnTo>
                  <a:cubicBezTo>
                    <a:pt x="1393434" y="1243851"/>
                    <a:pt x="1406645" y="1225763"/>
                    <a:pt x="1419161" y="1206980"/>
                  </a:cubicBezTo>
                  <a:lnTo>
                    <a:pt x="1337112" y="1164545"/>
                  </a:lnTo>
                  <a:close/>
                </a:path>
              </a:pathLst>
            </a:custGeom>
            <a:solidFill>
              <a:schemeClr val="accent6"/>
            </a:solidFill>
            <a:ln w="6952" cap="flat">
              <a:noFill/>
              <a:prstDash val="solid"/>
              <a:miter/>
            </a:ln>
          </p:spPr>
          <p:txBody>
            <a:bodyPr rtlCol="0" anchor="ctr"/>
            <a:lstStyle/>
            <a:p>
              <a:endParaRPr lang="en-US"/>
            </a:p>
          </p:txBody>
        </p:sp>
      </p:grpSp>
      <p:grpSp>
        <p:nvGrpSpPr>
          <p:cNvPr id="22" name="Graphic 4">
            <a:extLst>
              <a:ext uri="{FF2B5EF4-FFF2-40B4-BE49-F238E27FC236}">
                <a16:creationId xmlns:a16="http://schemas.microsoft.com/office/drawing/2014/main" id="{087D422F-D77A-E72D-6F16-12387E8688E7}"/>
              </a:ext>
            </a:extLst>
          </p:cNvPr>
          <p:cNvGrpSpPr/>
          <p:nvPr/>
        </p:nvGrpSpPr>
        <p:grpSpPr>
          <a:xfrm>
            <a:off x="3194686" y="3397681"/>
            <a:ext cx="5442318" cy="1823339"/>
            <a:chOff x="3194686" y="3397681"/>
            <a:chExt cx="5442318" cy="1823339"/>
          </a:xfrm>
          <a:solidFill>
            <a:srgbClr val="FFD000"/>
          </a:solidFill>
        </p:grpSpPr>
        <p:sp>
          <p:nvSpPr>
            <p:cNvPr id="23" name="Freeform 22">
              <a:extLst>
                <a:ext uri="{FF2B5EF4-FFF2-40B4-BE49-F238E27FC236}">
                  <a16:creationId xmlns:a16="http://schemas.microsoft.com/office/drawing/2014/main" id="{564C4726-B119-37AD-DD56-7C2D4719A067}"/>
                </a:ext>
              </a:extLst>
            </p:cNvPr>
            <p:cNvSpPr/>
            <p:nvPr/>
          </p:nvSpPr>
          <p:spPr>
            <a:xfrm>
              <a:off x="6227699" y="4505877"/>
              <a:ext cx="714795" cy="715144"/>
            </a:xfrm>
            <a:custGeom>
              <a:avLst/>
              <a:gdLst>
                <a:gd name="connsiteX0" fmla="*/ 714796 w 714795"/>
                <a:gd name="connsiteY0" fmla="*/ 357572 h 715144"/>
                <a:gd name="connsiteX1" fmla="*/ 357398 w 714795"/>
                <a:gd name="connsiteY1" fmla="*/ 715145 h 715144"/>
                <a:gd name="connsiteX2" fmla="*/ 0 w 714795"/>
                <a:gd name="connsiteY2" fmla="*/ 357572 h 715144"/>
                <a:gd name="connsiteX3" fmla="*/ 357398 w 714795"/>
                <a:gd name="connsiteY3" fmla="*/ 0 h 715144"/>
                <a:gd name="connsiteX4" fmla="*/ 714796 w 714795"/>
                <a:gd name="connsiteY4" fmla="*/ 357572 h 715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4795" h="715144">
                  <a:moveTo>
                    <a:pt x="714796" y="357572"/>
                  </a:moveTo>
                  <a:cubicBezTo>
                    <a:pt x="714796" y="555141"/>
                    <a:pt x="554871" y="715145"/>
                    <a:pt x="357398" y="715145"/>
                  </a:cubicBezTo>
                  <a:cubicBezTo>
                    <a:pt x="159925" y="715145"/>
                    <a:pt x="0" y="555141"/>
                    <a:pt x="0" y="357572"/>
                  </a:cubicBezTo>
                  <a:cubicBezTo>
                    <a:pt x="0" y="160003"/>
                    <a:pt x="159925" y="0"/>
                    <a:pt x="357398" y="0"/>
                  </a:cubicBezTo>
                  <a:cubicBezTo>
                    <a:pt x="554871" y="0"/>
                    <a:pt x="714796" y="160003"/>
                    <a:pt x="714796" y="357572"/>
                  </a:cubicBezTo>
                  <a:close/>
                </a:path>
              </a:pathLst>
            </a:custGeom>
            <a:solidFill>
              <a:schemeClr val="accent4"/>
            </a:solidFill>
            <a:ln w="6952"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F6DA7FEE-F597-A4E3-0DF8-851CA09B7C55}"/>
                </a:ext>
              </a:extLst>
            </p:cNvPr>
            <p:cNvSpPr/>
            <p:nvPr/>
          </p:nvSpPr>
          <p:spPr>
            <a:xfrm>
              <a:off x="6855579" y="4505877"/>
              <a:ext cx="1781425" cy="715144"/>
            </a:xfrm>
            <a:custGeom>
              <a:avLst/>
              <a:gdLst>
                <a:gd name="connsiteX0" fmla="*/ 1424028 w 1781425"/>
                <a:gd name="connsiteY0" fmla="*/ 0 h 715144"/>
                <a:gd name="connsiteX1" fmla="*/ 0 w 1781425"/>
                <a:gd name="connsiteY1" fmla="*/ 0 h 715144"/>
                <a:gd name="connsiteX2" fmla="*/ 178003 w 1781425"/>
                <a:gd name="connsiteY2" fmla="*/ 357572 h 715144"/>
                <a:gd name="connsiteX3" fmla="*/ 0 w 1781425"/>
                <a:gd name="connsiteY3" fmla="*/ 715145 h 715144"/>
                <a:gd name="connsiteX4" fmla="*/ 1424028 w 1781425"/>
                <a:gd name="connsiteY4" fmla="*/ 715145 h 715144"/>
                <a:gd name="connsiteX5" fmla="*/ 1781425 w 1781425"/>
                <a:gd name="connsiteY5" fmla="*/ 357572 h 715144"/>
                <a:gd name="connsiteX6" fmla="*/ 1781425 w 1781425"/>
                <a:gd name="connsiteY6" fmla="*/ 357572 h 715144"/>
                <a:gd name="connsiteX7" fmla="*/ 1424028 w 1781425"/>
                <a:gd name="connsiteY7" fmla="*/ 0 h 715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1425" h="715144">
                  <a:moveTo>
                    <a:pt x="1424028" y="0"/>
                  </a:moveTo>
                  <a:lnTo>
                    <a:pt x="0" y="0"/>
                  </a:lnTo>
                  <a:cubicBezTo>
                    <a:pt x="107776" y="82089"/>
                    <a:pt x="178003" y="211482"/>
                    <a:pt x="178003" y="357572"/>
                  </a:cubicBezTo>
                  <a:cubicBezTo>
                    <a:pt x="178003" y="503662"/>
                    <a:pt x="108471" y="633056"/>
                    <a:pt x="0" y="715145"/>
                  </a:cubicBezTo>
                  <a:lnTo>
                    <a:pt x="1424028" y="715145"/>
                  </a:lnTo>
                  <a:cubicBezTo>
                    <a:pt x="1621500" y="715145"/>
                    <a:pt x="1781425" y="555141"/>
                    <a:pt x="1781425" y="357572"/>
                  </a:cubicBezTo>
                  <a:lnTo>
                    <a:pt x="1781425" y="357572"/>
                  </a:lnTo>
                  <a:cubicBezTo>
                    <a:pt x="1781425" y="160003"/>
                    <a:pt x="1621500" y="0"/>
                    <a:pt x="1424028" y="0"/>
                  </a:cubicBezTo>
                  <a:close/>
                </a:path>
              </a:pathLst>
            </a:custGeom>
            <a:solidFill>
              <a:schemeClr val="accent4"/>
            </a:solidFill>
            <a:ln w="6952"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8CDCC98C-3FCE-F05A-25E2-2A6E2DA7A6C3}"/>
                </a:ext>
              </a:extLst>
            </p:cNvPr>
            <p:cNvSpPr/>
            <p:nvPr/>
          </p:nvSpPr>
          <p:spPr>
            <a:xfrm>
              <a:off x="4249496" y="4185870"/>
              <a:ext cx="1983765" cy="722796"/>
            </a:xfrm>
            <a:custGeom>
              <a:avLst/>
              <a:gdLst>
                <a:gd name="connsiteX0" fmla="*/ 1983766 w 1983765"/>
                <a:gd name="connsiteY0" fmla="*/ 722797 h 722796"/>
                <a:gd name="connsiteX1" fmla="*/ 1282182 w 1983765"/>
                <a:gd name="connsiteY1" fmla="*/ 722797 h 722796"/>
                <a:gd name="connsiteX2" fmla="*/ 1230032 w 1983765"/>
                <a:gd name="connsiteY2" fmla="*/ 710275 h 722796"/>
                <a:gd name="connsiteX3" fmla="*/ 0 w 1983765"/>
                <a:gd name="connsiteY3" fmla="*/ 81393 h 722796"/>
                <a:gd name="connsiteX4" fmla="*/ 41720 w 1983765"/>
                <a:gd name="connsiteY4" fmla="*/ 0 h 722796"/>
                <a:gd name="connsiteX5" fmla="*/ 1252283 w 1983765"/>
                <a:gd name="connsiteY5" fmla="*/ 618447 h 722796"/>
                <a:gd name="connsiteX6" fmla="*/ 1304432 w 1983765"/>
                <a:gd name="connsiteY6" fmla="*/ 630969 h 722796"/>
                <a:gd name="connsiteX7" fmla="*/ 1983766 w 1983765"/>
                <a:gd name="connsiteY7" fmla="*/ 630969 h 722796"/>
                <a:gd name="connsiteX8" fmla="*/ 1983766 w 1983765"/>
                <a:gd name="connsiteY8" fmla="*/ 722797 h 722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83765" h="722796">
                  <a:moveTo>
                    <a:pt x="1983766" y="722797"/>
                  </a:moveTo>
                  <a:lnTo>
                    <a:pt x="1282182" y="722797"/>
                  </a:lnTo>
                  <a:cubicBezTo>
                    <a:pt x="1264103" y="722797"/>
                    <a:pt x="1246024" y="718623"/>
                    <a:pt x="1230032" y="710275"/>
                  </a:cubicBezTo>
                  <a:lnTo>
                    <a:pt x="0" y="81393"/>
                  </a:lnTo>
                  <a:lnTo>
                    <a:pt x="41720" y="0"/>
                  </a:lnTo>
                  <a:lnTo>
                    <a:pt x="1252283" y="618447"/>
                  </a:lnTo>
                  <a:cubicBezTo>
                    <a:pt x="1268275" y="626795"/>
                    <a:pt x="1286353" y="630969"/>
                    <a:pt x="1304432" y="630969"/>
                  </a:cubicBezTo>
                  <a:lnTo>
                    <a:pt x="1983766" y="630969"/>
                  </a:lnTo>
                  <a:lnTo>
                    <a:pt x="1983766" y="722797"/>
                  </a:lnTo>
                  <a:close/>
                </a:path>
              </a:pathLst>
            </a:custGeom>
            <a:solidFill>
              <a:schemeClr val="accent4"/>
            </a:solidFill>
            <a:ln w="6952"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6E2E98D9-C905-B3DD-26D2-29C71A41F5B1}"/>
                </a:ext>
              </a:extLst>
            </p:cNvPr>
            <p:cNvSpPr/>
            <p:nvPr/>
          </p:nvSpPr>
          <p:spPr>
            <a:xfrm>
              <a:off x="3194686" y="3397681"/>
              <a:ext cx="1140334" cy="1140891"/>
            </a:xfrm>
            <a:custGeom>
              <a:avLst/>
              <a:gdLst>
                <a:gd name="connsiteX0" fmla="*/ 833001 w 1140334"/>
                <a:gd name="connsiteY0" fmla="*/ 971149 h 1140891"/>
                <a:gd name="connsiteX1" fmla="*/ 569472 w 1140334"/>
                <a:gd name="connsiteY1" fmla="*/ 1050455 h 1140891"/>
                <a:gd name="connsiteX2" fmla="*/ 90392 w 1140334"/>
                <a:gd name="connsiteY2" fmla="*/ 571142 h 1140891"/>
                <a:gd name="connsiteX3" fmla="*/ 569472 w 1140334"/>
                <a:gd name="connsiteY3" fmla="*/ 91828 h 1140891"/>
                <a:gd name="connsiteX4" fmla="*/ 1048552 w 1140334"/>
                <a:gd name="connsiteY4" fmla="*/ 571142 h 1140891"/>
                <a:gd name="connsiteX5" fmla="*/ 963722 w 1140334"/>
                <a:gd name="connsiteY5" fmla="*/ 842451 h 1140891"/>
                <a:gd name="connsiteX6" fmla="*/ 1029083 w 1140334"/>
                <a:gd name="connsiteY6" fmla="*/ 908540 h 1140891"/>
                <a:gd name="connsiteX7" fmla="*/ 1140335 w 1140334"/>
                <a:gd name="connsiteY7" fmla="*/ 570446 h 1140891"/>
                <a:gd name="connsiteX8" fmla="*/ 570168 w 1140334"/>
                <a:gd name="connsiteY8" fmla="*/ 0 h 1140891"/>
                <a:gd name="connsiteX9" fmla="*/ 0 w 1140334"/>
                <a:gd name="connsiteY9" fmla="*/ 570446 h 1140891"/>
                <a:gd name="connsiteX10" fmla="*/ 570168 w 1140334"/>
                <a:gd name="connsiteY10" fmla="*/ 1140892 h 1140891"/>
                <a:gd name="connsiteX11" fmla="*/ 898362 w 1140334"/>
                <a:gd name="connsiteY11" fmla="*/ 1036542 h 1140891"/>
                <a:gd name="connsiteX12" fmla="*/ 833001 w 1140334"/>
                <a:gd name="connsiteY12" fmla="*/ 971149 h 1140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40334" h="1140891">
                  <a:moveTo>
                    <a:pt x="833001" y="971149"/>
                  </a:moveTo>
                  <a:cubicBezTo>
                    <a:pt x="757210" y="1021237"/>
                    <a:pt x="666818" y="1050455"/>
                    <a:pt x="569472" y="1050455"/>
                  </a:cubicBezTo>
                  <a:cubicBezTo>
                    <a:pt x="305248" y="1050455"/>
                    <a:pt x="90392" y="835495"/>
                    <a:pt x="90392" y="571142"/>
                  </a:cubicBezTo>
                  <a:cubicBezTo>
                    <a:pt x="90392" y="306789"/>
                    <a:pt x="305248" y="91828"/>
                    <a:pt x="569472" y="91828"/>
                  </a:cubicBezTo>
                  <a:cubicBezTo>
                    <a:pt x="833696" y="91828"/>
                    <a:pt x="1048552" y="306789"/>
                    <a:pt x="1048552" y="571142"/>
                  </a:cubicBezTo>
                  <a:cubicBezTo>
                    <a:pt x="1048552" y="672013"/>
                    <a:pt x="1017262" y="765232"/>
                    <a:pt x="963722" y="842451"/>
                  </a:cubicBezTo>
                  <a:lnTo>
                    <a:pt x="1029083" y="908540"/>
                  </a:lnTo>
                  <a:cubicBezTo>
                    <a:pt x="1098615" y="813929"/>
                    <a:pt x="1140335" y="697057"/>
                    <a:pt x="1140335" y="570446"/>
                  </a:cubicBezTo>
                  <a:cubicBezTo>
                    <a:pt x="1140335" y="256005"/>
                    <a:pt x="884455" y="0"/>
                    <a:pt x="570168" y="0"/>
                  </a:cubicBezTo>
                  <a:cubicBezTo>
                    <a:pt x="255880" y="0"/>
                    <a:pt x="0" y="256005"/>
                    <a:pt x="0" y="570446"/>
                  </a:cubicBezTo>
                  <a:cubicBezTo>
                    <a:pt x="0" y="884887"/>
                    <a:pt x="255880" y="1140892"/>
                    <a:pt x="570168" y="1140892"/>
                  </a:cubicBezTo>
                  <a:cubicBezTo>
                    <a:pt x="692545" y="1140892"/>
                    <a:pt x="805883" y="1101935"/>
                    <a:pt x="898362" y="1036542"/>
                  </a:cubicBezTo>
                  <a:lnTo>
                    <a:pt x="833001" y="971149"/>
                  </a:lnTo>
                  <a:close/>
                </a:path>
              </a:pathLst>
            </a:custGeom>
            <a:solidFill>
              <a:schemeClr val="accent4"/>
            </a:solidFill>
            <a:ln w="6952" cap="flat">
              <a:noFill/>
              <a:prstDash val="solid"/>
              <a:miter/>
            </a:ln>
          </p:spPr>
          <p:txBody>
            <a:bodyPr rtlCol="0" anchor="ctr"/>
            <a:lstStyle/>
            <a:p>
              <a:endParaRPr lang="en-US" dirty="0"/>
            </a:p>
          </p:txBody>
        </p:sp>
      </p:grpSp>
      <p:grpSp>
        <p:nvGrpSpPr>
          <p:cNvPr id="27" name="Graphic 4">
            <a:extLst>
              <a:ext uri="{FF2B5EF4-FFF2-40B4-BE49-F238E27FC236}">
                <a16:creationId xmlns:a16="http://schemas.microsoft.com/office/drawing/2014/main" id="{DD684043-2F50-D0F6-64F2-D57B5C40004F}"/>
              </a:ext>
            </a:extLst>
          </p:cNvPr>
          <p:cNvGrpSpPr/>
          <p:nvPr/>
        </p:nvGrpSpPr>
        <p:grpSpPr>
          <a:xfrm>
            <a:off x="3406761" y="3611250"/>
            <a:ext cx="5001481" cy="2503701"/>
            <a:chOff x="3406761" y="3611250"/>
            <a:chExt cx="5001481" cy="2503701"/>
          </a:xfrm>
          <a:solidFill>
            <a:srgbClr val="FE2635"/>
          </a:solidFill>
        </p:grpSpPr>
        <p:sp>
          <p:nvSpPr>
            <p:cNvPr id="28" name="Freeform 27">
              <a:extLst>
                <a:ext uri="{FF2B5EF4-FFF2-40B4-BE49-F238E27FC236}">
                  <a16:creationId xmlns:a16="http://schemas.microsoft.com/office/drawing/2014/main" id="{11B62B11-D758-7494-0688-F57DF46A7029}"/>
                </a:ext>
              </a:extLst>
            </p:cNvPr>
            <p:cNvSpPr/>
            <p:nvPr/>
          </p:nvSpPr>
          <p:spPr>
            <a:xfrm>
              <a:off x="3406761" y="3611250"/>
              <a:ext cx="714795" cy="715144"/>
            </a:xfrm>
            <a:custGeom>
              <a:avLst/>
              <a:gdLst>
                <a:gd name="connsiteX0" fmla="*/ 357398 w 714795"/>
                <a:gd name="connsiteY0" fmla="*/ 715145 h 715144"/>
                <a:gd name="connsiteX1" fmla="*/ 0 w 714795"/>
                <a:gd name="connsiteY1" fmla="*/ 357572 h 715144"/>
                <a:gd name="connsiteX2" fmla="*/ 357398 w 714795"/>
                <a:gd name="connsiteY2" fmla="*/ 0 h 715144"/>
                <a:gd name="connsiteX3" fmla="*/ 714796 w 714795"/>
                <a:gd name="connsiteY3" fmla="*/ 357572 h 715144"/>
                <a:gd name="connsiteX4" fmla="*/ 357398 w 714795"/>
                <a:gd name="connsiteY4" fmla="*/ 715145 h 715144"/>
                <a:gd name="connsiteX5" fmla="*/ 357398 w 714795"/>
                <a:gd name="connsiteY5" fmla="*/ 91828 h 715144"/>
                <a:gd name="connsiteX6" fmla="*/ 91783 w 714795"/>
                <a:gd name="connsiteY6" fmla="*/ 357572 h 715144"/>
                <a:gd name="connsiteX7" fmla="*/ 357398 w 714795"/>
                <a:gd name="connsiteY7" fmla="*/ 623317 h 715144"/>
                <a:gd name="connsiteX8" fmla="*/ 623012 w 714795"/>
                <a:gd name="connsiteY8" fmla="*/ 357572 h 715144"/>
                <a:gd name="connsiteX9" fmla="*/ 357398 w 714795"/>
                <a:gd name="connsiteY9" fmla="*/ 91828 h 715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4795" h="715144">
                  <a:moveTo>
                    <a:pt x="357398" y="715145"/>
                  </a:moveTo>
                  <a:cubicBezTo>
                    <a:pt x="160620" y="715145"/>
                    <a:pt x="0" y="554446"/>
                    <a:pt x="0" y="357572"/>
                  </a:cubicBezTo>
                  <a:cubicBezTo>
                    <a:pt x="0" y="160699"/>
                    <a:pt x="160620" y="0"/>
                    <a:pt x="357398" y="0"/>
                  </a:cubicBezTo>
                  <a:cubicBezTo>
                    <a:pt x="554175" y="0"/>
                    <a:pt x="714796" y="160699"/>
                    <a:pt x="714796" y="357572"/>
                  </a:cubicBezTo>
                  <a:cubicBezTo>
                    <a:pt x="714796" y="554446"/>
                    <a:pt x="554175" y="715145"/>
                    <a:pt x="357398" y="715145"/>
                  </a:cubicBezTo>
                  <a:close/>
                  <a:moveTo>
                    <a:pt x="357398" y="91828"/>
                  </a:moveTo>
                  <a:cubicBezTo>
                    <a:pt x="210684" y="91828"/>
                    <a:pt x="91783" y="211483"/>
                    <a:pt x="91783" y="357572"/>
                  </a:cubicBezTo>
                  <a:cubicBezTo>
                    <a:pt x="91783" y="503662"/>
                    <a:pt x="211379" y="623317"/>
                    <a:pt x="357398" y="623317"/>
                  </a:cubicBezTo>
                  <a:cubicBezTo>
                    <a:pt x="504112" y="623317"/>
                    <a:pt x="623012" y="503662"/>
                    <a:pt x="623012" y="357572"/>
                  </a:cubicBezTo>
                  <a:cubicBezTo>
                    <a:pt x="623012" y="211483"/>
                    <a:pt x="504112" y="91828"/>
                    <a:pt x="357398" y="91828"/>
                  </a:cubicBezTo>
                  <a:close/>
                </a:path>
              </a:pathLst>
            </a:custGeom>
            <a:solidFill>
              <a:schemeClr val="accent5"/>
            </a:solidFill>
            <a:ln w="6952"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A15A472A-9994-C07D-4DD1-4E1417258E5E}"/>
                </a:ext>
              </a:extLst>
            </p:cNvPr>
            <p:cNvSpPr/>
            <p:nvPr/>
          </p:nvSpPr>
          <p:spPr>
            <a:xfrm>
              <a:off x="5998937" y="5399807"/>
              <a:ext cx="714795" cy="715144"/>
            </a:xfrm>
            <a:custGeom>
              <a:avLst/>
              <a:gdLst>
                <a:gd name="connsiteX0" fmla="*/ 714795 w 714795"/>
                <a:gd name="connsiteY0" fmla="*/ 357572 h 715144"/>
                <a:gd name="connsiteX1" fmla="*/ 357398 w 714795"/>
                <a:gd name="connsiteY1" fmla="*/ 715145 h 715144"/>
                <a:gd name="connsiteX2" fmla="*/ 0 w 714795"/>
                <a:gd name="connsiteY2" fmla="*/ 357572 h 715144"/>
                <a:gd name="connsiteX3" fmla="*/ 357398 w 714795"/>
                <a:gd name="connsiteY3" fmla="*/ 0 h 715144"/>
                <a:gd name="connsiteX4" fmla="*/ 714795 w 714795"/>
                <a:gd name="connsiteY4" fmla="*/ 357572 h 715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4795" h="715144">
                  <a:moveTo>
                    <a:pt x="714795" y="357572"/>
                  </a:moveTo>
                  <a:cubicBezTo>
                    <a:pt x="714795" y="555054"/>
                    <a:pt x="554783" y="715145"/>
                    <a:pt x="357398" y="715145"/>
                  </a:cubicBezTo>
                  <a:cubicBezTo>
                    <a:pt x="160012" y="715145"/>
                    <a:pt x="0" y="555054"/>
                    <a:pt x="0" y="357572"/>
                  </a:cubicBezTo>
                  <a:cubicBezTo>
                    <a:pt x="0" y="160090"/>
                    <a:pt x="160012" y="0"/>
                    <a:pt x="357398" y="0"/>
                  </a:cubicBezTo>
                  <a:cubicBezTo>
                    <a:pt x="554783" y="0"/>
                    <a:pt x="714795" y="160090"/>
                    <a:pt x="714795" y="357572"/>
                  </a:cubicBezTo>
                  <a:close/>
                </a:path>
              </a:pathLst>
            </a:custGeom>
            <a:solidFill>
              <a:schemeClr val="accent5"/>
            </a:solidFill>
            <a:ln w="6952"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769FDB3F-E80F-93FA-F8E5-D5697E4E3FF4}"/>
                </a:ext>
              </a:extLst>
            </p:cNvPr>
            <p:cNvSpPr/>
            <p:nvPr/>
          </p:nvSpPr>
          <p:spPr>
            <a:xfrm>
              <a:off x="6626816" y="5399807"/>
              <a:ext cx="1781425" cy="715144"/>
            </a:xfrm>
            <a:custGeom>
              <a:avLst/>
              <a:gdLst>
                <a:gd name="connsiteX0" fmla="*/ 1424028 w 1781425"/>
                <a:gd name="connsiteY0" fmla="*/ 0 h 715144"/>
                <a:gd name="connsiteX1" fmla="*/ 0 w 1781425"/>
                <a:gd name="connsiteY1" fmla="*/ 0 h 715144"/>
                <a:gd name="connsiteX2" fmla="*/ 178003 w 1781425"/>
                <a:gd name="connsiteY2" fmla="*/ 357572 h 715144"/>
                <a:gd name="connsiteX3" fmla="*/ 0 w 1781425"/>
                <a:gd name="connsiteY3" fmla="*/ 715144 h 715144"/>
                <a:gd name="connsiteX4" fmla="*/ 1424028 w 1781425"/>
                <a:gd name="connsiteY4" fmla="*/ 715144 h 715144"/>
                <a:gd name="connsiteX5" fmla="*/ 1781425 w 1781425"/>
                <a:gd name="connsiteY5" fmla="*/ 357572 h 715144"/>
                <a:gd name="connsiteX6" fmla="*/ 1781425 w 1781425"/>
                <a:gd name="connsiteY6" fmla="*/ 357572 h 715144"/>
                <a:gd name="connsiteX7" fmla="*/ 1424028 w 1781425"/>
                <a:gd name="connsiteY7" fmla="*/ 0 h 715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1425" h="715144">
                  <a:moveTo>
                    <a:pt x="1424028" y="0"/>
                  </a:moveTo>
                  <a:lnTo>
                    <a:pt x="0" y="0"/>
                  </a:lnTo>
                  <a:cubicBezTo>
                    <a:pt x="107776" y="82088"/>
                    <a:pt x="178003" y="211482"/>
                    <a:pt x="178003" y="357572"/>
                  </a:cubicBezTo>
                  <a:cubicBezTo>
                    <a:pt x="178003" y="503662"/>
                    <a:pt x="108471" y="633056"/>
                    <a:pt x="0" y="715144"/>
                  </a:cubicBezTo>
                  <a:lnTo>
                    <a:pt x="1424028" y="715144"/>
                  </a:lnTo>
                  <a:cubicBezTo>
                    <a:pt x="1621500" y="715144"/>
                    <a:pt x="1781425" y="555141"/>
                    <a:pt x="1781425" y="357572"/>
                  </a:cubicBezTo>
                  <a:lnTo>
                    <a:pt x="1781425" y="357572"/>
                  </a:lnTo>
                  <a:cubicBezTo>
                    <a:pt x="1781425" y="160003"/>
                    <a:pt x="1621500" y="0"/>
                    <a:pt x="1424028" y="0"/>
                  </a:cubicBezTo>
                  <a:close/>
                </a:path>
              </a:pathLst>
            </a:custGeom>
            <a:solidFill>
              <a:schemeClr val="accent5"/>
            </a:solidFill>
            <a:ln w="6952"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5B02CCC6-B880-F4A8-63BE-EF577F35EDEC}"/>
                </a:ext>
              </a:extLst>
            </p:cNvPr>
            <p:cNvSpPr/>
            <p:nvPr/>
          </p:nvSpPr>
          <p:spPr>
            <a:xfrm>
              <a:off x="3979710" y="4190740"/>
              <a:ext cx="2024094" cy="1612553"/>
            </a:xfrm>
            <a:custGeom>
              <a:avLst/>
              <a:gdLst>
                <a:gd name="connsiteX0" fmla="*/ 2024095 w 2024094"/>
                <a:gd name="connsiteY0" fmla="*/ 1612553 h 1612553"/>
                <a:gd name="connsiteX1" fmla="*/ 1564484 w 2024094"/>
                <a:gd name="connsiteY1" fmla="*/ 1612553 h 1612553"/>
                <a:gd name="connsiteX2" fmla="*/ 1483131 w 2024094"/>
                <a:gd name="connsiteY2" fmla="*/ 1578466 h 1612553"/>
                <a:gd name="connsiteX3" fmla="*/ 0 w 2024094"/>
                <a:gd name="connsiteY3" fmla="*/ 64001 h 1612553"/>
                <a:gd name="connsiteX4" fmla="*/ 65361 w 2024094"/>
                <a:gd name="connsiteY4" fmla="*/ 0 h 1612553"/>
                <a:gd name="connsiteX5" fmla="*/ 1521374 w 2024094"/>
                <a:gd name="connsiteY5" fmla="*/ 1486638 h 1612553"/>
                <a:gd name="connsiteX6" fmla="*/ 1602727 w 2024094"/>
                <a:gd name="connsiteY6" fmla="*/ 1520725 h 1612553"/>
                <a:gd name="connsiteX7" fmla="*/ 2024095 w 2024094"/>
                <a:gd name="connsiteY7" fmla="*/ 1520725 h 1612553"/>
                <a:gd name="connsiteX8" fmla="*/ 2024095 w 2024094"/>
                <a:gd name="connsiteY8" fmla="*/ 1612553 h 1612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4094" h="1612553">
                  <a:moveTo>
                    <a:pt x="2024095" y="1612553"/>
                  </a:moveTo>
                  <a:lnTo>
                    <a:pt x="1564484" y="1612553"/>
                  </a:lnTo>
                  <a:cubicBezTo>
                    <a:pt x="1533890" y="1612553"/>
                    <a:pt x="1503991" y="1600031"/>
                    <a:pt x="1483131" y="1578466"/>
                  </a:cubicBezTo>
                  <a:lnTo>
                    <a:pt x="0" y="64001"/>
                  </a:lnTo>
                  <a:lnTo>
                    <a:pt x="65361" y="0"/>
                  </a:lnTo>
                  <a:lnTo>
                    <a:pt x="1521374" y="1486638"/>
                  </a:lnTo>
                  <a:cubicBezTo>
                    <a:pt x="1542929" y="1508899"/>
                    <a:pt x="1572133" y="1520725"/>
                    <a:pt x="1602727" y="1520725"/>
                  </a:cubicBezTo>
                  <a:lnTo>
                    <a:pt x="2024095" y="1520725"/>
                  </a:lnTo>
                  <a:lnTo>
                    <a:pt x="2024095" y="1612553"/>
                  </a:lnTo>
                  <a:close/>
                </a:path>
              </a:pathLst>
            </a:custGeom>
            <a:solidFill>
              <a:schemeClr val="accent5"/>
            </a:solidFill>
            <a:ln w="6952" cap="flat">
              <a:noFill/>
              <a:prstDash val="solid"/>
              <a:miter/>
            </a:ln>
          </p:spPr>
          <p:txBody>
            <a:bodyPr rtlCol="0" anchor="ctr"/>
            <a:lstStyle/>
            <a:p>
              <a:endParaRPr lang="en-US"/>
            </a:p>
          </p:txBody>
        </p:sp>
      </p:grpSp>
      <p:grpSp>
        <p:nvGrpSpPr>
          <p:cNvPr id="32" name="Graphic 4">
            <a:extLst>
              <a:ext uri="{FF2B5EF4-FFF2-40B4-BE49-F238E27FC236}">
                <a16:creationId xmlns:a16="http://schemas.microsoft.com/office/drawing/2014/main" id="{D71E09F2-315C-199B-D2E3-9A473D8892DA}"/>
              </a:ext>
            </a:extLst>
          </p:cNvPr>
          <p:cNvGrpSpPr/>
          <p:nvPr/>
        </p:nvGrpSpPr>
        <p:grpSpPr>
          <a:xfrm>
            <a:off x="6165120" y="2044611"/>
            <a:ext cx="808730" cy="3878336"/>
            <a:chOff x="6165120" y="2044611"/>
            <a:chExt cx="808730" cy="3878336"/>
          </a:xfrm>
          <a:solidFill>
            <a:srgbClr val="FFFFFF"/>
          </a:solidFill>
        </p:grpSpPr>
        <p:sp>
          <p:nvSpPr>
            <p:cNvPr id="33" name="Freeform 32">
              <a:extLst>
                <a:ext uri="{FF2B5EF4-FFF2-40B4-BE49-F238E27FC236}">
                  <a16:creationId xmlns:a16="http://schemas.microsoft.com/office/drawing/2014/main" id="{A223043A-5D21-C29C-8FA5-CDBB38FA988B}"/>
                </a:ext>
              </a:extLst>
            </p:cNvPr>
            <p:cNvSpPr/>
            <p:nvPr/>
          </p:nvSpPr>
          <p:spPr>
            <a:xfrm>
              <a:off x="6165120" y="5591115"/>
              <a:ext cx="382687" cy="331832"/>
            </a:xfrm>
            <a:custGeom>
              <a:avLst/>
              <a:gdLst>
                <a:gd name="connsiteX0" fmla="*/ 268396 w 382687"/>
                <a:gd name="connsiteY0" fmla="*/ 173916 h 331832"/>
                <a:gd name="connsiteX1" fmla="*/ 268396 w 382687"/>
                <a:gd name="connsiteY1" fmla="*/ 187830 h 331832"/>
                <a:gd name="connsiteX2" fmla="*/ 241278 w 382687"/>
                <a:gd name="connsiteY2" fmla="*/ 187830 h 331832"/>
                <a:gd name="connsiteX3" fmla="*/ 241278 w 382687"/>
                <a:gd name="connsiteY3" fmla="*/ 173916 h 331832"/>
                <a:gd name="connsiteX4" fmla="*/ 190520 w 382687"/>
                <a:gd name="connsiteY4" fmla="*/ 137742 h 331832"/>
                <a:gd name="connsiteX5" fmla="*/ 214161 w 382687"/>
                <a:gd name="connsiteY5" fmla="*/ 125220 h 331832"/>
                <a:gd name="connsiteX6" fmla="*/ 256576 w 382687"/>
                <a:gd name="connsiteY6" fmla="*/ 148872 h 331832"/>
                <a:gd name="connsiteX7" fmla="*/ 291342 w 382687"/>
                <a:gd name="connsiteY7" fmla="*/ 126611 h 331832"/>
                <a:gd name="connsiteX8" fmla="*/ 256576 w 382687"/>
                <a:gd name="connsiteY8" fmla="*/ 104350 h 331832"/>
                <a:gd name="connsiteX9" fmla="*/ 197473 w 382687"/>
                <a:gd name="connsiteY9" fmla="*/ 58436 h 331832"/>
                <a:gd name="connsiteX10" fmla="*/ 241974 w 382687"/>
                <a:gd name="connsiteY10" fmla="*/ 16000 h 331832"/>
                <a:gd name="connsiteX11" fmla="*/ 241974 w 382687"/>
                <a:gd name="connsiteY11" fmla="*/ 0 h 331832"/>
                <a:gd name="connsiteX12" fmla="*/ 269091 w 382687"/>
                <a:gd name="connsiteY12" fmla="*/ 0 h 331832"/>
                <a:gd name="connsiteX13" fmla="*/ 269091 w 382687"/>
                <a:gd name="connsiteY13" fmla="*/ 15304 h 331832"/>
                <a:gd name="connsiteX14" fmla="*/ 315678 w 382687"/>
                <a:gd name="connsiteY14" fmla="*/ 44522 h 331832"/>
                <a:gd name="connsiteX15" fmla="*/ 292733 w 382687"/>
                <a:gd name="connsiteY15" fmla="*/ 56349 h 331832"/>
                <a:gd name="connsiteX16" fmla="*/ 257271 w 382687"/>
                <a:gd name="connsiteY16" fmla="*/ 39653 h 331832"/>
                <a:gd name="connsiteX17" fmla="*/ 225981 w 382687"/>
                <a:gd name="connsiteY17" fmla="*/ 59827 h 331832"/>
                <a:gd name="connsiteX18" fmla="*/ 259357 w 382687"/>
                <a:gd name="connsiteY18" fmla="*/ 78610 h 331832"/>
                <a:gd name="connsiteX19" fmla="*/ 319850 w 382687"/>
                <a:gd name="connsiteY19" fmla="*/ 126611 h 331832"/>
                <a:gd name="connsiteX20" fmla="*/ 268396 w 382687"/>
                <a:gd name="connsiteY20" fmla="*/ 173916 h 331832"/>
                <a:gd name="connsiteX21" fmla="*/ 368523 w 382687"/>
                <a:gd name="connsiteY21" fmla="*/ 248352 h 331832"/>
                <a:gd name="connsiteX22" fmla="*/ 273264 w 382687"/>
                <a:gd name="connsiteY22" fmla="*/ 276179 h 331832"/>
                <a:gd name="connsiteX23" fmla="*/ 196082 w 382687"/>
                <a:gd name="connsiteY23" fmla="*/ 245570 h 331832"/>
                <a:gd name="connsiteX24" fmla="*/ 278130 w 382687"/>
                <a:gd name="connsiteY24" fmla="*/ 240700 h 331832"/>
                <a:gd name="connsiteX25" fmla="*/ 228067 w 382687"/>
                <a:gd name="connsiteY25" fmla="*/ 210787 h 331832"/>
                <a:gd name="connsiteX26" fmla="*/ 164097 w 382687"/>
                <a:gd name="connsiteY26" fmla="*/ 198265 h 331832"/>
                <a:gd name="connsiteX27" fmla="*/ 77181 w 382687"/>
                <a:gd name="connsiteY27" fmla="*/ 220526 h 331832"/>
                <a:gd name="connsiteX28" fmla="*/ 77181 w 382687"/>
                <a:gd name="connsiteY28" fmla="*/ 310267 h 331832"/>
                <a:gd name="connsiteX29" fmla="*/ 132808 w 382687"/>
                <a:gd name="connsiteY29" fmla="*/ 320702 h 331832"/>
                <a:gd name="connsiteX30" fmla="*/ 282998 w 382687"/>
                <a:gd name="connsiteY30" fmla="*/ 327658 h 331832"/>
                <a:gd name="connsiteX31" fmla="*/ 380344 w 382687"/>
                <a:gd name="connsiteY31" fmla="*/ 260875 h 331832"/>
                <a:gd name="connsiteX32" fmla="*/ 368523 w 382687"/>
                <a:gd name="connsiteY32" fmla="*/ 248352 h 331832"/>
                <a:gd name="connsiteX33" fmla="*/ 0 w 382687"/>
                <a:gd name="connsiteY33" fmla="*/ 331832 h 331832"/>
                <a:gd name="connsiteX34" fmla="*/ 62579 w 382687"/>
                <a:gd name="connsiteY34" fmla="*/ 331832 h 331832"/>
                <a:gd name="connsiteX35" fmla="*/ 62579 w 382687"/>
                <a:gd name="connsiteY35" fmla="*/ 220526 h 331832"/>
                <a:gd name="connsiteX36" fmla="*/ 0 w 382687"/>
                <a:gd name="connsiteY36" fmla="*/ 220526 h 331832"/>
                <a:gd name="connsiteX37" fmla="*/ 0 w 382687"/>
                <a:gd name="connsiteY37" fmla="*/ 331832 h 33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82687" h="331832">
                  <a:moveTo>
                    <a:pt x="268396" y="173916"/>
                  </a:moveTo>
                  <a:lnTo>
                    <a:pt x="268396" y="187830"/>
                  </a:lnTo>
                  <a:lnTo>
                    <a:pt x="241278" y="187830"/>
                  </a:lnTo>
                  <a:lnTo>
                    <a:pt x="241278" y="173916"/>
                  </a:lnTo>
                  <a:cubicBezTo>
                    <a:pt x="217637" y="171134"/>
                    <a:pt x="199559" y="160699"/>
                    <a:pt x="190520" y="137742"/>
                  </a:cubicBezTo>
                  <a:lnTo>
                    <a:pt x="214161" y="125220"/>
                  </a:lnTo>
                  <a:cubicBezTo>
                    <a:pt x="221114" y="141916"/>
                    <a:pt x="238497" y="148872"/>
                    <a:pt x="256576" y="148872"/>
                  </a:cubicBezTo>
                  <a:cubicBezTo>
                    <a:pt x="274654" y="148872"/>
                    <a:pt x="291342" y="142611"/>
                    <a:pt x="291342" y="126611"/>
                  </a:cubicBezTo>
                  <a:cubicBezTo>
                    <a:pt x="291342" y="112698"/>
                    <a:pt x="276740" y="106437"/>
                    <a:pt x="256576" y="104350"/>
                  </a:cubicBezTo>
                  <a:cubicBezTo>
                    <a:pt x="225981" y="100872"/>
                    <a:pt x="197473" y="92523"/>
                    <a:pt x="197473" y="58436"/>
                  </a:cubicBezTo>
                  <a:cubicBezTo>
                    <a:pt x="197473" y="32696"/>
                    <a:pt x="219028" y="19479"/>
                    <a:pt x="241974" y="16000"/>
                  </a:cubicBezTo>
                  <a:lnTo>
                    <a:pt x="241974" y="0"/>
                  </a:lnTo>
                  <a:lnTo>
                    <a:pt x="269091" y="0"/>
                  </a:lnTo>
                  <a:lnTo>
                    <a:pt x="269091" y="15304"/>
                  </a:lnTo>
                  <a:cubicBezTo>
                    <a:pt x="287865" y="17392"/>
                    <a:pt x="305944" y="25739"/>
                    <a:pt x="315678" y="44522"/>
                  </a:cubicBezTo>
                  <a:lnTo>
                    <a:pt x="292733" y="56349"/>
                  </a:lnTo>
                  <a:cubicBezTo>
                    <a:pt x="287865" y="48001"/>
                    <a:pt x="273264" y="39653"/>
                    <a:pt x="257271" y="39653"/>
                  </a:cubicBezTo>
                  <a:cubicBezTo>
                    <a:pt x="236411" y="39653"/>
                    <a:pt x="225981" y="48697"/>
                    <a:pt x="225981" y="59827"/>
                  </a:cubicBezTo>
                  <a:cubicBezTo>
                    <a:pt x="225981" y="73045"/>
                    <a:pt x="241278" y="76523"/>
                    <a:pt x="259357" y="78610"/>
                  </a:cubicBezTo>
                  <a:cubicBezTo>
                    <a:pt x="290647" y="82784"/>
                    <a:pt x="319850" y="90437"/>
                    <a:pt x="319850" y="126611"/>
                  </a:cubicBezTo>
                  <a:cubicBezTo>
                    <a:pt x="319155" y="155829"/>
                    <a:pt x="296209" y="170438"/>
                    <a:pt x="268396" y="173916"/>
                  </a:cubicBezTo>
                  <a:close/>
                  <a:moveTo>
                    <a:pt x="368523" y="248352"/>
                  </a:moveTo>
                  <a:cubicBezTo>
                    <a:pt x="341405" y="239309"/>
                    <a:pt x="320546" y="259483"/>
                    <a:pt x="273264" y="276179"/>
                  </a:cubicBezTo>
                  <a:cubicBezTo>
                    <a:pt x="266310" y="278962"/>
                    <a:pt x="199559" y="258092"/>
                    <a:pt x="196082" y="245570"/>
                  </a:cubicBezTo>
                  <a:cubicBezTo>
                    <a:pt x="193996" y="237917"/>
                    <a:pt x="262834" y="252527"/>
                    <a:pt x="278130" y="240700"/>
                  </a:cubicBezTo>
                  <a:cubicBezTo>
                    <a:pt x="305248" y="219830"/>
                    <a:pt x="276045" y="211482"/>
                    <a:pt x="228067" y="210787"/>
                  </a:cubicBezTo>
                  <a:cubicBezTo>
                    <a:pt x="228067" y="210787"/>
                    <a:pt x="205121" y="207308"/>
                    <a:pt x="164097" y="198265"/>
                  </a:cubicBezTo>
                  <a:cubicBezTo>
                    <a:pt x="140456" y="193395"/>
                    <a:pt x="77181" y="220526"/>
                    <a:pt x="77181" y="220526"/>
                  </a:cubicBezTo>
                  <a:lnTo>
                    <a:pt x="77181" y="310267"/>
                  </a:lnTo>
                  <a:cubicBezTo>
                    <a:pt x="77181" y="310267"/>
                    <a:pt x="118901" y="317919"/>
                    <a:pt x="132808" y="320702"/>
                  </a:cubicBezTo>
                  <a:cubicBezTo>
                    <a:pt x="156448" y="325572"/>
                    <a:pt x="268396" y="329745"/>
                    <a:pt x="282998" y="327658"/>
                  </a:cubicBezTo>
                  <a:cubicBezTo>
                    <a:pt x="297600" y="325572"/>
                    <a:pt x="375476" y="263657"/>
                    <a:pt x="380344" y="260875"/>
                  </a:cubicBezTo>
                  <a:cubicBezTo>
                    <a:pt x="384516" y="257396"/>
                    <a:pt x="384516" y="253222"/>
                    <a:pt x="368523" y="248352"/>
                  </a:cubicBezTo>
                  <a:close/>
                  <a:moveTo>
                    <a:pt x="0" y="331832"/>
                  </a:moveTo>
                  <a:lnTo>
                    <a:pt x="62579" y="331832"/>
                  </a:lnTo>
                  <a:lnTo>
                    <a:pt x="62579" y="220526"/>
                  </a:lnTo>
                  <a:lnTo>
                    <a:pt x="0" y="220526"/>
                  </a:lnTo>
                  <a:lnTo>
                    <a:pt x="0" y="331832"/>
                  </a:lnTo>
                  <a:close/>
                </a:path>
              </a:pathLst>
            </a:custGeom>
            <a:solidFill>
              <a:srgbClr val="FFFFFF"/>
            </a:solidFill>
            <a:ln w="6952"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8E06BC1A-CCBE-F84B-F82F-C12772E690C3}"/>
                </a:ext>
              </a:extLst>
            </p:cNvPr>
            <p:cNvSpPr/>
            <p:nvPr/>
          </p:nvSpPr>
          <p:spPr>
            <a:xfrm>
              <a:off x="6181154" y="2044611"/>
              <a:ext cx="352488" cy="273396"/>
            </a:xfrm>
            <a:custGeom>
              <a:avLst/>
              <a:gdLst>
                <a:gd name="connsiteX0" fmla="*/ 249580 w 352488"/>
                <a:gd name="connsiteY0" fmla="*/ 126611 h 273396"/>
                <a:gd name="connsiteX1" fmla="*/ 309378 w 352488"/>
                <a:gd name="connsiteY1" fmla="*/ 75132 h 273396"/>
                <a:gd name="connsiteX2" fmla="*/ 309378 w 352488"/>
                <a:gd name="connsiteY2" fmla="*/ 273397 h 273396"/>
                <a:gd name="connsiteX3" fmla="*/ 249580 w 352488"/>
                <a:gd name="connsiteY3" fmla="*/ 273397 h 273396"/>
                <a:gd name="connsiteX4" fmla="*/ 249580 w 352488"/>
                <a:gd name="connsiteY4" fmla="*/ 126611 h 273396"/>
                <a:gd name="connsiteX5" fmla="*/ 174485 w 352488"/>
                <a:gd name="connsiteY5" fmla="*/ 272701 h 273396"/>
                <a:gd name="connsiteX6" fmla="*/ 234283 w 352488"/>
                <a:gd name="connsiteY6" fmla="*/ 272701 h 273396"/>
                <a:gd name="connsiteX7" fmla="*/ 234283 w 352488"/>
                <a:gd name="connsiteY7" fmla="*/ 139829 h 273396"/>
                <a:gd name="connsiteX8" fmla="*/ 174485 w 352488"/>
                <a:gd name="connsiteY8" fmla="*/ 191308 h 273396"/>
                <a:gd name="connsiteX9" fmla="*/ 174485 w 352488"/>
                <a:gd name="connsiteY9" fmla="*/ 272701 h 273396"/>
                <a:gd name="connsiteX10" fmla="*/ 99390 w 352488"/>
                <a:gd name="connsiteY10" fmla="*/ 272701 h 273396"/>
                <a:gd name="connsiteX11" fmla="*/ 159188 w 352488"/>
                <a:gd name="connsiteY11" fmla="*/ 272701 h 273396"/>
                <a:gd name="connsiteX12" fmla="*/ 159188 w 352488"/>
                <a:gd name="connsiteY12" fmla="*/ 192004 h 273396"/>
                <a:gd name="connsiteX13" fmla="*/ 99390 w 352488"/>
                <a:gd name="connsiteY13" fmla="*/ 128698 h 273396"/>
                <a:gd name="connsiteX14" fmla="*/ 99390 w 352488"/>
                <a:gd name="connsiteY14" fmla="*/ 272701 h 273396"/>
                <a:gd name="connsiteX15" fmla="*/ 23599 w 352488"/>
                <a:gd name="connsiteY15" fmla="*/ 272701 h 273396"/>
                <a:gd name="connsiteX16" fmla="*/ 83397 w 352488"/>
                <a:gd name="connsiteY16" fmla="*/ 272701 h 273396"/>
                <a:gd name="connsiteX17" fmla="*/ 83397 w 352488"/>
                <a:gd name="connsiteY17" fmla="*/ 121046 h 273396"/>
                <a:gd name="connsiteX18" fmla="*/ 23599 w 352488"/>
                <a:gd name="connsiteY18" fmla="*/ 169742 h 273396"/>
                <a:gd name="connsiteX19" fmla="*/ 23599 w 352488"/>
                <a:gd name="connsiteY19" fmla="*/ 272701 h 273396"/>
                <a:gd name="connsiteX20" fmla="*/ 344840 w 352488"/>
                <a:gd name="connsiteY20" fmla="*/ 0 h 273396"/>
                <a:gd name="connsiteX21" fmla="*/ 287823 w 352488"/>
                <a:gd name="connsiteY21" fmla="*/ 0 h 273396"/>
                <a:gd name="connsiteX22" fmla="*/ 283651 w 352488"/>
                <a:gd name="connsiteY22" fmla="*/ 9739 h 273396"/>
                <a:gd name="connsiteX23" fmla="*/ 301034 w 352488"/>
                <a:gd name="connsiteY23" fmla="*/ 29914 h 273396"/>
                <a:gd name="connsiteX24" fmla="*/ 167532 w 352488"/>
                <a:gd name="connsiteY24" fmla="*/ 145394 h 273396"/>
                <a:gd name="connsiteX25" fmla="*/ 97304 w 352488"/>
                <a:gd name="connsiteY25" fmla="*/ 70958 h 273396"/>
                <a:gd name="connsiteX26" fmla="*/ 82007 w 352488"/>
                <a:gd name="connsiteY26" fmla="*/ 70262 h 273396"/>
                <a:gd name="connsiteX27" fmla="*/ 4130 w 352488"/>
                <a:gd name="connsiteY27" fmla="*/ 133568 h 273396"/>
                <a:gd name="connsiteX28" fmla="*/ 2739 w 352488"/>
                <a:gd name="connsiteY28" fmla="*/ 149568 h 273396"/>
                <a:gd name="connsiteX29" fmla="*/ 18732 w 352488"/>
                <a:gd name="connsiteY29" fmla="*/ 150960 h 273396"/>
                <a:gd name="connsiteX30" fmla="*/ 88960 w 352488"/>
                <a:gd name="connsiteY30" fmla="*/ 93915 h 273396"/>
                <a:gd name="connsiteX31" fmla="*/ 159188 w 352488"/>
                <a:gd name="connsiteY31" fmla="*/ 168351 h 273396"/>
                <a:gd name="connsiteX32" fmla="*/ 167532 w 352488"/>
                <a:gd name="connsiteY32" fmla="*/ 171829 h 273396"/>
                <a:gd name="connsiteX33" fmla="*/ 175180 w 352488"/>
                <a:gd name="connsiteY33" fmla="*/ 169047 h 273396"/>
                <a:gd name="connsiteX34" fmla="*/ 317027 w 352488"/>
                <a:gd name="connsiteY34" fmla="*/ 46610 h 273396"/>
                <a:gd name="connsiteX35" fmla="*/ 335105 w 352488"/>
                <a:gd name="connsiteY35" fmla="*/ 66784 h 273396"/>
                <a:gd name="connsiteX36" fmla="*/ 345535 w 352488"/>
                <a:gd name="connsiteY36" fmla="*/ 64001 h 273396"/>
                <a:gd name="connsiteX37" fmla="*/ 352488 w 352488"/>
                <a:gd name="connsiteY37" fmla="*/ 6957 h 273396"/>
                <a:gd name="connsiteX38" fmla="*/ 344840 w 352488"/>
                <a:gd name="connsiteY38" fmla="*/ 0 h 273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52488" h="273396">
                  <a:moveTo>
                    <a:pt x="249580" y="126611"/>
                  </a:moveTo>
                  <a:lnTo>
                    <a:pt x="309378" y="75132"/>
                  </a:lnTo>
                  <a:lnTo>
                    <a:pt x="309378" y="273397"/>
                  </a:lnTo>
                  <a:lnTo>
                    <a:pt x="249580" y="273397"/>
                  </a:lnTo>
                  <a:lnTo>
                    <a:pt x="249580" y="126611"/>
                  </a:lnTo>
                  <a:close/>
                  <a:moveTo>
                    <a:pt x="174485" y="272701"/>
                  </a:moveTo>
                  <a:lnTo>
                    <a:pt x="234283" y="272701"/>
                  </a:lnTo>
                  <a:lnTo>
                    <a:pt x="234283" y="139829"/>
                  </a:lnTo>
                  <a:lnTo>
                    <a:pt x="174485" y="191308"/>
                  </a:lnTo>
                  <a:lnTo>
                    <a:pt x="174485" y="272701"/>
                  </a:lnTo>
                  <a:close/>
                  <a:moveTo>
                    <a:pt x="99390" y="272701"/>
                  </a:moveTo>
                  <a:lnTo>
                    <a:pt x="159188" y="272701"/>
                  </a:lnTo>
                  <a:lnTo>
                    <a:pt x="159188" y="192004"/>
                  </a:lnTo>
                  <a:lnTo>
                    <a:pt x="99390" y="128698"/>
                  </a:lnTo>
                  <a:lnTo>
                    <a:pt x="99390" y="272701"/>
                  </a:lnTo>
                  <a:close/>
                  <a:moveTo>
                    <a:pt x="23599" y="272701"/>
                  </a:moveTo>
                  <a:lnTo>
                    <a:pt x="83397" y="272701"/>
                  </a:lnTo>
                  <a:lnTo>
                    <a:pt x="83397" y="121046"/>
                  </a:lnTo>
                  <a:lnTo>
                    <a:pt x="23599" y="169742"/>
                  </a:lnTo>
                  <a:lnTo>
                    <a:pt x="23599" y="272701"/>
                  </a:lnTo>
                  <a:close/>
                  <a:moveTo>
                    <a:pt x="344840" y="0"/>
                  </a:moveTo>
                  <a:lnTo>
                    <a:pt x="287823" y="0"/>
                  </a:lnTo>
                  <a:cubicBezTo>
                    <a:pt x="282956" y="0"/>
                    <a:pt x="280175" y="5565"/>
                    <a:pt x="283651" y="9739"/>
                  </a:cubicBezTo>
                  <a:lnTo>
                    <a:pt x="301034" y="29914"/>
                  </a:lnTo>
                  <a:lnTo>
                    <a:pt x="167532" y="145394"/>
                  </a:lnTo>
                  <a:lnTo>
                    <a:pt x="97304" y="70958"/>
                  </a:lnTo>
                  <a:cubicBezTo>
                    <a:pt x="93132" y="66784"/>
                    <a:pt x="86874" y="66088"/>
                    <a:pt x="82007" y="70262"/>
                  </a:cubicBezTo>
                  <a:lnTo>
                    <a:pt x="4130" y="133568"/>
                  </a:lnTo>
                  <a:cubicBezTo>
                    <a:pt x="-737" y="137742"/>
                    <a:pt x="-1432" y="144698"/>
                    <a:pt x="2739" y="149568"/>
                  </a:cubicBezTo>
                  <a:cubicBezTo>
                    <a:pt x="6912" y="154438"/>
                    <a:pt x="13865" y="155133"/>
                    <a:pt x="18732" y="150960"/>
                  </a:cubicBezTo>
                  <a:lnTo>
                    <a:pt x="88960" y="93915"/>
                  </a:lnTo>
                  <a:lnTo>
                    <a:pt x="159188" y="168351"/>
                  </a:lnTo>
                  <a:cubicBezTo>
                    <a:pt x="161274" y="170438"/>
                    <a:pt x="164055" y="171829"/>
                    <a:pt x="167532" y="171829"/>
                  </a:cubicBezTo>
                  <a:cubicBezTo>
                    <a:pt x="170313" y="171829"/>
                    <a:pt x="172399" y="171134"/>
                    <a:pt x="175180" y="169047"/>
                  </a:cubicBezTo>
                  <a:lnTo>
                    <a:pt x="317027" y="46610"/>
                  </a:lnTo>
                  <a:lnTo>
                    <a:pt x="335105" y="66784"/>
                  </a:lnTo>
                  <a:cubicBezTo>
                    <a:pt x="338582" y="70262"/>
                    <a:pt x="344840" y="68871"/>
                    <a:pt x="345535" y="64001"/>
                  </a:cubicBezTo>
                  <a:lnTo>
                    <a:pt x="352488" y="6957"/>
                  </a:lnTo>
                  <a:cubicBezTo>
                    <a:pt x="351098" y="2783"/>
                    <a:pt x="348317" y="0"/>
                    <a:pt x="344840" y="0"/>
                  </a:cubicBezTo>
                  <a:close/>
                </a:path>
              </a:pathLst>
            </a:custGeom>
            <a:solidFill>
              <a:srgbClr val="FFFFFF"/>
            </a:solidFill>
            <a:ln w="6952"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72AA3531-4D06-13BE-56CC-C32851886D0B}"/>
                </a:ext>
              </a:extLst>
            </p:cNvPr>
            <p:cNvSpPr/>
            <p:nvPr/>
          </p:nvSpPr>
          <p:spPr>
            <a:xfrm>
              <a:off x="6653239" y="3809515"/>
              <a:ext cx="320611" cy="318615"/>
            </a:xfrm>
            <a:custGeom>
              <a:avLst/>
              <a:gdLst>
                <a:gd name="connsiteX0" fmla="*/ 125159 w 320611"/>
                <a:gd name="connsiteY0" fmla="*/ 66784 h 318615"/>
                <a:gd name="connsiteX1" fmla="*/ 160621 w 320611"/>
                <a:gd name="connsiteY1" fmla="*/ 31305 h 318615"/>
                <a:gd name="connsiteX2" fmla="*/ 196082 w 320611"/>
                <a:gd name="connsiteY2" fmla="*/ 66784 h 318615"/>
                <a:gd name="connsiteX3" fmla="*/ 160621 w 320611"/>
                <a:gd name="connsiteY3" fmla="*/ 102263 h 318615"/>
                <a:gd name="connsiteX4" fmla="*/ 125159 w 320611"/>
                <a:gd name="connsiteY4" fmla="*/ 66784 h 318615"/>
                <a:gd name="connsiteX5" fmla="*/ 207903 w 320611"/>
                <a:gd name="connsiteY5" fmla="*/ 117568 h 318615"/>
                <a:gd name="connsiteX6" fmla="*/ 114034 w 320611"/>
                <a:gd name="connsiteY6" fmla="*/ 117568 h 318615"/>
                <a:gd name="connsiteX7" fmla="*/ 102213 w 320611"/>
                <a:gd name="connsiteY7" fmla="*/ 129394 h 318615"/>
                <a:gd name="connsiteX8" fmla="*/ 102213 w 320611"/>
                <a:gd name="connsiteY8" fmla="*/ 210091 h 318615"/>
                <a:gd name="connsiteX9" fmla="*/ 114034 w 320611"/>
                <a:gd name="connsiteY9" fmla="*/ 221918 h 318615"/>
                <a:gd name="connsiteX10" fmla="*/ 125159 w 320611"/>
                <a:gd name="connsiteY10" fmla="*/ 221918 h 318615"/>
                <a:gd name="connsiteX11" fmla="*/ 125159 w 320611"/>
                <a:gd name="connsiteY11" fmla="*/ 306789 h 318615"/>
                <a:gd name="connsiteX12" fmla="*/ 136979 w 320611"/>
                <a:gd name="connsiteY12" fmla="*/ 318615 h 318615"/>
                <a:gd name="connsiteX13" fmla="*/ 184261 w 320611"/>
                <a:gd name="connsiteY13" fmla="*/ 318615 h 318615"/>
                <a:gd name="connsiteX14" fmla="*/ 196082 w 320611"/>
                <a:gd name="connsiteY14" fmla="*/ 306789 h 318615"/>
                <a:gd name="connsiteX15" fmla="*/ 196082 w 320611"/>
                <a:gd name="connsiteY15" fmla="*/ 221918 h 318615"/>
                <a:gd name="connsiteX16" fmla="*/ 207207 w 320611"/>
                <a:gd name="connsiteY16" fmla="*/ 221918 h 318615"/>
                <a:gd name="connsiteX17" fmla="*/ 219028 w 320611"/>
                <a:gd name="connsiteY17" fmla="*/ 210091 h 318615"/>
                <a:gd name="connsiteX18" fmla="*/ 219028 w 320611"/>
                <a:gd name="connsiteY18" fmla="*/ 129394 h 318615"/>
                <a:gd name="connsiteX19" fmla="*/ 207903 w 320611"/>
                <a:gd name="connsiteY19" fmla="*/ 117568 h 318615"/>
                <a:gd name="connsiteX20" fmla="*/ 266310 w 320611"/>
                <a:gd name="connsiteY20" fmla="*/ 66784 h 318615"/>
                <a:gd name="connsiteX21" fmla="*/ 299686 w 320611"/>
                <a:gd name="connsiteY21" fmla="*/ 33392 h 318615"/>
                <a:gd name="connsiteX22" fmla="*/ 266310 w 320611"/>
                <a:gd name="connsiteY22" fmla="*/ 0 h 318615"/>
                <a:gd name="connsiteX23" fmla="*/ 232934 w 320611"/>
                <a:gd name="connsiteY23" fmla="*/ 33392 h 318615"/>
                <a:gd name="connsiteX24" fmla="*/ 266310 w 320611"/>
                <a:gd name="connsiteY24" fmla="*/ 66784 h 318615"/>
                <a:gd name="connsiteX25" fmla="*/ 310116 w 320611"/>
                <a:gd name="connsiteY25" fmla="*/ 80697 h 318615"/>
                <a:gd name="connsiteX26" fmla="*/ 222504 w 320611"/>
                <a:gd name="connsiteY26" fmla="*/ 80697 h 318615"/>
                <a:gd name="connsiteX27" fmla="*/ 211379 w 320611"/>
                <a:gd name="connsiteY27" fmla="*/ 91828 h 318615"/>
                <a:gd name="connsiteX28" fmla="*/ 211379 w 320611"/>
                <a:gd name="connsiteY28" fmla="*/ 93219 h 318615"/>
                <a:gd name="connsiteX29" fmla="*/ 244755 w 320611"/>
                <a:gd name="connsiteY29" fmla="*/ 129394 h 318615"/>
                <a:gd name="connsiteX30" fmla="*/ 244755 w 320611"/>
                <a:gd name="connsiteY30" fmla="*/ 210091 h 318615"/>
                <a:gd name="connsiteX31" fmla="*/ 232934 w 320611"/>
                <a:gd name="connsiteY31" fmla="*/ 236526 h 318615"/>
                <a:gd name="connsiteX32" fmla="*/ 232934 w 320611"/>
                <a:gd name="connsiteY32" fmla="*/ 256701 h 318615"/>
                <a:gd name="connsiteX33" fmla="*/ 244060 w 320611"/>
                <a:gd name="connsiteY33" fmla="*/ 267831 h 318615"/>
                <a:gd name="connsiteX34" fmla="*/ 287865 w 320611"/>
                <a:gd name="connsiteY34" fmla="*/ 267831 h 318615"/>
                <a:gd name="connsiteX35" fmla="*/ 298990 w 320611"/>
                <a:gd name="connsiteY35" fmla="*/ 256701 h 318615"/>
                <a:gd name="connsiteX36" fmla="*/ 298990 w 320611"/>
                <a:gd name="connsiteY36" fmla="*/ 178786 h 318615"/>
                <a:gd name="connsiteX37" fmla="*/ 309420 w 320611"/>
                <a:gd name="connsiteY37" fmla="*/ 178786 h 318615"/>
                <a:gd name="connsiteX38" fmla="*/ 320546 w 320611"/>
                <a:gd name="connsiteY38" fmla="*/ 167655 h 318615"/>
                <a:gd name="connsiteX39" fmla="*/ 320546 w 320611"/>
                <a:gd name="connsiteY39" fmla="*/ 92524 h 318615"/>
                <a:gd name="connsiteX40" fmla="*/ 310116 w 320611"/>
                <a:gd name="connsiteY40" fmla="*/ 80697 h 318615"/>
                <a:gd name="connsiteX41" fmla="*/ 89002 w 320611"/>
                <a:gd name="connsiteY41" fmla="*/ 33392 h 318615"/>
                <a:gd name="connsiteX42" fmla="*/ 55626 w 320611"/>
                <a:gd name="connsiteY42" fmla="*/ 0 h 318615"/>
                <a:gd name="connsiteX43" fmla="*/ 22251 w 320611"/>
                <a:gd name="connsiteY43" fmla="*/ 33392 h 318615"/>
                <a:gd name="connsiteX44" fmla="*/ 55626 w 320611"/>
                <a:gd name="connsiteY44" fmla="*/ 66784 h 318615"/>
                <a:gd name="connsiteX45" fmla="*/ 89002 w 320611"/>
                <a:gd name="connsiteY45" fmla="*/ 33392 h 318615"/>
                <a:gd name="connsiteX46" fmla="*/ 0 w 320611"/>
                <a:gd name="connsiteY46" fmla="*/ 91828 h 318615"/>
                <a:gd name="connsiteX47" fmla="*/ 0 w 320611"/>
                <a:gd name="connsiteY47" fmla="*/ 166960 h 318615"/>
                <a:gd name="connsiteX48" fmla="*/ 11125 w 320611"/>
                <a:gd name="connsiteY48" fmla="*/ 178090 h 318615"/>
                <a:gd name="connsiteX49" fmla="*/ 21555 w 320611"/>
                <a:gd name="connsiteY49" fmla="*/ 178090 h 318615"/>
                <a:gd name="connsiteX50" fmla="*/ 21555 w 320611"/>
                <a:gd name="connsiteY50" fmla="*/ 256701 h 318615"/>
                <a:gd name="connsiteX51" fmla="*/ 32680 w 320611"/>
                <a:gd name="connsiteY51" fmla="*/ 267831 h 318615"/>
                <a:gd name="connsiteX52" fmla="*/ 76486 w 320611"/>
                <a:gd name="connsiteY52" fmla="*/ 267831 h 318615"/>
                <a:gd name="connsiteX53" fmla="*/ 87611 w 320611"/>
                <a:gd name="connsiteY53" fmla="*/ 256701 h 318615"/>
                <a:gd name="connsiteX54" fmla="*/ 87611 w 320611"/>
                <a:gd name="connsiteY54" fmla="*/ 236526 h 318615"/>
                <a:gd name="connsiteX55" fmla="*/ 75791 w 320611"/>
                <a:gd name="connsiteY55" fmla="*/ 210091 h 318615"/>
                <a:gd name="connsiteX56" fmla="*/ 75791 w 320611"/>
                <a:gd name="connsiteY56" fmla="*/ 129394 h 318615"/>
                <a:gd name="connsiteX57" fmla="*/ 109166 w 320611"/>
                <a:gd name="connsiteY57" fmla="*/ 93219 h 318615"/>
                <a:gd name="connsiteX58" fmla="*/ 109166 w 320611"/>
                <a:gd name="connsiteY58" fmla="*/ 91828 h 318615"/>
                <a:gd name="connsiteX59" fmla="*/ 98041 w 320611"/>
                <a:gd name="connsiteY59" fmla="*/ 80697 h 318615"/>
                <a:gd name="connsiteX60" fmla="*/ 10430 w 320611"/>
                <a:gd name="connsiteY60" fmla="*/ 80697 h 318615"/>
                <a:gd name="connsiteX61" fmla="*/ 0 w 320611"/>
                <a:gd name="connsiteY61" fmla="*/ 91828 h 31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20611" h="318615">
                  <a:moveTo>
                    <a:pt x="125159" y="66784"/>
                  </a:moveTo>
                  <a:cubicBezTo>
                    <a:pt x="125159" y="47305"/>
                    <a:pt x="141151" y="31305"/>
                    <a:pt x="160621" y="31305"/>
                  </a:cubicBezTo>
                  <a:cubicBezTo>
                    <a:pt x="180090" y="31305"/>
                    <a:pt x="196082" y="47305"/>
                    <a:pt x="196082" y="66784"/>
                  </a:cubicBezTo>
                  <a:cubicBezTo>
                    <a:pt x="196082" y="86263"/>
                    <a:pt x="180090" y="102263"/>
                    <a:pt x="160621" y="102263"/>
                  </a:cubicBezTo>
                  <a:cubicBezTo>
                    <a:pt x="141151" y="102263"/>
                    <a:pt x="125159" y="86263"/>
                    <a:pt x="125159" y="66784"/>
                  </a:cubicBezTo>
                  <a:close/>
                  <a:moveTo>
                    <a:pt x="207903" y="117568"/>
                  </a:moveTo>
                  <a:lnTo>
                    <a:pt x="114034" y="117568"/>
                  </a:lnTo>
                  <a:cubicBezTo>
                    <a:pt x="107080" y="117568"/>
                    <a:pt x="102213" y="123133"/>
                    <a:pt x="102213" y="129394"/>
                  </a:cubicBezTo>
                  <a:lnTo>
                    <a:pt x="102213" y="210091"/>
                  </a:lnTo>
                  <a:cubicBezTo>
                    <a:pt x="102213" y="217048"/>
                    <a:pt x="107776" y="221918"/>
                    <a:pt x="114034" y="221918"/>
                  </a:cubicBezTo>
                  <a:lnTo>
                    <a:pt x="125159" y="221918"/>
                  </a:lnTo>
                  <a:lnTo>
                    <a:pt x="125159" y="306789"/>
                  </a:lnTo>
                  <a:cubicBezTo>
                    <a:pt x="125159" y="313745"/>
                    <a:pt x="130721" y="318615"/>
                    <a:pt x="136979" y="318615"/>
                  </a:cubicBezTo>
                  <a:lnTo>
                    <a:pt x="184261" y="318615"/>
                  </a:lnTo>
                  <a:cubicBezTo>
                    <a:pt x="191215" y="318615"/>
                    <a:pt x="196082" y="313050"/>
                    <a:pt x="196082" y="306789"/>
                  </a:cubicBezTo>
                  <a:lnTo>
                    <a:pt x="196082" y="221918"/>
                  </a:lnTo>
                  <a:lnTo>
                    <a:pt x="207207" y="221918"/>
                  </a:lnTo>
                  <a:cubicBezTo>
                    <a:pt x="214160" y="221918"/>
                    <a:pt x="219028" y="216352"/>
                    <a:pt x="219028" y="210091"/>
                  </a:cubicBezTo>
                  <a:lnTo>
                    <a:pt x="219028" y="129394"/>
                  </a:lnTo>
                  <a:cubicBezTo>
                    <a:pt x="220419" y="123133"/>
                    <a:pt x="214856" y="117568"/>
                    <a:pt x="207903" y="117568"/>
                  </a:cubicBezTo>
                  <a:close/>
                  <a:moveTo>
                    <a:pt x="266310" y="66784"/>
                  </a:moveTo>
                  <a:cubicBezTo>
                    <a:pt x="284389" y="66784"/>
                    <a:pt x="299686" y="52175"/>
                    <a:pt x="299686" y="33392"/>
                  </a:cubicBezTo>
                  <a:cubicBezTo>
                    <a:pt x="299686" y="15305"/>
                    <a:pt x="285084" y="0"/>
                    <a:pt x="266310" y="0"/>
                  </a:cubicBezTo>
                  <a:cubicBezTo>
                    <a:pt x="248232" y="0"/>
                    <a:pt x="232934" y="14609"/>
                    <a:pt x="232934" y="33392"/>
                  </a:cubicBezTo>
                  <a:cubicBezTo>
                    <a:pt x="232934" y="51479"/>
                    <a:pt x="247536" y="66784"/>
                    <a:pt x="266310" y="66784"/>
                  </a:cubicBezTo>
                  <a:close/>
                  <a:moveTo>
                    <a:pt x="310116" y="80697"/>
                  </a:moveTo>
                  <a:lnTo>
                    <a:pt x="222504" y="80697"/>
                  </a:lnTo>
                  <a:cubicBezTo>
                    <a:pt x="216247" y="80697"/>
                    <a:pt x="211379" y="85567"/>
                    <a:pt x="211379" y="91828"/>
                  </a:cubicBezTo>
                  <a:lnTo>
                    <a:pt x="211379" y="93219"/>
                  </a:lnTo>
                  <a:cubicBezTo>
                    <a:pt x="230153" y="94611"/>
                    <a:pt x="244755" y="110611"/>
                    <a:pt x="244755" y="129394"/>
                  </a:cubicBezTo>
                  <a:lnTo>
                    <a:pt x="244755" y="210091"/>
                  </a:lnTo>
                  <a:cubicBezTo>
                    <a:pt x="244755" y="220526"/>
                    <a:pt x="240583" y="230265"/>
                    <a:pt x="232934" y="236526"/>
                  </a:cubicBezTo>
                  <a:lnTo>
                    <a:pt x="232934" y="256701"/>
                  </a:lnTo>
                  <a:cubicBezTo>
                    <a:pt x="232934" y="262962"/>
                    <a:pt x="237802" y="267831"/>
                    <a:pt x="244060" y="267831"/>
                  </a:cubicBezTo>
                  <a:lnTo>
                    <a:pt x="287865" y="267831"/>
                  </a:lnTo>
                  <a:cubicBezTo>
                    <a:pt x="294123" y="267831"/>
                    <a:pt x="298990" y="262962"/>
                    <a:pt x="298990" y="256701"/>
                  </a:cubicBezTo>
                  <a:lnTo>
                    <a:pt x="298990" y="178786"/>
                  </a:lnTo>
                  <a:lnTo>
                    <a:pt x="309420" y="178786"/>
                  </a:lnTo>
                  <a:cubicBezTo>
                    <a:pt x="315678" y="178786"/>
                    <a:pt x="320546" y="173916"/>
                    <a:pt x="320546" y="167655"/>
                  </a:cubicBezTo>
                  <a:lnTo>
                    <a:pt x="320546" y="92524"/>
                  </a:lnTo>
                  <a:cubicBezTo>
                    <a:pt x="321241" y="85567"/>
                    <a:pt x="316373" y="80697"/>
                    <a:pt x="310116" y="80697"/>
                  </a:cubicBezTo>
                  <a:close/>
                  <a:moveTo>
                    <a:pt x="89002" y="33392"/>
                  </a:moveTo>
                  <a:cubicBezTo>
                    <a:pt x="89002" y="15305"/>
                    <a:pt x="74400" y="0"/>
                    <a:pt x="55626" y="0"/>
                  </a:cubicBezTo>
                  <a:cubicBezTo>
                    <a:pt x="37548" y="0"/>
                    <a:pt x="22251" y="14609"/>
                    <a:pt x="22251" y="33392"/>
                  </a:cubicBezTo>
                  <a:cubicBezTo>
                    <a:pt x="22251" y="51479"/>
                    <a:pt x="36852" y="66784"/>
                    <a:pt x="55626" y="66784"/>
                  </a:cubicBezTo>
                  <a:cubicBezTo>
                    <a:pt x="73705" y="66784"/>
                    <a:pt x="89002" y="51479"/>
                    <a:pt x="89002" y="33392"/>
                  </a:cubicBezTo>
                  <a:close/>
                  <a:moveTo>
                    <a:pt x="0" y="91828"/>
                  </a:moveTo>
                  <a:lnTo>
                    <a:pt x="0" y="166960"/>
                  </a:lnTo>
                  <a:cubicBezTo>
                    <a:pt x="0" y="173221"/>
                    <a:pt x="4867" y="178090"/>
                    <a:pt x="11125" y="178090"/>
                  </a:cubicBezTo>
                  <a:lnTo>
                    <a:pt x="21555" y="178090"/>
                  </a:lnTo>
                  <a:lnTo>
                    <a:pt x="21555" y="256701"/>
                  </a:lnTo>
                  <a:cubicBezTo>
                    <a:pt x="21555" y="262962"/>
                    <a:pt x="26422" y="267831"/>
                    <a:pt x="32680" y="267831"/>
                  </a:cubicBezTo>
                  <a:lnTo>
                    <a:pt x="76486" y="267831"/>
                  </a:lnTo>
                  <a:cubicBezTo>
                    <a:pt x="82744" y="267831"/>
                    <a:pt x="87611" y="262962"/>
                    <a:pt x="87611" y="256701"/>
                  </a:cubicBezTo>
                  <a:lnTo>
                    <a:pt x="87611" y="236526"/>
                  </a:lnTo>
                  <a:cubicBezTo>
                    <a:pt x="80658" y="229570"/>
                    <a:pt x="75791" y="220526"/>
                    <a:pt x="75791" y="210091"/>
                  </a:cubicBezTo>
                  <a:lnTo>
                    <a:pt x="75791" y="129394"/>
                  </a:lnTo>
                  <a:cubicBezTo>
                    <a:pt x="75791" y="110611"/>
                    <a:pt x="90392" y="94611"/>
                    <a:pt x="109166" y="93219"/>
                  </a:cubicBezTo>
                  <a:lnTo>
                    <a:pt x="109166" y="91828"/>
                  </a:lnTo>
                  <a:cubicBezTo>
                    <a:pt x="109166" y="85567"/>
                    <a:pt x="104299" y="80697"/>
                    <a:pt x="98041" y="80697"/>
                  </a:cubicBezTo>
                  <a:lnTo>
                    <a:pt x="10430" y="80697"/>
                  </a:lnTo>
                  <a:cubicBezTo>
                    <a:pt x="4867" y="80697"/>
                    <a:pt x="0" y="85567"/>
                    <a:pt x="0" y="91828"/>
                  </a:cubicBezTo>
                  <a:close/>
                </a:path>
              </a:pathLst>
            </a:custGeom>
            <a:solidFill>
              <a:srgbClr val="FFFFFF"/>
            </a:solidFill>
            <a:ln w="6952"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C502256E-4DB7-9FF3-02E8-4E212DCF5475}"/>
                </a:ext>
              </a:extLst>
            </p:cNvPr>
            <p:cNvSpPr/>
            <p:nvPr/>
          </p:nvSpPr>
          <p:spPr>
            <a:xfrm>
              <a:off x="6408824" y="2893323"/>
              <a:ext cx="352886" cy="362838"/>
            </a:xfrm>
            <a:custGeom>
              <a:avLst/>
              <a:gdLst>
                <a:gd name="connsiteX0" fmla="*/ 356 w 352886"/>
                <a:gd name="connsiteY0" fmla="*/ 118263 h 362838"/>
                <a:gd name="connsiteX1" fmla="*/ 52505 w 352886"/>
                <a:gd name="connsiteY1" fmla="*/ 74436 h 362838"/>
                <a:gd name="connsiteX2" fmla="*/ 101178 w 352886"/>
                <a:gd name="connsiteY2" fmla="*/ 144003 h 362838"/>
                <a:gd name="connsiteX3" fmla="*/ 75451 w 352886"/>
                <a:gd name="connsiteY3" fmla="*/ 187830 h 362838"/>
                <a:gd name="connsiteX4" fmla="*/ 153327 w 352886"/>
                <a:gd name="connsiteY4" fmla="*/ 281745 h 362838"/>
                <a:gd name="connsiteX5" fmla="*/ 195742 w 352886"/>
                <a:gd name="connsiteY5" fmla="*/ 261570 h 362838"/>
                <a:gd name="connsiteX6" fmla="*/ 259712 w 352886"/>
                <a:gd name="connsiteY6" fmla="*/ 294267 h 362838"/>
                <a:gd name="connsiteX7" fmla="*/ 227727 w 352886"/>
                <a:gd name="connsiteY7" fmla="*/ 360355 h 362838"/>
                <a:gd name="connsiteX8" fmla="*/ 76842 w 352886"/>
                <a:gd name="connsiteY8" fmla="*/ 285223 h 362838"/>
                <a:gd name="connsiteX9" fmla="*/ 356 w 352886"/>
                <a:gd name="connsiteY9" fmla="*/ 118263 h 362838"/>
                <a:gd name="connsiteX10" fmla="*/ 250673 w 352886"/>
                <a:gd name="connsiteY10" fmla="*/ 155133 h 362838"/>
                <a:gd name="connsiteX11" fmla="*/ 197133 w 352886"/>
                <a:gd name="connsiteY11" fmla="*/ 155133 h 362838"/>
                <a:gd name="connsiteX12" fmla="*/ 197133 w 352886"/>
                <a:gd name="connsiteY12" fmla="*/ 93219 h 362838"/>
                <a:gd name="connsiteX13" fmla="*/ 185312 w 352886"/>
                <a:gd name="connsiteY13" fmla="*/ 81393 h 362838"/>
                <a:gd name="connsiteX14" fmla="*/ 173492 w 352886"/>
                <a:gd name="connsiteY14" fmla="*/ 93219 h 362838"/>
                <a:gd name="connsiteX15" fmla="*/ 173492 w 352886"/>
                <a:gd name="connsiteY15" fmla="*/ 166264 h 362838"/>
                <a:gd name="connsiteX16" fmla="*/ 185312 w 352886"/>
                <a:gd name="connsiteY16" fmla="*/ 178090 h 362838"/>
                <a:gd name="connsiteX17" fmla="*/ 249977 w 352886"/>
                <a:gd name="connsiteY17" fmla="*/ 178090 h 362838"/>
                <a:gd name="connsiteX18" fmla="*/ 261798 w 352886"/>
                <a:gd name="connsiteY18" fmla="*/ 166264 h 362838"/>
                <a:gd name="connsiteX19" fmla="*/ 250673 w 352886"/>
                <a:gd name="connsiteY19" fmla="*/ 155133 h 362838"/>
                <a:gd name="connsiteX20" fmla="*/ 186008 w 352886"/>
                <a:gd name="connsiteY20" fmla="*/ 0 h 362838"/>
                <a:gd name="connsiteX21" fmla="*/ 61544 w 352886"/>
                <a:gd name="connsiteY21" fmla="*/ 56349 h 362838"/>
                <a:gd name="connsiteX22" fmla="*/ 83099 w 352886"/>
                <a:gd name="connsiteY22" fmla="*/ 67480 h 362838"/>
                <a:gd name="connsiteX23" fmla="*/ 174882 w 352886"/>
                <a:gd name="connsiteY23" fmla="*/ 23653 h 362838"/>
                <a:gd name="connsiteX24" fmla="*/ 174882 w 352886"/>
                <a:gd name="connsiteY24" fmla="*/ 44523 h 362838"/>
                <a:gd name="connsiteX25" fmla="*/ 186703 w 352886"/>
                <a:gd name="connsiteY25" fmla="*/ 56349 h 362838"/>
                <a:gd name="connsiteX26" fmla="*/ 198524 w 352886"/>
                <a:gd name="connsiteY26" fmla="*/ 44523 h 362838"/>
                <a:gd name="connsiteX27" fmla="*/ 198524 w 352886"/>
                <a:gd name="connsiteY27" fmla="*/ 23653 h 362838"/>
                <a:gd name="connsiteX28" fmla="*/ 329245 w 352886"/>
                <a:gd name="connsiteY28" fmla="*/ 154438 h 362838"/>
                <a:gd name="connsiteX29" fmla="*/ 308385 w 352886"/>
                <a:gd name="connsiteY29" fmla="*/ 154438 h 362838"/>
                <a:gd name="connsiteX30" fmla="*/ 296564 w 352886"/>
                <a:gd name="connsiteY30" fmla="*/ 166264 h 362838"/>
                <a:gd name="connsiteX31" fmla="*/ 308385 w 352886"/>
                <a:gd name="connsiteY31" fmla="*/ 178090 h 362838"/>
                <a:gd name="connsiteX32" fmla="*/ 329245 w 352886"/>
                <a:gd name="connsiteY32" fmla="*/ 178090 h 362838"/>
                <a:gd name="connsiteX33" fmla="*/ 273619 w 352886"/>
                <a:gd name="connsiteY33" fmla="*/ 280353 h 362838"/>
                <a:gd name="connsiteX34" fmla="*/ 275705 w 352886"/>
                <a:gd name="connsiteY34" fmla="*/ 282440 h 362838"/>
                <a:gd name="connsiteX35" fmla="*/ 276400 w 352886"/>
                <a:gd name="connsiteY35" fmla="*/ 283136 h 362838"/>
                <a:gd name="connsiteX36" fmla="*/ 277095 w 352886"/>
                <a:gd name="connsiteY36" fmla="*/ 284527 h 362838"/>
                <a:gd name="connsiteX37" fmla="*/ 284744 w 352886"/>
                <a:gd name="connsiteY37" fmla="*/ 301223 h 362838"/>
                <a:gd name="connsiteX38" fmla="*/ 352886 w 352886"/>
                <a:gd name="connsiteY38" fmla="*/ 166960 h 362838"/>
                <a:gd name="connsiteX39" fmla="*/ 186008 w 352886"/>
                <a:gd name="connsiteY39" fmla="*/ 0 h 3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52886" h="362838">
                  <a:moveTo>
                    <a:pt x="356" y="118263"/>
                  </a:moveTo>
                  <a:cubicBezTo>
                    <a:pt x="4527" y="101567"/>
                    <a:pt x="31645" y="80002"/>
                    <a:pt x="52505" y="74436"/>
                  </a:cubicBezTo>
                  <a:cubicBezTo>
                    <a:pt x="72669" y="73741"/>
                    <a:pt x="108131" y="121742"/>
                    <a:pt x="101178" y="144003"/>
                  </a:cubicBezTo>
                  <a:cubicBezTo>
                    <a:pt x="94225" y="166264"/>
                    <a:pt x="74060" y="173916"/>
                    <a:pt x="75451" y="187830"/>
                  </a:cubicBezTo>
                  <a:cubicBezTo>
                    <a:pt x="110912" y="248353"/>
                    <a:pt x="131077" y="265744"/>
                    <a:pt x="153327" y="281745"/>
                  </a:cubicBezTo>
                  <a:cubicBezTo>
                    <a:pt x="172101" y="288006"/>
                    <a:pt x="177664" y="274092"/>
                    <a:pt x="195742" y="261570"/>
                  </a:cubicBezTo>
                  <a:cubicBezTo>
                    <a:pt x="214516" y="249048"/>
                    <a:pt x="244415" y="276875"/>
                    <a:pt x="259712" y="294267"/>
                  </a:cubicBezTo>
                  <a:cubicBezTo>
                    <a:pt x="272228" y="313050"/>
                    <a:pt x="269447" y="330441"/>
                    <a:pt x="227727" y="360355"/>
                  </a:cubicBezTo>
                  <a:cubicBezTo>
                    <a:pt x="152632" y="379138"/>
                    <a:pt x="76842" y="285223"/>
                    <a:pt x="76842" y="285223"/>
                  </a:cubicBezTo>
                  <a:cubicBezTo>
                    <a:pt x="3137" y="201047"/>
                    <a:pt x="-1730" y="138437"/>
                    <a:pt x="356" y="118263"/>
                  </a:cubicBezTo>
                  <a:close/>
                  <a:moveTo>
                    <a:pt x="250673" y="155133"/>
                  </a:moveTo>
                  <a:lnTo>
                    <a:pt x="197133" y="155133"/>
                  </a:lnTo>
                  <a:lnTo>
                    <a:pt x="197133" y="93219"/>
                  </a:lnTo>
                  <a:cubicBezTo>
                    <a:pt x="197133" y="86958"/>
                    <a:pt x="191570" y="81393"/>
                    <a:pt x="185312" y="81393"/>
                  </a:cubicBezTo>
                  <a:cubicBezTo>
                    <a:pt x="179055" y="81393"/>
                    <a:pt x="173492" y="86263"/>
                    <a:pt x="173492" y="93219"/>
                  </a:cubicBezTo>
                  <a:lnTo>
                    <a:pt x="173492" y="166264"/>
                  </a:lnTo>
                  <a:cubicBezTo>
                    <a:pt x="173492" y="172525"/>
                    <a:pt x="178359" y="178090"/>
                    <a:pt x="185312" y="178090"/>
                  </a:cubicBezTo>
                  <a:lnTo>
                    <a:pt x="249977" y="178090"/>
                  </a:lnTo>
                  <a:cubicBezTo>
                    <a:pt x="256236" y="178090"/>
                    <a:pt x="261798" y="173221"/>
                    <a:pt x="261798" y="166264"/>
                  </a:cubicBezTo>
                  <a:cubicBezTo>
                    <a:pt x="262494" y="160003"/>
                    <a:pt x="257626" y="155133"/>
                    <a:pt x="250673" y="155133"/>
                  </a:cubicBezTo>
                  <a:close/>
                  <a:moveTo>
                    <a:pt x="186008" y="0"/>
                  </a:moveTo>
                  <a:cubicBezTo>
                    <a:pt x="136639" y="0"/>
                    <a:pt x="92139" y="22261"/>
                    <a:pt x="61544" y="56349"/>
                  </a:cubicBezTo>
                  <a:cubicBezTo>
                    <a:pt x="69193" y="58436"/>
                    <a:pt x="76842" y="62610"/>
                    <a:pt x="83099" y="67480"/>
                  </a:cubicBezTo>
                  <a:cubicBezTo>
                    <a:pt x="106740" y="43131"/>
                    <a:pt x="138725" y="26435"/>
                    <a:pt x="174882" y="23653"/>
                  </a:cubicBezTo>
                  <a:lnTo>
                    <a:pt x="174882" y="44523"/>
                  </a:lnTo>
                  <a:cubicBezTo>
                    <a:pt x="174882" y="50784"/>
                    <a:pt x="179750" y="56349"/>
                    <a:pt x="186703" y="56349"/>
                  </a:cubicBezTo>
                  <a:cubicBezTo>
                    <a:pt x="192961" y="56349"/>
                    <a:pt x="198524" y="51479"/>
                    <a:pt x="198524" y="44523"/>
                  </a:cubicBezTo>
                  <a:lnTo>
                    <a:pt x="198524" y="23653"/>
                  </a:lnTo>
                  <a:cubicBezTo>
                    <a:pt x="268056" y="29218"/>
                    <a:pt x="323682" y="84871"/>
                    <a:pt x="329245" y="154438"/>
                  </a:cubicBezTo>
                  <a:lnTo>
                    <a:pt x="308385" y="154438"/>
                  </a:lnTo>
                  <a:cubicBezTo>
                    <a:pt x="302127" y="154438"/>
                    <a:pt x="296564" y="159307"/>
                    <a:pt x="296564" y="166264"/>
                  </a:cubicBezTo>
                  <a:cubicBezTo>
                    <a:pt x="296564" y="172525"/>
                    <a:pt x="301432" y="178090"/>
                    <a:pt x="308385" y="178090"/>
                  </a:cubicBezTo>
                  <a:lnTo>
                    <a:pt x="329245" y="178090"/>
                  </a:lnTo>
                  <a:cubicBezTo>
                    <a:pt x="325768" y="219830"/>
                    <a:pt x="304908" y="256005"/>
                    <a:pt x="273619" y="280353"/>
                  </a:cubicBezTo>
                  <a:cubicBezTo>
                    <a:pt x="274314" y="281049"/>
                    <a:pt x="275009" y="281745"/>
                    <a:pt x="275705" y="282440"/>
                  </a:cubicBezTo>
                  <a:lnTo>
                    <a:pt x="276400" y="283136"/>
                  </a:lnTo>
                  <a:lnTo>
                    <a:pt x="277095" y="284527"/>
                  </a:lnTo>
                  <a:cubicBezTo>
                    <a:pt x="280572" y="290093"/>
                    <a:pt x="283353" y="295658"/>
                    <a:pt x="284744" y="301223"/>
                  </a:cubicBezTo>
                  <a:cubicBezTo>
                    <a:pt x="326463" y="270614"/>
                    <a:pt x="352886" y="221917"/>
                    <a:pt x="352886" y="166960"/>
                  </a:cubicBezTo>
                  <a:cubicBezTo>
                    <a:pt x="352886" y="74436"/>
                    <a:pt x="277791" y="0"/>
                    <a:pt x="186008" y="0"/>
                  </a:cubicBezTo>
                  <a:close/>
                </a:path>
              </a:pathLst>
            </a:custGeom>
            <a:solidFill>
              <a:srgbClr val="FFFFFF"/>
            </a:solidFill>
            <a:ln w="6952"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9B5B2412-1E5C-940B-6CFF-AFB8AD9C1358}"/>
                </a:ext>
              </a:extLst>
            </p:cNvPr>
            <p:cNvSpPr/>
            <p:nvPr/>
          </p:nvSpPr>
          <p:spPr>
            <a:xfrm>
              <a:off x="6366764" y="4744490"/>
              <a:ext cx="458915" cy="270613"/>
            </a:xfrm>
            <a:custGeom>
              <a:avLst/>
              <a:gdLst>
                <a:gd name="connsiteX0" fmla="*/ 107080 w 458915"/>
                <a:gd name="connsiteY0" fmla="*/ 178090 h 270613"/>
                <a:gd name="connsiteX1" fmla="*/ 97346 w 458915"/>
                <a:gd name="connsiteY1" fmla="*/ 173916 h 270613"/>
                <a:gd name="connsiteX2" fmla="*/ 94565 w 458915"/>
                <a:gd name="connsiteY2" fmla="*/ 164873 h 270613"/>
                <a:gd name="connsiteX3" fmla="*/ 98736 w 458915"/>
                <a:gd name="connsiteY3" fmla="*/ 156525 h 270613"/>
                <a:gd name="connsiteX4" fmla="*/ 139761 w 458915"/>
                <a:gd name="connsiteY4" fmla="*/ 122437 h 270613"/>
                <a:gd name="connsiteX5" fmla="*/ 147409 w 458915"/>
                <a:gd name="connsiteY5" fmla="*/ 119655 h 270613"/>
                <a:gd name="connsiteX6" fmla="*/ 157144 w 458915"/>
                <a:gd name="connsiteY6" fmla="*/ 123828 h 270613"/>
                <a:gd name="connsiteX7" fmla="*/ 159925 w 458915"/>
                <a:gd name="connsiteY7" fmla="*/ 132872 h 270613"/>
                <a:gd name="connsiteX8" fmla="*/ 155753 w 458915"/>
                <a:gd name="connsiteY8" fmla="*/ 141220 h 270613"/>
                <a:gd name="connsiteX9" fmla="*/ 114729 w 458915"/>
                <a:gd name="connsiteY9" fmla="*/ 175308 h 270613"/>
                <a:gd name="connsiteX10" fmla="*/ 107080 w 458915"/>
                <a:gd name="connsiteY10" fmla="*/ 178090 h 270613"/>
                <a:gd name="connsiteX11" fmla="*/ 137675 w 458915"/>
                <a:gd name="connsiteY11" fmla="*/ 208700 h 270613"/>
                <a:gd name="connsiteX12" fmla="*/ 190520 w 458915"/>
                <a:gd name="connsiteY12" fmla="*/ 164873 h 270613"/>
                <a:gd name="connsiteX13" fmla="*/ 191910 w 458915"/>
                <a:gd name="connsiteY13" fmla="*/ 147481 h 270613"/>
                <a:gd name="connsiteX14" fmla="*/ 182176 w 458915"/>
                <a:gd name="connsiteY14" fmla="*/ 143307 h 270613"/>
                <a:gd name="connsiteX15" fmla="*/ 174527 w 458915"/>
                <a:gd name="connsiteY15" fmla="*/ 146090 h 270613"/>
                <a:gd name="connsiteX16" fmla="*/ 121682 w 458915"/>
                <a:gd name="connsiteY16" fmla="*/ 189917 h 270613"/>
                <a:gd name="connsiteX17" fmla="*/ 120292 w 458915"/>
                <a:gd name="connsiteY17" fmla="*/ 207308 h 270613"/>
                <a:gd name="connsiteX18" fmla="*/ 130026 w 458915"/>
                <a:gd name="connsiteY18" fmla="*/ 211482 h 270613"/>
                <a:gd name="connsiteX19" fmla="*/ 137675 w 458915"/>
                <a:gd name="connsiteY19" fmla="*/ 208700 h 270613"/>
                <a:gd name="connsiteX20" fmla="*/ 167574 w 458915"/>
                <a:gd name="connsiteY20" fmla="*/ 237222 h 270613"/>
                <a:gd name="connsiteX21" fmla="*/ 205817 w 458915"/>
                <a:gd name="connsiteY21" fmla="*/ 205917 h 270613"/>
                <a:gd name="connsiteX22" fmla="*/ 207208 w 458915"/>
                <a:gd name="connsiteY22" fmla="*/ 188525 h 270613"/>
                <a:gd name="connsiteX23" fmla="*/ 197473 w 458915"/>
                <a:gd name="connsiteY23" fmla="*/ 184351 h 270613"/>
                <a:gd name="connsiteX24" fmla="*/ 189824 w 458915"/>
                <a:gd name="connsiteY24" fmla="*/ 187134 h 270613"/>
                <a:gd name="connsiteX25" fmla="*/ 151581 w 458915"/>
                <a:gd name="connsiteY25" fmla="*/ 218439 h 270613"/>
                <a:gd name="connsiteX26" fmla="*/ 150191 w 458915"/>
                <a:gd name="connsiteY26" fmla="*/ 235830 h 270613"/>
                <a:gd name="connsiteX27" fmla="*/ 159925 w 458915"/>
                <a:gd name="connsiteY27" fmla="*/ 240005 h 270613"/>
                <a:gd name="connsiteX28" fmla="*/ 167574 w 458915"/>
                <a:gd name="connsiteY28" fmla="*/ 237222 h 270613"/>
                <a:gd name="connsiteX29" fmla="*/ 195387 w 458915"/>
                <a:gd name="connsiteY29" fmla="*/ 267831 h 270613"/>
                <a:gd name="connsiteX30" fmla="*/ 217637 w 458915"/>
                <a:gd name="connsiteY30" fmla="*/ 249744 h 270613"/>
                <a:gd name="connsiteX31" fmla="*/ 219028 w 458915"/>
                <a:gd name="connsiteY31" fmla="*/ 232352 h 270613"/>
                <a:gd name="connsiteX32" fmla="*/ 209293 w 458915"/>
                <a:gd name="connsiteY32" fmla="*/ 228178 h 270613"/>
                <a:gd name="connsiteX33" fmla="*/ 201645 w 458915"/>
                <a:gd name="connsiteY33" fmla="*/ 230961 h 270613"/>
                <a:gd name="connsiteX34" fmla="*/ 179395 w 458915"/>
                <a:gd name="connsiteY34" fmla="*/ 249048 h 270613"/>
                <a:gd name="connsiteX35" fmla="*/ 178004 w 458915"/>
                <a:gd name="connsiteY35" fmla="*/ 266440 h 270613"/>
                <a:gd name="connsiteX36" fmla="*/ 187738 w 458915"/>
                <a:gd name="connsiteY36" fmla="*/ 270614 h 270613"/>
                <a:gd name="connsiteX37" fmla="*/ 195387 w 458915"/>
                <a:gd name="connsiteY37" fmla="*/ 267831 h 270613"/>
                <a:gd name="connsiteX38" fmla="*/ 406766 w 458915"/>
                <a:gd name="connsiteY38" fmla="*/ 109915 h 270613"/>
                <a:gd name="connsiteX39" fmla="*/ 458915 w 458915"/>
                <a:gd name="connsiteY39" fmla="*/ 82784 h 270613"/>
                <a:gd name="connsiteX40" fmla="*/ 420672 w 458915"/>
                <a:gd name="connsiteY40" fmla="*/ 10435 h 270613"/>
                <a:gd name="connsiteX41" fmla="*/ 365742 w 458915"/>
                <a:gd name="connsiteY41" fmla="*/ 39653 h 270613"/>
                <a:gd name="connsiteX42" fmla="*/ 405376 w 458915"/>
                <a:gd name="connsiteY42" fmla="*/ 107132 h 270613"/>
                <a:gd name="connsiteX43" fmla="*/ 406766 w 458915"/>
                <a:gd name="connsiteY43" fmla="*/ 109915 h 270613"/>
                <a:gd name="connsiteX44" fmla="*/ 360874 w 458915"/>
                <a:gd name="connsiteY44" fmla="*/ 138437 h 270613"/>
                <a:gd name="connsiteX45" fmla="*/ 368523 w 458915"/>
                <a:gd name="connsiteY45" fmla="*/ 128002 h 270613"/>
                <a:gd name="connsiteX46" fmla="*/ 390773 w 458915"/>
                <a:gd name="connsiteY46" fmla="*/ 113393 h 270613"/>
                <a:gd name="connsiteX47" fmla="*/ 351140 w 458915"/>
                <a:gd name="connsiteY47" fmla="*/ 44523 h 270613"/>
                <a:gd name="connsiteX48" fmla="*/ 246146 w 458915"/>
                <a:gd name="connsiteY48" fmla="*/ 25044 h 270613"/>
                <a:gd name="connsiteX49" fmla="*/ 221809 w 458915"/>
                <a:gd name="connsiteY49" fmla="*/ 26435 h 270613"/>
                <a:gd name="connsiteX50" fmla="*/ 220419 w 458915"/>
                <a:gd name="connsiteY50" fmla="*/ 26435 h 270613"/>
                <a:gd name="connsiteX51" fmla="*/ 214856 w 458915"/>
                <a:gd name="connsiteY51" fmla="*/ 27827 h 270613"/>
                <a:gd name="connsiteX52" fmla="*/ 143933 w 458915"/>
                <a:gd name="connsiteY52" fmla="*/ 63305 h 270613"/>
                <a:gd name="connsiteX53" fmla="*/ 137675 w 458915"/>
                <a:gd name="connsiteY53" fmla="*/ 70262 h 270613"/>
                <a:gd name="connsiteX54" fmla="*/ 138370 w 458915"/>
                <a:gd name="connsiteY54" fmla="*/ 80002 h 270613"/>
                <a:gd name="connsiteX55" fmla="*/ 149495 w 458915"/>
                <a:gd name="connsiteY55" fmla="*/ 86958 h 270613"/>
                <a:gd name="connsiteX56" fmla="*/ 155058 w 458915"/>
                <a:gd name="connsiteY56" fmla="*/ 85567 h 270613"/>
                <a:gd name="connsiteX57" fmla="*/ 226677 w 458915"/>
                <a:gd name="connsiteY57" fmla="*/ 49392 h 270613"/>
                <a:gd name="connsiteX58" fmla="*/ 228762 w 458915"/>
                <a:gd name="connsiteY58" fmla="*/ 48697 h 270613"/>
                <a:gd name="connsiteX59" fmla="*/ 230153 w 458915"/>
                <a:gd name="connsiteY59" fmla="*/ 50088 h 270613"/>
                <a:gd name="connsiteX60" fmla="*/ 347663 w 458915"/>
                <a:gd name="connsiteY60" fmla="*/ 155133 h 270613"/>
                <a:gd name="connsiteX61" fmla="*/ 360874 w 458915"/>
                <a:gd name="connsiteY61" fmla="*/ 138437 h 270613"/>
                <a:gd name="connsiteX62" fmla="*/ 241278 w 458915"/>
                <a:gd name="connsiteY62" fmla="*/ 266440 h 270613"/>
                <a:gd name="connsiteX63" fmla="*/ 246841 w 458915"/>
                <a:gd name="connsiteY63" fmla="*/ 250440 h 270613"/>
                <a:gd name="connsiteX64" fmla="*/ 237802 w 458915"/>
                <a:gd name="connsiteY64" fmla="*/ 241396 h 270613"/>
                <a:gd name="connsiteX65" fmla="*/ 228067 w 458915"/>
                <a:gd name="connsiteY65" fmla="*/ 260179 h 270613"/>
                <a:gd name="connsiteX66" fmla="*/ 227372 w 458915"/>
                <a:gd name="connsiteY66" fmla="*/ 260875 h 270613"/>
                <a:gd name="connsiteX67" fmla="*/ 236411 w 458915"/>
                <a:gd name="connsiteY67" fmla="*/ 267831 h 270613"/>
                <a:gd name="connsiteX68" fmla="*/ 241278 w 458915"/>
                <a:gd name="connsiteY68" fmla="*/ 266440 h 270613"/>
                <a:gd name="connsiteX69" fmla="*/ 279521 w 458915"/>
                <a:gd name="connsiteY69" fmla="*/ 246961 h 270613"/>
                <a:gd name="connsiteX70" fmla="*/ 285779 w 458915"/>
                <a:gd name="connsiteY70" fmla="*/ 232352 h 270613"/>
                <a:gd name="connsiteX71" fmla="*/ 284389 w 458915"/>
                <a:gd name="connsiteY71" fmla="*/ 230265 h 270613"/>
                <a:gd name="connsiteX72" fmla="*/ 256576 w 458915"/>
                <a:gd name="connsiteY72" fmla="*/ 202439 h 270613"/>
                <a:gd name="connsiteX73" fmla="*/ 270482 w 458915"/>
                <a:gd name="connsiteY73" fmla="*/ 192004 h 270613"/>
                <a:gd name="connsiteX74" fmla="*/ 301077 w 458915"/>
                <a:gd name="connsiteY74" fmla="*/ 223309 h 270613"/>
                <a:gd name="connsiteX75" fmla="*/ 303858 w 458915"/>
                <a:gd name="connsiteY75" fmla="*/ 225395 h 270613"/>
                <a:gd name="connsiteX76" fmla="*/ 313592 w 458915"/>
                <a:gd name="connsiteY76" fmla="*/ 230961 h 270613"/>
                <a:gd name="connsiteX77" fmla="*/ 319155 w 458915"/>
                <a:gd name="connsiteY77" fmla="*/ 229570 h 270613"/>
                <a:gd name="connsiteX78" fmla="*/ 326108 w 458915"/>
                <a:gd name="connsiteY78" fmla="*/ 218439 h 270613"/>
                <a:gd name="connsiteX79" fmla="*/ 323327 w 458915"/>
                <a:gd name="connsiteY79" fmla="*/ 210787 h 270613"/>
                <a:gd name="connsiteX80" fmla="*/ 292037 w 458915"/>
                <a:gd name="connsiteY80" fmla="*/ 176699 h 270613"/>
                <a:gd name="connsiteX81" fmla="*/ 305944 w 458915"/>
                <a:gd name="connsiteY81" fmla="*/ 166264 h 270613"/>
                <a:gd name="connsiteX82" fmla="*/ 337929 w 458915"/>
                <a:gd name="connsiteY82" fmla="*/ 199656 h 270613"/>
                <a:gd name="connsiteX83" fmla="*/ 339320 w 458915"/>
                <a:gd name="connsiteY83" fmla="*/ 201047 h 270613"/>
                <a:gd name="connsiteX84" fmla="*/ 349749 w 458915"/>
                <a:gd name="connsiteY84" fmla="*/ 208004 h 270613"/>
                <a:gd name="connsiteX85" fmla="*/ 355312 w 458915"/>
                <a:gd name="connsiteY85" fmla="*/ 206613 h 270613"/>
                <a:gd name="connsiteX86" fmla="*/ 360874 w 458915"/>
                <a:gd name="connsiteY86" fmla="*/ 189917 h 270613"/>
                <a:gd name="connsiteX87" fmla="*/ 330976 w 458915"/>
                <a:gd name="connsiteY87" fmla="*/ 157916 h 270613"/>
                <a:gd name="connsiteX88" fmla="*/ 228067 w 458915"/>
                <a:gd name="connsiteY88" fmla="*/ 65393 h 270613"/>
                <a:gd name="connsiteX89" fmla="*/ 162707 w 458915"/>
                <a:gd name="connsiteY89" fmla="*/ 98089 h 270613"/>
                <a:gd name="connsiteX90" fmla="*/ 149495 w 458915"/>
                <a:gd name="connsiteY90" fmla="*/ 100872 h 270613"/>
                <a:gd name="connsiteX91" fmla="*/ 127245 w 458915"/>
                <a:gd name="connsiteY91" fmla="*/ 89045 h 270613"/>
                <a:gd name="connsiteX92" fmla="*/ 123073 w 458915"/>
                <a:gd name="connsiteY92" fmla="*/ 66088 h 270613"/>
                <a:gd name="connsiteX93" fmla="*/ 137675 w 458915"/>
                <a:gd name="connsiteY93" fmla="*/ 48001 h 270613"/>
                <a:gd name="connsiteX94" fmla="*/ 143933 w 458915"/>
                <a:gd name="connsiteY94" fmla="*/ 44523 h 270613"/>
                <a:gd name="connsiteX95" fmla="*/ 111948 w 458915"/>
                <a:gd name="connsiteY95" fmla="*/ 47305 h 270613"/>
                <a:gd name="connsiteX96" fmla="*/ 56322 w 458915"/>
                <a:gd name="connsiteY96" fmla="*/ 105045 h 270613"/>
                <a:gd name="connsiteX97" fmla="*/ 89697 w 458915"/>
                <a:gd name="connsiteY97" fmla="*/ 142611 h 270613"/>
                <a:gd name="connsiteX98" fmla="*/ 131417 w 458915"/>
                <a:gd name="connsiteY98" fmla="*/ 108524 h 270613"/>
                <a:gd name="connsiteX99" fmla="*/ 149495 w 458915"/>
                <a:gd name="connsiteY99" fmla="*/ 102263 h 270613"/>
                <a:gd name="connsiteX100" fmla="*/ 171051 w 458915"/>
                <a:gd name="connsiteY100" fmla="*/ 112698 h 270613"/>
                <a:gd name="connsiteX101" fmla="*/ 177308 w 458915"/>
                <a:gd name="connsiteY101" fmla="*/ 128002 h 270613"/>
                <a:gd name="connsiteX102" fmla="*/ 184261 w 458915"/>
                <a:gd name="connsiteY102" fmla="*/ 127307 h 270613"/>
                <a:gd name="connsiteX103" fmla="*/ 205817 w 458915"/>
                <a:gd name="connsiteY103" fmla="*/ 137742 h 270613"/>
                <a:gd name="connsiteX104" fmla="*/ 207903 w 458915"/>
                <a:gd name="connsiteY104" fmla="*/ 169742 h 270613"/>
                <a:gd name="connsiteX105" fmla="*/ 220419 w 458915"/>
                <a:gd name="connsiteY105" fmla="*/ 178090 h 270613"/>
                <a:gd name="connsiteX106" fmla="*/ 220419 w 458915"/>
                <a:gd name="connsiteY106" fmla="*/ 213569 h 270613"/>
                <a:gd name="connsiteX107" fmla="*/ 230848 w 458915"/>
                <a:gd name="connsiteY107" fmla="*/ 221222 h 270613"/>
                <a:gd name="connsiteX108" fmla="*/ 236411 w 458915"/>
                <a:gd name="connsiteY108" fmla="*/ 217048 h 270613"/>
                <a:gd name="connsiteX109" fmla="*/ 261443 w 458915"/>
                <a:gd name="connsiteY109" fmla="*/ 240005 h 270613"/>
                <a:gd name="connsiteX110" fmla="*/ 266310 w 458915"/>
                <a:gd name="connsiteY110" fmla="*/ 244179 h 270613"/>
                <a:gd name="connsiteX111" fmla="*/ 273959 w 458915"/>
                <a:gd name="connsiteY111" fmla="*/ 248353 h 270613"/>
                <a:gd name="connsiteX112" fmla="*/ 279521 w 458915"/>
                <a:gd name="connsiteY112" fmla="*/ 246961 h 270613"/>
                <a:gd name="connsiteX113" fmla="*/ 40329 w 458915"/>
                <a:gd name="connsiteY113" fmla="*/ 98785 h 270613"/>
                <a:gd name="connsiteX114" fmla="*/ 98041 w 458915"/>
                <a:gd name="connsiteY114" fmla="*/ 38957 h 270613"/>
                <a:gd name="connsiteX115" fmla="*/ 59103 w 458915"/>
                <a:gd name="connsiteY115" fmla="*/ 0 h 270613"/>
                <a:gd name="connsiteX116" fmla="*/ 0 w 458915"/>
                <a:gd name="connsiteY116" fmla="*/ 59132 h 270613"/>
                <a:gd name="connsiteX117" fmla="*/ 40329 w 458915"/>
                <a:gd name="connsiteY117" fmla="*/ 98785 h 270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58915" h="270613">
                  <a:moveTo>
                    <a:pt x="107080" y="178090"/>
                  </a:moveTo>
                  <a:cubicBezTo>
                    <a:pt x="103604" y="178090"/>
                    <a:pt x="100127" y="176699"/>
                    <a:pt x="97346" y="173916"/>
                  </a:cubicBezTo>
                  <a:cubicBezTo>
                    <a:pt x="95260" y="171134"/>
                    <a:pt x="94565" y="168351"/>
                    <a:pt x="94565" y="164873"/>
                  </a:cubicBezTo>
                  <a:cubicBezTo>
                    <a:pt x="94565" y="161395"/>
                    <a:pt x="96651" y="158612"/>
                    <a:pt x="98736" y="156525"/>
                  </a:cubicBezTo>
                  <a:lnTo>
                    <a:pt x="139761" y="122437"/>
                  </a:lnTo>
                  <a:cubicBezTo>
                    <a:pt x="141847" y="120350"/>
                    <a:pt x="144628" y="119655"/>
                    <a:pt x="147409" y="119655"/>
                  </a:cubicBezTo>
                  <a:cubicBezTo>
                    <a:pt x="150886" y="119655"/>
                    <a:pt x="154363" y="121046"/>
                    <a:pt x="157144" y="123828"/>
                  </a:cubicBezTo>
                  <a:cubicBezTo>
                    <a:pt x="159230" y="126611"/>
                    <a:pt x="159925" y="129394"/>
                    <a:pt x="159925" y="132872"/>
                  </a:cubicBezTo>
                  <a:cubicBezTo>
                    <a:pt x="159925" y="136350"/>
                    <a:pt x="157839" y="139133"/>
                    <a:pt x="155753" y="141220"/>
                  </a:cubicBezTo>
                  <a:lnTo>
                    <a:pt x="114729" y="175308"/>
                  </a:lnTo>
                  <a:cubicBezTo>
                    <a:pt x="112643" y="176699"/>
                    <a:pt x="109862" y="178090"/>
                    <a:pt x="107080" y="178090"/>
                  </a:cubicBezTo>
                  <a:close/>
                  <a:moveTo>
                    <a:pt x="137675" y="208700"/>
                  </a:moveTo>
                  <a:lnTo>
                    <a:pt x="190520" y="164873"/>
                  </a:lnTo>
                  <a:cubicBezTo>
                    <a:pt x="196082" y="160699"/>
                    <a:pt x="196778" y="152351"/>
                    <a:pt x="191910" y="147481"/>
                  </a:cubicBezTo>
                  <a:cubicBezTo>
                    <a:pt x="189824" y="144698"/>
                    <a:pt x="186348" y="143307"/>
                    <a:pt x="182176" y="143307"/>
                  </a:cubicBezTo>
                  <a:cubicBezTo>
                    <a:pt x="179395" y="143307"/>
                    <a:pt x="176613" y="144003"/>
                    <a:pt x="174527" y="146090"/>
                  </a:cubicBezTo>
                  <a:lnTo>
                    <a:pt x="121682" y="189917"/>
                  </a:lnTo>
                  <a:cubicBezTo>
                    <a:pt x="116120" y="194090"/>
                    <a:pt x="115424" y="202439"/>
                    <a:pt x="120292" y="207308"/>
                  </a:cubicBezTo>
                  <a:cubicBezTo>
                    <a:pt x="122378" y="210091"/>
                    <a:pt x="125854" y="211482"/>
                    <a:pt x="130026" y="211482"/>
                  </a:cubicBezTo>
                  <a:cubicBezTo>
                    <a:pt x="132808" y="211482"/>
                    <a:pt x="135589" y="210787"/>
                    <a:pt x="137675" y="208700"/>
                  </a:cubicBezTo>
                  <a:close/>
                  <a:moveTo>
                    <a:pt x="167574" y="237222"/>
                  </a:moveTo>
                  <a:lnTo>
                    <a:pt x="205817" y="205917"/>
                  </a:lnTo>
                  <a:cubicBezTo>
                    <a:pt x="211379" y="201743"/>
                    <a:pt x="212075" y="194090"/>
                    <a:pt x="207208" y="188525"/>
                  </a:cubicBezTo>
                  <a:cubicBezTo>
                    <a:pt x="205121" y="185743"/>
                    <a:pt x="201645" y="184351"/>
                    <a:pt x="197473" y="184351"/>
                  </a:cubicBezTo>
                  <a:cubicBezTo>
                    <a:pt x="194691" y="184351"/>
                    <a:pt x="191910" y="185047"/>
                    <a:pt x="189824" y="187134"/>
                  </a:cubicBezTo>
                  <a:lnTo>
                    <a:pt x="151581" y="218439"/>
                  </a:lnTo>
                  <a:cubicBezTo>
                    <a:pt x="146019" y="222613"/>
                    <a:pt x="145323" y="230961"/>
                    <a:pt x="150191" y="235830"/>
                  </a:cubicBezTo>
                  <a:cubicBezTo>
                    <a:pt x="152277" y="238613"/>
                    <a:pt x="155753" y="240005"/>
                    <a:pt x="159925" y="240005"/>
                  </a:cubicBezTo>
                  <a:cubicBezTo>
                    <a:pt x="162707" y="240700"/>
                    <a:pt x="165488" y="239309"/>
                    <a:pt x="167574" y="237222"/>
                  </a:cubicBezTo>
                  <a:close/>
                  <a:moveTo>
                    <a:pt x="195387" y="267831"/>
                  </a:moveTo>
                  <a:lnTo>
                    <a:pt x="217637" y="249744"/>
                  </a:lnTo>
                  <a:cubicBezTo>
                    <a:pt x="223200" y="245570"/>
                    <a:pt x="223895" y="237222"/>
                    <a:pt x="219028" y="232352"/>
                  </a:cubicBezTo>
                  <a:cubicBezTo>
                    <a:pt x="216942" y="229570"/>
                    <a:pt x="213465" y="228178"/>
                    <a:pt x="209293" y="228178"/>
                  </a:cubicBezTo>
                  <a:cubicBezTo>
                    <a:pt x="206512" y="228178"/>
                    <a:pt x="203731" y="228874"/>
                    <a:pt x="201645" y="230961"/>
                  </a:cubicBezTo>
                  <a:lnTo>
                    <a:pt x="179395" y="249048"/>
                  </a:lnTo>
                  <a:cubicBezTo>
                    <a:pt x="173832" y="253222"/>
                    <a:pt x="173136" y="261570"/>
                    <a:pt x="178004" y="266440"/>
                  </a:cubicBezTo>
                  <a:cubicBezTo>
                    <a:pt x="180090" y="269223"/>
                    <a:pt x="183566" y="270614"/>
                    <a:pt x="187738" y="270614"/>
                  </a:cubicBezTo>
                  <a:cubicBezTo>
                    <a:pt x="190520" y="270614"/>
                    <a:pt x="193301" y="269918"/>
                    <a:pt x="195387" y="267831"/>
                  </a:cubicBezTo>
                  <a:close/>
                  <a:moveTo>
                    <a:pt x="406766" y="109915"/>
                  </a:moveTo>
                  <a:lnTo>
                    <a:pt x="458915" y="82784"/>
                  </a:lnTo>
                  <a:lnTo>
                    <a:pt x="420672" y="10435"/>
                  </a:lnTo>
                  <a:cubicBezTo>
                    <a:pt x="399813" y="21565"/>
                    <a:pt x="374781" y="34783"/>
                    <a:pt x="365742" y="39653"/>
                  </a:cubicBezTo>
                  <a:cubicBezTo>
                    <a:pt x="371304" y="48697"/>
                    <a:pt x="382429" y="67479"/>
                    <a:pt x="405376" y="107132"/>
                  </a:cubicBezTo>
                  <a:lnTo>
                    <a:pt x="406766" y="109915"/>
                  </a:lnTo>
                  <a:close/>
                  <a:moveTo>
                    <a:pt x="360874" y="138437"/>
                  </a:moveTo>
                  <a:cubicBezTo>
                    <a:pt x="363656" y="133568"/>
                    <a:pt x="366437" y="130090"/>
                    <a:pt x="368523" y="128002"/>
                  </a:cubicBezTo>
                  <a:cubicBezTo>
                    <a:pt x="372000" y="124524"/>
                    <a:pt x="383125" y="118263"/>
                    <a:pt x="390773" y="113393"/>
                  </a:cubicBezTo>
                  <a:cubicBezTo>
                    <a:pt x="383125" y="100872"/>
                    <a:pt x="360179" y="59827"/>
                    <a:pt x="351140" y="44523"/>
                  </a:cubicBezTo>
                  <a:cubicBezTo>
                    <a:pt x="309420" y="28522"/>
                    <a:pt x="271177" y="25044"/>
                    <a:pt x="246146" y="25044"/>
                  </a:cubicBezTo>
                  <a:cubicBezTo>
                    <a:pt x="237802" y="25044"/>
                    <a:pt x="230153" y="25740"/>
                    <a:pt x="221809" y="26435"/>
                  </a:cubicBezTo>
                  <a:lnTo>
                    <a:pt x="220419" y="26435"/>
                  </a:lnTo>
                  <a:cubicBezTo>
                    <a:pt x="218333" y="26435"/>
                    <a:pt x="216942" y="27131"/>
                    <a:pt x="214856" y="27827"/>
                  </a:cubicBezTo>
                  <a:lnTo>
                    <a:pt x="143933" y="63305"/>
                  </a:lnTo>
                  <a:cubicBezTo>
                    <a:pt x="141152" y="64697"/>
                    <a:pt x="139065" y="67479"/>
                    <a:pt x="137675" y="70262"/>
                  </a:cubicBezTo>
                  <a:cubicBezTo>
                    <a:pt x="136979" y="73740"/>
                    <a:pt x="136979" y="76523"/>
                    <a:pt x="138370" y="80002"/>
                  </a:cubicBezTo>
                  <a:cubicBezTo>
                    <a:pt x="140456" y="84175"/>
                    <a:pt x="144628" y="86958"/>
                    <a:pt x="149495" y="86958"/>
                  </a:cubicBezTo>
                  <a:cubicBezTo>
                    <a:pt x="151581" y="86958"/>
                    <a:pt x="153667" y="86262"/>
                    <a:pt x="155058" y="85567"/>
                  </a:cubicBezTo>
                  <a:lnTo>
                    <a:pt x="226677" y="49392"/>
                  </a:lnTo>
                  <a:lnTo>
                    <a:pt x="228762" y="48697"/>
                  </a:lnTo>
                  <a:lnTo>
                    <a:pt x="230153" y="50088"/>
                  </a:lnTo>
                  <a:cubicBezTo>
                    <a:pt x="276045" y="81393"/>
                    <a:pt x="335147" y="141916"/>
                    <a:pt x="347663" y="155133"/>
                  </a:cubicBezTo>
                  <a:cubicBezTo>
                    <a:pt x="352530" y="151655"/>
                    <a:pt x="357398" y="144003"/>
                    <a:pt x="360874" y="138437"/>
                  </a:cubicBezTo>
                  <a:close/>
                  <a:moveTo>
                    <a:pt x="241278" y="266440"/>
                  </a:moveTo>
                  <a:cubicBezTo>
                    <a:pt x="246841" y="263657"/>
                    <a:pt x="249622" y="256700"/>
                    <a:pt x="246841" y="250440"/>
                  </a:cubicBezTo>
                  <a:lnTo>
                    <a:pt x="237802" y="241396"/>
                  </a:lnTo>
                  <a:cubicBezTo>
                    <a:pt x="237106" y="249048"/>
                    <a:pt x="233630" y="255309"/>
                    <a:pt x="228067" y="260179"/>
                  </a:cubicBezTo>
                  <a:lnTo>
                    <a:pt x="227372" y="260875"/>
                  </a:lnTo>
                  <a:cubicBezTo>
                    <a:pt x="231544" y="265048"/>
                    <a:pt x="235021" y="267831"/>
                    <a:pt x="236411" y="267831"/>
                  </a:cubicBezTo>
                  <a:cubicBezTo>
                    <a:pt x="237802" y="267831"/>
                    <a:pt x="239888" y="267135"/>
                    <a:pt x="241278" y="266440"/>
                  </a:cubicBezTo>
                  <a:close/>
                  <a:moveTo>
                    <a:pt x="279521" y="246961"/>
                  </a:moveTo>
                  <a:cubicBezTo>
                    <a:pt x="285084" y="244179"/>
                    <a:pt x="287170" y="237918"/>
                    <a:pt x="285779" y="232352"/>
                  </a:cubicBezTo>
                  <a:cubicBezTo>
                    <a:pt x="285779" y="231657"/>
                    <a:pt x="285084" y="230961"/>
                    <a:pt x="284389" y="230265"/>
                  </a:cubicBezTo>
                  <a:lnTo>
                    <a:pt x="256576" y="202439"/>
                  </a:lnTo>
                  <a:lnTo>
                    <a:pt x="270482" y="192004"/>
                  </a:lnTo>
                  <a:lnTo>
                    <a:pt x="301077" y="223309"/>
                  </a:lnTo>
                  <a:lnTo>
                    <a:pt x="303858" y="225395"/>
                  </a:lnTo>
                  <a:cubicBezTo>
                    <a:pt x="308030" y="229570"/>
                    <a:pt x="310116" y="230961"/>
                    <a:pt x="313592" y="230961"/>
                  </a:cubicBezTo>
                  <a:cubicBezTo>
                    <a:pt x="315678" y="230961"/>
                    <a:pt x="317764" y="230265"/>
                    <a:pt x="319155" y="229570"/>
                  </a:cubicBezTo>
                  <a:cubicBezTo>
                    <a:pt x="323327" y="227483"/>
                    <a:pt x="326108" y="223309"/>
                    <a:pt x="326108" y="218439"/>
                  </a:cubicBezTo>
                  <a:cubicBezTo>
                    <a:pt x="326108" y="215656"/>
                    <a:pt x="324717" y="213569"/>
                    <a:pt x="323327" y="210787"/>
                  </a:cubicBezTo>
                  <a:lnTo>
                    <a:pt x="292037" y="176699"/>
                  </a:lnTo>
                  <a:lnTo>
                    <a:pt x="305944" y="166264"/>
                  </a:lnTo>
                  <a:lnTo>
                    <a:pt x="337929" y="199656"/>
                  </a:lnTo>
                  <a:lnTo>
                    <a:pt x="339320" y="201047"/>
                  </a:lnTo>
                  <a:cubicBezTo>
                    <a:pt x="344186" y="205917"/>
                    <a:pt x="346273" y="208004"/>
                    <a:pt x="349749" y="208004"/>
                  </a:cubicBezTo>
                  <a:cubicBezTo>
                    <a:pt x="351835" y="208004"/>
                    <a:pt x="353921" y="207308"/>
                    <a:pt x="355312" y="206613"/>
                  </a:cubicBezTo>
                  <a:cubicBezTo>
                    <a:pt x="360874" y="203830"/>
                    <a:pt x="363656" y="196873"/>
                    <a:pt x="360874" y="189917"/>
                  </a:cubicBezTo>
                  <a:lnTo>
                    <a:pt x="330976" y="157916"/>
                  </a:lnTo>
                  <a:cubicBezTo>
                    <a:pt x="312897" y="139133"/>
                    <a:pt x="266310" y="93219"/>
                    <a:pt x="228067" y="65393"/>
                  </a:cubicBezTo>
                  <a:lnTo>
                    <a:pt x="162707" y="98089"/>
                  </a:lnTo>
                  <a:cubicBezTo>
                    <a:pt x="158535" y="100176"/>
                    <a:pt x="154363" y="100872"/>
                    <a:pt x="149495" y="100872"/>
                  </a:cubicBezTo>
                  <a:cubicBezTo>
                    <a:pt x="140456" y="100872"/>
                    <a:pt x="132112" y="96002"/>
                    <a:pt x="127245" y="89045"/>
                  </a:cubicBezTo>
                  <a:cubicBezTo>
                    <a:pt x="122378" y="82088"/>
                    <a:pt x="120987" y="73740"/>
                    <a:pt x="123073" y="66088"/>
                  </a:cubicBezTo>
                  <a:cubicBezTo>
                    <a:pt x="125159" y="58436"/>
                    <a:pt x="130722" y="51479"/>
                    <a:pt x="137675" y="48001"/>
                  </a:cubicBezTo>
                  <a:lnTo>
                    <a:pt x="143933" y="44523"/>
                  </a:lnTo>
                  <a:lnTo>
                    <a:pt x="111948" y="47305"/>
                  </a:lnTo>
                  <a:lnTo>
                    <a:pt x="56322" y="105045"/>
                  </a:lnTo>
                  <a:lnTo>
                    <a:pt x="89697" y="142611"/>
                  </a:lnTo>
                  <a:cubicBezTo>
                    <a:pt x="89697" y="142611"/>
                    <a:pt x="131417" y="108524"/>
                    <a:pt x="131417" y="108524"/>
                  </a:cubicBezTo>
                  <a:cubicBezTo>
                    <a:pt x="136284" y="104350"/>
                    <a:pt x="142542" y="102263"/>
                    <a:pt x="149495" y="102263"/>
                  </a:cubicBezTo>
                  <a:cubicBezTo>
                    <a:pt x="157839" y="102263"/>
                    <a:pt x="165488" y="105741"/>
                    <a:pt x="171051" y="112698"/>
                  </a:cubicBezTo>
                  <a:cubicBezTo>
                    <a:pt x="174527" y="116872"/>
                    <a:pt x="176613" y="122437"/>
                    <a:pt x="177308" y="128002"/>
                  </a:cubicBezTo>
                  <a:cubicBezTo>
                    <a:pt x="179395" y="127307"/>
                    <a:pt x="182176" y="127307"/>
                    <a:pt x="184261" y="127307"/>
                  </a:cubicBezTo>
                  <a:cubicBezTo>
                    <a:pt x="192605" y="127307"/>
                    <a:pt x="200254" y="130785"/>
                    <a:pt x="205817" y="137742"/>
                  </a:cubicBezTo>
                  <a:cubicBezTo>
                    <a:pt x="213465" y="146785"/>
                    <a:pt x="214161" y="160003"/>
                    <a:pt x="207903" y="169742"/>
                  </a:cubicBezTo>
                  <a:cubicBezTo>
                    <a:pt x="212770" y="171134"/>
                    <a:pt x="216942" y="174612"/>
                    <a:pt x="220419" y="178090"/>
                  </a:cubicBezTo>
                  <a:cubicBezTo>
                    <a:pt x="228762" y="188525"/>
                    <a:pt x="228762" y="203134"/>
                    <a:pt x="220419" y="213569"/>
                  </a:cubicBezTo>
                  <a:cubicBezTo>
                    <a:pt x="224591" y="214960"/>
                    <a:pt x="228067" y="217743"/>
                    <a:pt x="230848" y="221222"/>
                  </a:cubicBezTo>
                  <a:lnTo>
                    <a:pt x="236411" y="217048"/>
                  </a:lnTo>
                  <a:lnTo>
                    <a:pt x="261443" y="240005"/>
                  </a:lnTo>
                  <a:cubicBezTo>
                    <a:pt x="263529" y="241396"/>
                    <a:pt x="264920" y="242787"/>
                    <a:pt x="266310" y="244179"/>
                  </a:cubicBezTo>
                  <a:cubicBezTo>
                    <a:pt x="269787" y="247657"/>
                    <a:pt x="271177" y="248353"/>
                    <a:pt x="273959" y="248353"/>
                  </a:cubicBezTo>
                  <a:cubicBezTo>
                    <a:pt x="276045" y="248353"/>
                    <a:pt x="278130" y="248353"/>
                    <a:pt x="279521" y="246961"/>
                  </a:cubicBezTo>
                  <a:close/>
                  <a:moveTo>
                    <a:pt x="40329" y="98785"/>
                  </a:moveTo>
                  <a:lnTo>
                    <a:pt x="98041" y="38957"/>
                  </a:lnTo>
                  <a:lnTo>
                    <a:pt x="59103" y="0"/>
                  </a:lnTo>
                  <a:lnTo>
                    <a:pt x="0" y="59132"/>
                  </a:lnTo>
                  <a:lnTo>
                    <a:pt x="40329" y="98785"/>
                  </a:lnTo>
                  <a:close/>
                </a:path>
              </a:pathLst>
            </a:custGeom>
            <a:solidFill>
              <a:srgbClr val="FFFFFF"/>
            </a:solidFill>
            <a:ln w="6952" cap="flat">
              <a:noFill/>
              <a:prstDash val="solid"/>
              <a:miter/>
            </a:ln>
          </p:spPr>
          <p:txBody>
            <a:bodyPr rtlCol="0" anchor="ctr"/>
            <a:lstStyle/>
            <a:p>
              <a:endParaRPr lang="en-US"/>
            </a:p>
          </p:txBody>
        </p:sp>
      </p:grpSp>
      <p:sp>
        <p:nvSpPr>
          <p:cNvPr id="38" name="Text Placeholder 12">
            <a:extLst>
              <a:ext uri="{FF2B5EF4-FFF2-40B4-BE49-F238E27FC236}">
                <a16:creationId xmlns:a16="http://schemas.microsoft.com/office/drawing/2014/main" id="{2A790CA3-EE31-5A07-7735-2723EC245808}"/>
              </a:ext>
            </a:extLst>
          </p:cNvPr>
          <p:cNvSpPr txBox="1">
            <a:spLocks/>
          </p:cNvSpPr>
          <p:nvPr/>
        </p:nvSpPr>
        <p:spPr>
          <a:xfrm>
            <a:off x="6942494" y="2001781"/>
            <a:ext cx="1465054" cy="35427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Light" panose="000004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Light" panose="000004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Light" panose="000004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i="1" dirty="0">
                <a:solidFill>
                  <a:schemeClr val="bg1"/>
                </a:solidFill>
                <a:latin typeface="Montserrat Black" pitchFamily="2" charset="77"/>
              </a:rPr>
              <a:t>TITLE 1</a:t>
            </a:r>
          </a:p>
        </p:txBody>
      </p:sp>
      <p:sp>
        <p:nvSpPr>
          <p:cNvPr id="39" name="Text Placeholder 12">
            <a:extLst>
              <a:ext uri="{FF2B5EF4-FFF2-40B4-BE49-F238E27FC236}">
                <a16:creationId xmlns:a16="http://schemas.microsoft.com/office/drawing/2014/main" id="{BAA38672-0B54-6E13-BE12-6A6D265B41AF}"/>
              </a:ext>
            </a:extLst>
          </p:cNvPr>
          <p:cNvSpPr txBox="1">
            <a:spLocks/>
          </p:cNvSpPr>
          <p:nvPr/>
        </p:nvSpPr>
        <p:spPr>
          <a:xfrm>
            <a:off x="7196643" y="2892133"/>
            <a:ext cx="1465054" cy="35427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Light" panose="000004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Light" panose="000004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Light" panose="000004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i="1" dirty="0">
                <a:solidFill>
                  <a:schemeClr val="bg1"/>
                </a:solidFill>
                <a:latin typeface="Montserrat Black" pitchFamily="2" charset="77"/>
              </a:rPr>
              <a:t>TITLE 1</a:t>
            </a:r>
          </a:p>
        </p:txBody>
      </p:sp>
      <p:sp>
        <p:nvSpPr>
          <p:cNvPr id="40" name="Text Placeholder 12">
            <a:extLst>
              <a:ext uri="{FF2B5EF4-FFF2-40B4-BE49-F238E27FC236}">
                <a16:creationId xmlns:a16="http://schemas.microsoft.com/office/drawing/2014/main" id="{D5A3AAE9-801F-A97F-E9D1-5DF5AF31B2C9}"/>
              </a:ext>
            </a:extLst>
          </p:cNvPr>
          <p:cNvSpPr txBox="1">
            <a:spLocks/>
          </p:cNvSpPr>
          <p:nvPr/>
        </p:nvSpPr>
        <p:spPr>
          <a:xfrm>
            <a:off x="7442978" y="3822544"/>
            <a:ext cx="1465054" cy="35427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Light" panose="000004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Light" panose="000004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Light" panose="000004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i="1" dirty="0">
                <a:solidFill>
                  <a:schemeClr val="bg1"/>
                </a:solidFill>
                <a:latin typeface="Montserrat Black" pitchFamily="2" charset="77"/>
              </a:rPr>
              <a:t>TITLE 1</a:t>
            </a:r>
          </a:p>
        </p:txBody>
      </p:sp>
      <p:sp>
        <p:nvSpPr>
          <p:cNvPr id="41" name="Text Placeholder 12">
            <a:extLst>
              <a:ext uri="{FF2B5EF4-FFF2-40B4-BE49-F238E27FC236}">
                <a16:creationId xmlns:a16="http://schemas.microsoft.com/office/drawing/2014/main" id="{DDC508C8-B794-AEFB-DE7C-495B4F72575E}"/>
              </a:ext>
            </a:extLst>
          </p:cNvPr>
          <p:cNvSpPr txBox="1">
            <a:spLocks/>
          </p:cNvSpPr>
          <p:nvPr/>
        </p:nvSpPr>
        <p:spPr>
          <a:xfrm>
            <a:off x="7242526" y="4686309"/>
            <a:ext cx="1465054" cy="35427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Light" panose="000004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Light" panose="000004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Light" panose="000004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i="1" dirty="0">
                <a:solidFill>
                  <a:schemeClr val="bg1"/>
                </a:solidFill>
                <a:latin typeface="Montserrat Black" pitchFamily="2" charset="77"/>
              </a:rPr>
              <a:t>TITLE 1</a:t>
            </a:r>
          </a:p>
        </p:txBody>
      </p:sp>
      <p:sp>
        <p:nvSpPr>
          <p:cNvPr id="42" name="Text Placeholder 12">
            <a:extLst>
              <a:ext uri="{FF2B5EF4-FFF2-40B4-BE49-F238E27FC236}">
                <a16:creationId xmlns:a16="http://schemas.microsoft.com/office/drawing/2014/main" id="{AAAB06F8-F2A8-0EBF-27FA-9979CF3E92FC}"/>
              </a:ext>
            </a:extLst>
          </p:cNvPr>
          <p:cNvSpPr txBox="1">
            <a:spLocks/>
          </p:cNvSpPr>
          <p:nvPr/>
        </p:nvSpPr>
        <p:spPr>
          <a:xfrm>
            <a:off x="6942494" y="5568668"/>
            <a:ext cx="1465054" cy="35427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Light" panose="000004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Light" panose="000004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Light" panose="000004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i="1" dirty="0">
                <a:solidFill>
                  <a:schemeClr val="bg1"/>
                </a:solidFill>
                <a:latin typeface="Montserrat Black" pitchFamily="2" charset="77"/>
              </a:rPr>
              <a:t>TITLE 1</a:t>
            </a:r>
          </a:p>
        </p:txBody>
      </p:sp>
      <p:sp>
        <p:nvSpPr>
          <p:cNvPr id="4" name="TextBox 3">
            <a:extLst>
              <a:ext uri="{FF2B5EF4-FFF2-40B4-BE49-F238E27FC236}">
                <a16:creationId xmlns:a16="http://schemas.microsoft.com/office/drawing/2014/main" id="{0DAC4843-CFBC-E198-6AA0-CA95D2211505}"/>
              </a:ext>
            </a:extLst>
          </p:cNvPr>
          <p:cNvSpPr txBox="1"/>
          <p:nvPr/>
        </p:nvSpPr>
        <p:spPr>
          <a:xfrm>
            <a:off x="3179187" y="383789"/>
            <a:ext cx="5833648" cy="600164"/>
          </a:xfrm>
          <a:prstGeom prst="rect">
            <a:avLst/>
          </a:prstGeom>
          <a:noFill/>
          <a:ln>
            <a:noFill/>
          </a:ln>
        </p:spPr>
        <p:txBody>
          <a:bodyPr wrap="none" rtlCol="0" anchor="t">
            <a:spAutoFit/>
          </a:bodyPr>
          <a:lstStyle/>
          <a:p>
            <a:pPr algn="ctr"/>
            <a:r>
              <a:rPr lang="en-US" sz="3300" b="1" spc="150" dirty="0">
                <a:solidFill>
                  <a:schemeClr val="accent2"/>
                </a:solidFill>
                <a:latin typeface="Montserrat SemiBold" pitchFamily="2" charset="77"/>
                <a:ea typeface="Source Sans Pro" panose="020B0503030403020204" pitchFamily="34" charset="0"/>
                <a:cs typeface="Lato Heavy" panose="020F0502020204030203" pitchFamily="34" charset="0"/>
              </a:rPr>
              <a:t>YOUR TITLE </a:t>
            </a:r>
            <a:r>
              <a:rPr lang="en-US" sz="3300" b="1" spc="150" dirty="0">
                <a:solidFill>
                  <a:schemeClr val="accent1"/>
                </a:solidFill>
                <a:latin typeface="Montserrat SemiBold" pitchFamily="2" charset="77"/>
                <a:ea typeface="Source Sans Pro" panose="020B0503030403020204" pitchFamily="34" charset="0"/>
                <a:cs typeface="Lato Heavy" panose="020F0502020204030203" pitchFamily="34" charset="0"/>
              </a:rPr>
              <a:t>GOES HERE</a:t>
            </a:r>
          </a:p>
        </p:txBody>
      </p:sp>
      <p:sp>
        <p:nvSpPr>
          <p:cNvPr id="5" name="Subtitle 2">
            <a:extLst>
              <a:ext uri="{FF2B5EF4-FFF2-40B4-BE49-F238E27FC236}">
                <a16:creationId xmlns:a16="http://schemas.microsoft.com/office/drawing/2014/main" id="{FE962CB6-8476-26CE-5F49-4359999B1055}"/>
              </a:ext>
            </a:extLst>
          </p:cNvPr>
          <p:cNvSpPr txBox="1">
            <a:spLocks/>
          </p:cNvSpPr>
          <p:nvPr/>
        </p:nvSpPr>
        <p:spPr>
          <a:xfrm>
            <a:off x="4553430" y="924896"/>
            <a:ext cx="3085140" cy="215444"/>
          </a:xfrm>
          <a:prstGeom prst="rect">
            <a:avLst/>
          </a:prstGeom>
        </p:spPr>
        <p:txBody>
          <a:bodyPr vert="horz" wrap="non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600"/>
              </a:spcBef>
            </a:pPr>
            <a:r>
              <a:rPr lang="en-US" sz="1100" b="1" spc="600" dirty="0">
                <a:solidFill>
                  <a:schemeClr val="tx1">
                    <a:lumMod val="60000"/>
                    <a:lumOff val="40000"/>
                  </a:schemeClr>
                </a:solidFill>
                <a:latin typeface="Montserrat SemiBold" pitchFamily="2" charset="77"/>
                <a:ea typeface="Noto Sans Light" panose="020B0402040504020204" pitchFamily="34" charset="0"/>
                <a:cs typeface="Noto Sans Light" panose="020B0402040504020204" pitchFamily="34" charset="0"/>
              </a:rPr>
              <a:t>YOUR SUBTITLE HERE</a:t>
            </a:r>
          </a:p>
        </p:txBody>
      </p:sp>
    </p:spTree>
    <p:extLst>
      <p:ext uri="{BB962C8B-B14F-4D97-AF65-F5344CB8AC3E}">
        <p14:creationId xmlns:p14="http://schemas.microsoft.com/office/powerpoint/2010/main" val="26055492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aphic 2">
            <a:extLst>
              <a:ext uri="{FF2B5EF4-FFF2-40B4-BE49-F238E27FC236}">
                <a16:creationId xmlns:a16="http://schemas.microsoft.com/office/drawing/2014/main" id="{9FE27801-7185-D619-F863-2018B62E8E83}"/>
              </a:ext>
            </a:extLst>
          </p:cNvPr>
          <p:cNvGrpSpPr/>
          <p:nvPr/>
        </p:nvGrpSpPr>
        <p:grpSpPr>
          <a:xfrm>
            <a:off x="1496777" y="2621378"/>
            <a:ext cx="9122579" cy="1886843"/>
            <a:chOff x="1496777" y="3004967"/>
            <a:chExt cx="9122579" cy="1886843"/>
          </a:xfrm>
        </p:grpSpPr>
        <p:sp>
          <p:nvSpPr>
            <p:cNvPr id="6" name="Freeform 5">
              <a:extLst>
                <a:ext uri="{FF2B5EF4-FFF2-40B4-BE49-F238E27FC236}">
                  <a16:creationId xmlns:a16="http://schemas.microsoft.com/office/drawing/2014/main" id="{105221E7-F495-89E7-A0C0-4D4A483F09D5}"/>
                </a:ext>
              </a:extLst>
            </p:cNvPr>
            <p:cNvSpPr/>
            <p:nvPr/>
          </p:nvSpPr>
          <p:spPr>
            <a:xfrm>
              <a:off x="1677497" y="3005860"/>
              <a:ext cx="1807415" cy="688478"/>
            </a:xfrm>
            <a:custGeom>
              <a:avLst/>
              <a:gdLst>
                <a:gd name="connsiteX0" fmla="*/ 10282 w 1807415"/>
                <a:gd name="connsiteY0" fmla="*/ 688479 h 688478"/>
                <a:gd name="connsiteX1" fmla="*/ 7605 w 1807415"/>
                <a:gd name="connsiteY1" fmla="*/ 687586 h 688478"/>
                <a:gd name="connsiteX2" fmla="*/ 464 w 1807415"/>
                <a:gd name="connsiteY2" fmla="*/ 674191 h 688478"/>
                <a:gd name="connsiteX3" fmla="*/ 903708 w 1807415"/>
                <a:gd name="connsiteY3" fmla="*/ 0 h 688478"/>
                <a:gd name="connsiteX4" fmla="*/ 1806951 w 1807415"/>
                <a:gd name="connsiteY4" fmla="*/ 674191 h 688478"/>
                <a:gd name="connsiteX5" fmla="*/ 1799811 w 1807415"/>
                <a:gd name="connsiteY5" fmla="*/ 687586 h 688478"/>
                <a:gd name="connsiteX6" fmla="*/ 1786423 w 1807415"/>
                <a:gd name="connsiteY6" fmla="*/ 680442 h 688478"/>
                <a:gd name="connsiteX7" fmla="*/ 903708 w 1807415"/>
                <a:gd name="connsiteY7" fmla="*/ 22324 h 688478"/>
                <a:gd name="connsiteX8" fmla="*/ 20993 w 1807415"/>
                <a:gd name="connsiteY8" fmla="*/ 680442 h 688478"/>
                <a:gd name="connsiteX9" fmla="*/ 10282 w 1807415"/>
                <a:gd name="connsiteY9" fmla="*/ 688479 h 68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7415" h="688478">
                  <a:moveTo>
                    <a:pt x="10282" y="688479"/>
                  </a:moveTo>
                  <a:cubicBezTo>
                    <a:pt x="9390" y="688479"/>
                    <a:pt x="8497" y="688479"/>
                    <a:pt x="7605" y="687586"/>
                  </a:cubicBezTo>
                  <a:cubicBezTo>
                    <a:pt x="2249" y="685800"/>
                    <a:pt x="-1321" y="679549"/>
                    <a:pt x="464" y="674191"/>
                  </a:cubicBezTo>
                  <a:cubicBezTo>
                    <a:pt x="118279" y="277713"/>
                    <a:pt x="489572" y="0"/>
                    <a:pt x="903708" y="0"/>
                  </a:cubicBezTo>
                  <a:cubicBezTo>
                    <a:pt x="1317843" y="0"/>
                    <a:pt x="1689137" y="276820"/>
                    <a:pt x="1806951" y="674191"/>
                  </a:cubicBezTo>
                  <a:cubicBezTo>
                    <a:pt x="1808736" y="679549"/>
                    <a:pt x="1805166" y="685800"/>
                    <a:pt x="1799811" y="687586"/>
                  </a:cubicBezTo>
                  <a:cubicBezTo>
                    <a:pt x="1794456" y="689372"/>
                    <a:pt x="1788208" y="685800"/>
                    <a:pt x="1786423" y="680442"/>
                  </a:cubicBezTo>
                  <a:cubicBezTo>
                    <a:pt x="1671286" y="292894"/>
                    <a:pt x="1308025" y="22324"/>
                    <a:pt x="903708" y="22324"/>
                  </a:cubicBezTo>
                  <a:cubicBezTo>
                    <a:pt x="499390" y="22324"/>
                    <a:pt x="136129" y="292894"/>
                    <a:pt x="20993" y="680442"/>
                  </a:cubicBezTo>
                  <a:cubicBezTo>
                    <a:pt x="19208" y="684907"/>
                    <a:pt x="14745" y="688479"/>
                    <a:pt x="10282" y="688479"/>
                  </a:cubicBezTo>
                  <a:close/>
                </a:path>
              </a:pathLst>
            </a:custGeom>
            <a:solidFill>
              <a:schemeClr val="accent4"/>
            </a:solidFill>
            <a:ln w="8925"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BA48EB19-63A7-A333-C1AD-A5192AA57ADD}"/>
                </a:ext>
              </a:extLst>
            </p:cNvPr>
            <p:cNvSpPr/>
            <p:nvPr/>
          </p:nvSpPr>
          <p:spPr>
            <a:xfrm>
              <a:off x="1641368" y="3637188"/>
              <a:ext cx="92823" cy="92868"/>
            </a:xfrm>
            <a:custGeom>
              <a:avLst/>
              <a:gdLst>
                <a:gd name="connsiteX0" fmla="*/ 0 w 92823"/>
                <a:gd name="connsiteY0" fmla="*/ 46434 h 92868"/>
                <a:gd name="connsiteX1" fmla="*/ 46412 w 92823"/>
                <a:gd name="connsiteY1" fmla="*/ 0 h 92868"/>
                <a:gd name="connsiteX2" fmla="*/ 92824 w 92823"/>
                <a:gd name="connsiteY2" fmla="*/ 46434 h 92868"/>
                <a:gd name="connsiteX3" fmla="*/ 46412 w 92823"/>
                <a:gd name="connsiteY3" fmla="*/ 92869 h 92868"/>
                <a:gd name="connsiteX4" fmla="*/ 0 w 92823"/>
                <a:gd name="connsiteY4" fmla="*/ 46434 h 92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23" h="92868">
                  <a:moveTo>
                    <a:pt x="0" y="46434"/>
                  </a:moveTo>
                  <a:cubicBezTo>
                    <a:pt x="0" y="21431"/>
                    <a:pt x="20528" y="0"/>
                    <a:pt x="46412" y="0"/>
                  </a:cubicBezTo>
                  <a:cubicBezTo>
                    <a:pt x="72295" y="0"/>
                    <a:pt x="92824" y="20538"/>
                    <a:pt x="92824" y="46434"/>
                  </a:cubicBezTo>
                  <a:cubicBezTo>
                    <a:pt x="92824" y="71438"/>
                    <a:pt x="72295" y="92869"/>
                    <a:pt x="46412" y="92869"/>
                  </a:cubicBezTo>
                  <a:cubicBezTo>
                    <a:pt x="20528" y="92869"/>
                    <a:pt x="0" y="71438"/>
                    <a:pt x="0" y="46434"/>
                  </a:cubicBezTo>
                  <a:close/>
                </a:path>
              </a:pathLst>
            </a:custGeom>
            <a:solidFill>
              <a:srgbClr val="414042"/>
            </a:solidFill>
            <a:ln w="89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4FF3EB8F-1EFA-60B8-1BBF-038D9D8AFE64}"/>
                </a:ext>
              </a:extLst>
            </p:cNvPr>
            <p:cNvSpPr/>
            <p:nvPr/>
          </p:nvSpPr>
          <p:spPr>
            <a:xfrm>
              <a:off x="3427326" y="3637188"/>
              <a:ext cx="92823" cy="92868"/>
            </a:xfrm>
            <a:custGeom>
              <a:avLst/>
              <a:gdLst>
                <a:gd name="connsiteX0" fmla="*/ 0 w 92823"/>
                <a:gd name="connsiteY0" fmla="*/ 46434 h 92868"/>
                <a:gd name="connsiteX1" fmla="*/ 46412 w 92823"/>
                <a:gd name="connsiteY1" fmla="*/ 0 h 92868"/>
                <a:gd name="connsiteX2" fmla="*/ 92823 w 92823"/>
                <a:gd name="connsiteY2" fmla="*/ 46434 h 92868"/>
                <a:gd name="connsiteX3" fmla="*/ 46412 w 92823"/>
                <a:gd name="connsiteY3" fmla="*/ 92869 h 92868"/>
                <a:gd name="connsiteX4" fmla="*/ 0 w 92823"/>
                <a:gd name="connsiteY4" fmla="*/ 46434 h 92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23" h="92868">
                  <a:moveTo>
                    <a:pt x="0" y="46434"/>
                  </a:moveTo>
                  <a:cubicBezTo>
                    <a:pt x="0" y="21431"/>
                    <a:pt x="20528" y="0"/>
                    <a:pt x="46412" y="0"/>
                  </a:cubicBezTo>
                  <a:cubicBezTo>
                    <a:pt x="72295" y="0"/>
                    <a:pt x="92823" y="20538"/>
                    <a:pt x="92823" y="46434"/>
                  </a:cubicBezTo>
                  <a:cubicBezTo>
                    <a:pt x="92823" y="71438"/>
                    <a:pt x="72295" y="92869"/>
                    <a:pt x="46412" y="92869"/>
                  </a:cubicBezTo>
                  <a:cubicBezTo>
                    <a:pt x="20528" y="92869"/>
                    <a:pt x="0" y="71438"/>
                    <a:pt x="0" y="46434"/>
                  </a:cubicBezTo>
                  <a:close/>
                </a:path>
              </a:pathLst>
            </a:custGeom>
            <a:solidFill>
              <a:srgbClr val="414042"/>
            </a:solidFill>
            <a:ln w="8925"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1BBC1183-83D8-6269-DB96-01ACB4089AC3}"/>
                </a:ext>
              </a:extLst>
            </p:cNvPr>
            <p:cNvSpPr/>
            <p:nvPr/>
          </p:nvSpPr>
          <p:spPr>
            <a:xfrm>
              <a:off x="8467460" y="3780063"/>
              <a:ext cx="2151897" cy="338435"/>
            </a:xfrm>
            <a:custGeom>
              <a:avLst/>
              <a:gdLst>
                <a:gd name="connsiteX0" fmla="*/ 2055503 w 2151897"/>
                <a:gd name="connsiteY0" fmla="*/ 338435 h 338435"/>
                <a:gd name="connsiteX1" fmla="*/ 0 w 2151897"/>
                <a:gd name="connsiteY1" fmla="*/ 338435 h 338435"/>
                <a:gd name="connsiteX2" fmla="*/ 96393 w 2151897"/>
                <a:gd name="connsiteY2" fmla="*/ 0 h 338435"/>
                <a:gd name="connsiteX3" fmla="*/ 2151897 w 2151897"/>
                <a:gd name="connsiteY3" fmla="*/ 0 h 338435"/>
              </a:gdLst>
              <a:ahLst/>
              <a:cxnLst>
                <a:cxn ang="0">
                  <a:pos x="connsiteX0" y="connsiteY0"/>
                </a:cxn>
                <a:cxn ang="0">
                  <a:pos x="connsiteX1" y="connsiteY1"/>
                </a:cxn>
                <a:cxn ang="0">
                  <a:pos x="connsiteX2" y="connsiteY2"/>
                </a:cxn>
                <a:cxn ang="0">
                  <a:pos x="connsiteX3" y="connsiteY3"/>
                </a:cxn>
              </a:cxnLst>
              <a:rect l="l" t="t" r="r" b="b"/>
              <a:pathLst>
                <a:path w="2151897" h="338435">
                  <a:moveTo>
                    <a:pt x="2055503" y="338435"/>
                  </a:moveTo>
                  <a:lnTo>
                    <a:pt x="0" y="338435"/>
                  </a:lnTo>
                  <a:lnTo>
                    <a:pt x="96393" y="0"/>
                  </a:lnTo>
                  <a:lnTo>
                    <a:pt x="2151897" y="0"/>
                  </a:lnTo>
                  <a:close/>
                </a:path>
              </a:pathLst>
            </a:custGeom>
            <a:solidFill>
              <a:schemeClr val="accent2">
                <a:lumMod val="50000"/>
              </a:schemeClr>
            </a:solidFill>
            <a:ln w="8925"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B9AEACB3-84F6-4D92-9254-AEE843D420C0}"/>
                </a:ext>
              </a:extLst>
            </p:cNvPr>
            <p:cNvSpPr/>
            <p:nvPr/>
          </p:nvSpPr>
          <p:spPr>
            <a:xfrm>
              <a:off x="6144196" y="3780063"/>
              <a:ext cx="2151896" cy="338435"/>
            </a:xfrm>
            <a:custGeom>
              <a:avLst/>
              <a:gdLst>
                <a:gd name="connsiteX0" fmla="*/ 2055503 w 2151896"/>
                <a:gd name="connsiteY0" fmla="*/ 338435 h 338435"/>
                <a:gd name="connsiteX1" fmla="*/ 0 w 2151896"/>
                <a:gd name="connsiteY1" fmla="*/ 338435 h 338435"/>
                <a:gd name="connsiteX2" fmla="*/ 96393 w 2151896"/>
                <a:gd name="connsiteY2" fmla="*/ 0 h 338435"/>
                <a:gd name="connsiteX3" fmla="*/ 2151897 w 2151896"/>
                <a:gd name="connsiteY3" fmla="*/ 0 h 338435"/>
              </a:gdLst>
              <a:ahLst/>
              <a:cxnLst>
                <a:cxn ang="0">
                  <a:pos x="connsiteX0" y="connsiteY0"/>
                </a:cxn>
                <a:cxn ang="0">
                  <a:pos x="connsiteX1" y="connsiteY1"/>
                </a:cxn>
                <a:cxn ang="0">
                  <a:pos x="connsiteX2" y="connsiteY2"/>
                </a:cxn>
                <a:cxn ang="0">
                  <a:pos x="connsiteX3" y="connsiteY3"/>
                </a:cxn>
              </a:cxnLst>
              <a:rect l="l" t="t" r="r" b="b"/>
              <a:pathLst>
                <a:path w="2151896" h="338435">
                  <a:moveTo>
                    <a:pt x="2055503" y="338435"/>
                  </a:moveTo>
                  <a:lnTo>
                    <a:pt x="0" y="338435"/>
                  </a:lnTo>
                  <a:lnTo>
                    <a:pt x="96393" y="0"/>
                  </a:lnTo>
                  <a:lnTo>
                    <a:pt x="2151897" y="0"/>
                  </a:lnTo>
                  <a:close/>
                </a:path>
              </a:pathLst>
            </a:custGeom>
            <a:solidFill>
              <a:schemeClr val="accent1"/>
            </a:solidFill>
            <a:ln w="8925"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8F5AE9AB-D852-5733-3E05-1E682100FCC4}"/>
                </a:ext>
              </a:extLst>
            </p:cNvPr>
            <p:cNvSpPr/>
            <p:nvPr/>
          </p:nvSpPr>
          <p:spPr>
            <a:xfrm>
              <a:off x="3820040" y="3780063"/>
              <a:ext cx="2152789" cy="338435"/>
            </a:xfrm>
            <a:custGeom>
              <a:avLst/>
              <a:gdLst>
                <a:gd name="connsiteX0" fmla="*/ 2056396 w 2152789"/>
                <a:gd name="connsiteY0" fmla="*/ 338435 h 338435"/>
                <a:gd name="connsiteX1" fmla="*/ 0 w 2152789"/>
                <a:gd name="connsiteY1" fmla="*/ 338435 h 338435"/>
                <a:gd name="connsiteX2" fmla="*/ 97286 w 2152789"/>
                <a:gd name="connsiteY2" fmla="*/ 0 h 338435"/>
                <a:gd name="connsiteX3" fmla="*/ 2152790 w 2152789"/>
                <a:gd name="connsiteY3" fmla="*/ 0 h 338435"/>
              </a:gdLst>
              <a:ahLst/>
              <a:cxnLst>
                <a:cxn ang="0">
                  <a:pos x="connsiteX0" y="connsiteY0"/>
                </a:cxn>
                <a:cxn ang="0">
                  <a:pos x="connsiteX1" y="connsiteY1"/>
                </a:cxn>
                <a:cxn ang="0">
                  <a:pos x="connsiteX2" y="connsiteY2"/>
                </a:cxn>
                <a:cxn ang="0">
                  <a:pos x="connsiteX3" y="connsiteY3"/>
                </a:cxn>
              </a:cxnLst>
              <a:rect l="l" t="t" r="r" b="b"/>
              <a:pathLst>
                <a:path w="2152789" h="338435">
                  <a:moveTo>
                    <a:pt x="2056396" y="338435"/>
                  </a:moveTo>
                  <a:lnTo>
                    <a:pt x="0" y="338435"/>
                  </a:lnTo>
                  <a:lnTo>
                    <a:pt x="97286" y="0"/>
                  </a:lnTo>
                  <a:lnTo>
                    <a:pt x="2152790" y="0"/>
                  </a:lnTo>
                  <a:close/>
                </a:path>
              </a:pathLst>
            </a:custGeom>
            <a:solidFill>
              <a:schemeClr val="accent3"/>
            </a:solidFill>
            <a:ln w="8925"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3AADCDDA-6742-4B2A-5880-4F9C0773E65A}"/>
                </a:ext>
              </a:extLst>
            </p:cNvPr>
            <p:cNvSpPr/>
            <p:nvPr/>
          </p:nvSpPr>
          <p:spPr>
            <a:xfrm>
              <a:off x="1496777" y="3780063"/>
              <a:ext cx="2152789" cy="338435"/>
            </a:xfrm>
            <a:custGeom>
              <a:avLst/>
              <a:gdLst>
                <a:gd name="connsiteX0" fmla="*/ 2055503 w 2152789"/>
                <a:gd name="connsiteY0" fmla="*/ 338435 h 338435"/>
                <a:gd name="connsiteX1" fmla="*/ 0 w 2152789"/>
                <a:gd name="connsiteY1" fmla="*/ 338435 h 338435"/>
                <a:gd name="connsiteX2" fmla="*/ 96394 w 2152789"/>
                <a:gd name="connsiteY2" fmla="*/ 0 h 338435"/>
                <a:gd name="connsiteX3" fmla="*/ 2152790 w 2152789"/>
                <a:gd name="connsiteY3" fmla="*/ 0 h 338435"/>
              </a:gdLst>
              <a:ahLst/>
              <a:cxnLst>
                <a:cxn ang="0">
                  <a:pos x="connsiteX0" y="connsiteY0"/>
                </a:cxn>
                <a:cxn ang="0">
                  <a:pos x="connsiteX1" y="connsiteY1"/>
                </a:cxn>
                <a:cxn ang="0">
                  <a:pos x="connsiteX2" y="connsiteY2"/>
                </a:cxn>
                <a:cxn ang="0">
                  <a:pos x="connsiteX3" y="connsiteY3"/>
                </a:cxn>
              </a:cxnLst>
              <a:rect l="l" t="t" r="r" b="b"/>
              <a:pathLst>
                <a:path w="2152789" h="338435">
                  <a:moveTo>
                    <a:pt x="2055503" y="338435"/>
                  </a:moveTo>
                  <a:lnTo>
                    <a:pt x="0" y="338435"/>
                  </a:lnTo>
                  <a:lnTo>
                    <a:pt x="96394" y="0"/>
                  </a:lnTo>
                  <a:lnTo>
                    <a:pt x="2152790" y="0"/>
                  </a:lnTo>
                  <a:close/>
                </a:path>
              </a:pathLst>
            </a:custGeom>
            <a:solidFill>
              <a:schemeClr val="accent6"/>
            </a:solidFill>
            <a:ln w="892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D33ACE0D-A5E0-DF80-431E-E683998F3C69}"/>
                </a:ext>
              </a:extLst>
            </p:cNvPr>
            <p:cNvSpPr/>
            <p:nvPr/>
          </p:nvSpPr>
          <p:spPr>
            <a:xfrm>
              <a:off x="8647287" y="4203759"/>
              <a:ext cx="1807415" cy="688050"/>
            </a:xfrm>
            <a:custGeom>
              <a:avLst/>
              <a:gdLst>
                <a:gd name="connsiteX0" fmla="*/ 903707 w 1807415"/>
                <a:gd name="connsiteY0" fmla="*/ 688051 h 688050"/>
                <a:gd name="connsiteX1" fmla="*/ 464 w 1807415"/>
                <a:gd name="connsiteY1" fmla="*/ 13859 h 688050"/>
                <a:gd name="connsiteX2" fmla="*/ 7605 w 1807415"/>
                <a:gd name="connsiteY2" fmla="*/ 465 h 688050"/>
                <a:gd name="connsiteX3" fmla="*/ 20993 w 1807415"/>
                <a:gd name="connsiteY3" fmla="*/ 7608 h 688050"/>
                <a:gd name="connsiteX4" fmla="*/ 903707 w 1807415"/>
                <a:gd name="connsiteY4" fmla="*/ 665727 h 688050"/>
                <a:gd name="connsiteX5" fmla="*/ 1786423 w 1807415"/>
                <a:gd name="connsiteY5" fmla="*/ 7608 h 688050"/>
                <a:gd name="connsiteX6" fmla="*/ 1799811 w 1807415"/>
                <a:gd name="connsiteY6" fmla="*/ 465 h 688050"/>
                <a:gd name="connsiteX7" fmla="*/ 1806951 w 1807415"/>
                <a:gd name="connsiteY7" fmla="*/ 13859 h 688050"/>
                <a:gd name="connsiteX8" fmla="*/ 903707 w 1807415"/>
                <a:gd name="connsiteY8" fmla="*/ 688051 h 688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7415" h="688050">
                  <a:moveTo>
                    <a:pt x="903707" y="688051"/>
                  </a:moveTo>
                  <a:cubicBezTo>
                    <a:pt x="489572" y="688051"/>
                    <a:pt x="118278" y="411230"/>
                    <a:pt x="464" y="13859"/>
                  </a:cubicBezTo>
                  <a:cubicBezTo>
                    <a:pt x="-1321" y="8501"/>
                    <a:pt x="2249" y="2251"/>
                    <a:pt x="7605" y="465"/>
                  </a:cubicBezTo>
                  <a:cubicBezTo>
                    <a:pt x="12960" y="-1321"/>
                    <a:pt x="19207" y="2251"/>
                    <a:pt x="20993" y="7608"/>
                  </a:cubicBezTo>
                  <a:cubicBezTo>
                    <a:pt x="136129" y="395157"/>
                    <a:pt x="499391" y="665727"/>
                    <a:pt x="903707" y="665727"/>
                  </a:cubicBezTo>
                  <a:cubicBezTo>
                    <a:pt x="1308025" y="665727"/>
                    <a:pt x="1671286" y="395157"/>
                    <a:pt x="1786423" y="7608"/>
                  </a:cubicBezTo>
                  <a:cubicBezTo>
                    <a:pt x="1788207" y="2251"/>
                    <a:pt x="1794456" y="-1321"/>
                    <a:pt x="1799811" y="465"/>
                  </a:cubicBezTo>
                  <a:cubicBezTo>
                    <a:pt x="1805166" y="2251"/>
                    <a:pt x="1808736" y="8501"/>
                    <a:pt x="1806951" y="13859"/>
                  </a:cubicBezTo>
                  <a:cubicBezTo>
                    <a:pt x="1689136" y="411230"/>
                    <a:pt x="1317843" y="688051"/>
                    <a:pt x="903707" y="688051"/>
                  </a:cubicBezTo>
                  <a:close/>
                </a:path>
              </a:pathLst>
            </a:custGeom>
            <a:solidFill>
              <a:schemeClr val="accent4"/>
            </a:solidFill>
            <a:ln w="89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13A0E77B-E8AC-CFD6-4B2C-A01BC0102F91}"/>
                </a:ext>
              </a:extLst>
            </p:cNvPr>
            <p:cNvSpPr/>
            <p:nvPr/>
          </p:nvSpPr>
          <p:spPr>
            <a:xfrm>
              <a:off x="10398008" y="4168505"/>
              <a:ext cx="92823" cy="92868"/>
            </a:xfrm>
            <a:custGeom>
              <a:avLst/>
              <a:gdLst>
                <a:gd name="connsiteX0" fmla="*/ 0 w 92823"/>
                <a:gd name="connsiteY0" fmla="*/ 46434 h 92868"/>
                <a:gd name="connsiteX1" fmla="*/ 46411 w 92823"/>
                <a:gd name="connsiteY1" fmla="*/ 0 h 92868"/>
                <a:gd name="connsiteX2" fmla="*/ 92824 w 92823"/>
                <a:gd name="connsiteY2" fmla="*/ 46434 h 92868"/>
                <a:gd name="connsiteX3" fmla="*/ 46411 w 92823"/>
                <a:gd name="connsiteY3" fmla="*/ 92869 h 92868"/>
                <a:gd name="connsiteX4" fmla="*/ 0 w 92823"/>
                <a:gd name="connsiteY4" fmla="*/ 46434 h 92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23" h="92868">
                  <a:moveTo>
                    <a:pt x="0" y="46434"/>
                  </a:moveTo>
                  <a:cubicBezTo>
                    <a:pt x="0" y="21431"/>
                    <a:pt x="20529" y="0"/>
                    <a:pt x="46411" y="0"/>
                  </a:cubicBezTo>
                  <a:cubicBezTo>
                    <a:pt x="71403" y="0"/>
                    <a:pt x="92824" y="20538"/>
                    <a:pt x="92824" y="46434"/>
                  </a:cubicBezTo>
                  <a:cubicBezTo>
                    <a:pt x="92824" y="71438"/>
                    <a:pt x="72295" y="92869"/>
                    <a:pt x="46411" y="92869"/>
                  </a:cubicBezTo>
                  <a:cubicBezTo>
                    <a:pt x="20529" y="92869"/>
                    <a:pt x="0" y="72331"/>
                    <a:pt x="0" y="46434"/>
                  </a:cubicBezTo>
                  <a:close/>
                </a:path>
              </a:pathLst>
            </a:custGeom>
            <a:solidFill>
              <a:srgbClr val="414042"/>
            </a:solidFill>
            <a:ln w="89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E5608350-3EAC-0D28-13F6-361A3F17200E}"/>
                </a:ext>
              </a:extLst>
            </p:cNvPr>
            <p:cNvSpPr/>
            <p:nvPr/>
          </p:nvSpPr>
          <p:spPr>
            <a:xfrm>
              <a:off x="8612050" y="4168505"/>
              <a:ext cx="92823" cy="92868"/>
            </a:xfrm>
            <a:custGeom>
              <a:avLst/>
              <a:gdLst>
                <a:gd name="connsiteX0" fmla="*/ 0 w 92823"/>
                <a:gd name="connsiteY0" fmla="*/ 46434 h 92868"/>
                <a:gd name="connsiteX1" fmla="*/ 46411 w 92823"/>
                <a:gd name="connsiteY1" fmla="*/ 0 h 92868"/>
                <a:gd name="connsiteX2" fmla="*/ 92823 w 92823"/>
                <a:gd name="connsiteY2" fmla="*/ 46434 h 92868"/>
                <a:gd name="connsiteX3" fmla="*/ 46411 w 92823"/>
                <a:gd name="connsiteY3" fmla="*/ 92869 h 92868"/>
                <a:gd name="connsiteX4" fmla="*/ 0 w 92823"/>
                <a:gd name="connsiteY4" fmla="*/ 46434 h 92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23" h="92868">
                  <a:moveTo>
                    <a:pt x="0" y="46434"/>
                  </a:moveTo>
                  <a:cubicBezTo>
                    <a:pt x="0" y="21431"/>
                    <a:pt x="20528" y="0"/>
                    <a:pt x="46411" y="0"/>
                  </a:cubicBezTo>
                  <a:cubicBezTo>
                    <a:pt x="71403" y="0"/>
                    <a:pt x="92823" y="20538"/>
                    <a:pt x="92823" y="46434"/>
                  </a:cubicBezTo>
                  <a:cubicBezTo>
                    <a:pt x="92823" y="71438"/>
                    <a:pt x="72295" y="92869"/>
                    <a:pt x="46411" y="92869"/>
                  </a:cubicBezTo>
                  <a:cubicBezTo>
                    <a:pt x="20528" y="92869"/>
                    <a:pt x="0" y="72331"/>
                    <a:pt x="0" y="46434"/>
                  </a:cubicBezTo>
                  <a:close/>
                </a:path>
              </a:pathLst>
            </a:custGeom>
            <a:solidFill>
              <a:srgbClr val="414042"/>
            </a:solidFill>
            <a:ln w="8925"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DB6C38EA-711A-C408-A334-FD52800C59F2}"/>
                </a:ext>
              </a:extLst>
            </p:cNvPr>
            <p:cNvSpPr/>
            <p:nvPr/>
          </p:nvSpPr>
          <p:spPr>
            <a:xfrm>
              <a:off x="6324024" y="3004967"/>
              <a:ext cx="4131571" cy="1886843"/>
            </a:xfrm>
            <a:custGeom>
              <a:avLst/>
              <a:gdLst>
                <a:gd name="connsiteX0" fmla="*/ 903708 w 4131571"/>
                <a:gd name="connsiteY0" fmla="*/ 1886843 h 1886843"/>
                <a:gd name="connsiteX1" fmla="*/ 464 w 4131571"/>
                <a:gd name="connsiteY1" fmla="*/ 1212652 h 1886843"/>
                <a:gd name="connsiteX2" fmla="*/ 7605 w 4131571"/>
                <a:gd name="connsiteY2" fmla="*/ 1199257 h 1886843"/>
                <a:gd name="connsiteX3" fmla="*/ 20993 w 4131571"/>
                <a:gd name="connsiteY3" fmla="*/ 1206401 h 1886843"/>
                <a:gd name="connsiteX4" fmla="*/ 903708 w 4131571"/>
                <a:gd name="connsiteY4" fmla="*/ 1864519 h 1886843"/>
                <a:gd name="connsiteX5" fmla="*/ 1786423 w 4131571"/>
                <a:gd name="connsiteY5" fmla="*/ 1206401 h 1886843"/>
                <a:gd name="connsiteX6" fmla="*/ 1797133 w 4131571"/>
                <a:gd name="connsiteY6" fmla="*/ 1198364 h 1886843"/>
                <a:gd name="connsiteX7" fmla="*/ 1972070 w 4131571"/>
                <a:gd name="connsiteY7" fmla="*/ 1198364 h 1886843"/>
                <a:gd name="connsiteX8" fmla="*/ 2122015 w 4131571"/>
                <a:gd name="connsiteY8" fmla="*/ 674191 h 1886843"/>
                <a:gd name="connsiteX9" fmla="*/ 2132726 w 4131571"/>
                <a:gd name="connsiteY9" fmla="*/ 666155 h 1886843"/>
                <a:gd name="connsiteX10" fmla="*/ 2326405 w 4131571"/>
                <a:gd name="connsiteY10" fmla="*/ 666155 h 1886843"/>
                <a:gd name="connsiteX11" fmla="*/ 3227863 w 4131571"/>
                <a:gd name="connsiteY11" fmla="*/ 0 h 1886843"/>
                <a:gd name="connsiteX12" fmla="*/ 4131107 w 4131571"/>
                <a:gd name="connsiteY12" fmla="*/ 674191 h 1886843"/>
                <a:gd name="connsiteX13" fmla="*/ 4123967 w 4131571"/>
                <a:gd name="connsiteY13" fmla="*/ 687586 h 1886843"/>
                <a:gd name="connsiteX14" fmla="*/ 4110579 w 4131571"/>
                <a:gd name="connsiteY14" fmla="*/ 680442 h 1886843"/>
                <a:gd name="connsiteX15" fmla="*/ 3227863 w 4131571"/>
                <a:gd name="connsiteY15" fmla="*/ 22324 h 1886843"/>
                <a:gd name="connsiteX16" fmla="*/ 2345148 w 4131571"/>
                <a:gd name="connsiteY16" fmla="*/ 680442 h 1886843"/>
                <a:gd name="connsiteX17" fmla="*/ 2334438 w 4131571"/>
                <a:gd name="connsiteY17" fmla="*/ 688479 h 1886843"/>
                <a:gd name="connsiteX18" fmla="*/ 2140759 w 4131571"/>
                <a:gd name="connsiteY18" fmla="*/ 688479 h 1886843"/>
                <a:gd name="connsiteX19" fmla="*/ 1990813 w 4131571"/>
                <a:gd name="connsiteY19" fmla="*/ 1212652 h 1886843"/>
                <a:gd name="connsiteX20" fmla="*/ 1980103 w 4131571"/>
                <a:gd name="connsiteY20" fmla="*/ 1220688 h 1886843"/>
                <a:gd name="connsiteX21" fmla="*/ 1804274 w 4131571"/>
                <a:gd name="connsiteY21" fmla="*/ 1220688 h 1886843"/>
                <a:gd name="connsiteX22" fmla="*/ 903708 w 4131571"/>
                <a:gd name="connsiteY22" fmla="*/ 1886843 h 1886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131571" h="1886843">
                  <a:moveTo>
                    <a:pt x="903708" y="1886843"/>
                  </a:moveTo>
                  <a:cubicBezTo>
                    <a:pt x="489573" y="1886843"/>
                    <a:pt x="118279" y="1610023"/>
                    <a:pt x="464" y="1212652"/>
                  </a:cubicBezTo>
                  <a:cubicBezTo>
                    <a:pt x="-1320" y="1207294"/>
                    <a:pt x="2249" y="1201043"/>
                    <a:pt x="7605" y="1199257"/>
                  </a:cubicBezTo>
                  <a:cubicBezTo>
                    <a:pt x="12960" y="1197471"/>
                    <a:pt x="19208" y="1201043"/>
                    <a:pt x="20993" y="1206401"/>
                  </a:cubicBezTo>
                  <a:cubicBezTo>
                    <a:pt x="136129" y="1593949"/>
                    <a:pt x="499390" y="1864519"/>
                    <a:pt x="903708" y="1864519"/>
                  </a:cubicBezTo>
                  <a:cubicBezTo>
                    <a:pt x="1308025" y="1864519"/>
                    <a:pt x="1671286" y="1593949"/>
                    <a:pt x="1786423" y="1206401"/>
                  </a:cubicBezTo>
                  <a:cubicBezTo>
                    <a:pt x="1788208" y="1201936"/>
                    <a:pt x="1791778" y="1198364"/>
                    <a:pt x="1797133" y="1198364"/>
                  </a:cubicBezTo>
                  <a:lnTo>
                    <a:pt x="1972070" y="1198364"/>
                  </a:lnTo>
                  <a:lnTo>
                    <a:pt x="2122015" y="674191"/>
                  </a:lnTo>
                  <a:cubicBezTo>
                    <a:pt x="2122908" y="669727"/>
                    <a:pt x="2127371" y="666155"/>
                    <a:pt x="2132726" y="666155"/>
                  </a:cubicBezTo>
                  <a:lnTo>
                    <a:pt x="2326405" y="666155"/>
                  </a:lnTo>
                  <a:cubicBezTo>
                    <a:pt x="2446897" y="273249"/>
                    <a:pt x="2816406" y="0"/>
                    <a:pt x="3227863" y="0"/>
                  </a:cubicBezTo>
                  <a:cubicBezTo>
                    <a:pt x="3641999" y="0"/>
                    <a:pt x="4013292" y="276820"/>
                    <a:pt x="4131107" y="674191"/>
                  </a:cubicBezTo>
                  <a:cubicBezTo>
                    <a:pt x="4132892" y="679549"/>
                    <a:pt x="4129321" y="685800"/>
                    <a:pt x="4123967" y="687586"/>
                  </a:cubicBezTo>
                  <a:cubicBezTo>
                    <a:pt x="4118612" y="689372"/>
                    <a:pt x="4112364" y="685800"/>
                    <a:pt x="4110579" y="680442"/>
                  </a:cubicBezTo>
                  <a:cubicBezTo>
                    <a:pt x="3995442" y="292894"/>
                    <a:pt x="3632181" y="22324"/>
                    <a:pt x="3227863" y="22324"/>
                  </a:cubicBezTo>
                  <a:cubicBezTo>
                    <a:pt x="2823546" y="22324"/>
                    <a:pt x="2460285" y="292894"/>
                    <a:pt x="2345148" y="680442"/>
                  </a:cubicBezTo>
                  <a:cubicBezTo>
                    <a:pt x="2343363" y="684907"/>
                    <a:pt x="2339793" y="688479"/>
                    <a:pt x="2334438" y="688479"/>
                  </a:cubicBezTo>
                  <a:lnTo>
                    <a:pt x="2140759" y="688479"/>
                  </a:lnTo>
                  <a:lnTo>
                    <a:pt x="1990813" y="1212652"/>
                  </a:lnTo>
                  <a:cubicBezTo>
                    <a:pt x="1989920" y="1217116"/>
                    <a:pt x="1985458" y="1220688"/>
                    <a:pt x="1980103" y="1220688"/>
                  </a:cubicBezTo>
                  <a:lnTo>
                    <a:pt x="1804274" y="1220688"/>
                  </a:lnTo>
                  <a:cubicBezTo>
                    <a:pt x="1684674" y="1613594"/>
                    <a:pt x="1315166" y="1886843"/>
                    <a:pt x="903708" y="1886843"/>
                  </a:cubicBezTo>
                  <a:close/>
                </a:path>
              </a:pathLst>
            </a:custGeom>
            <a:solidFill>
              <a:schemeClr val="accent4"/>
            </a:solidFill>
            <a:ln w="89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2392DD02-5C60-F082-8E11-4ABBD675EF9D}"/>
                </a:ext>
              </a:extLst>
            </p:cNvPr>
            <p:cNvSpPr/>
            <p:nvPr/>
          </p:nvSpPr>
          <p:spPr>
            <a:xfrm>
              <a:off x="6288786" y="4168505"/>
              <a:ext cx="92823" cy="92868"/>
            </a:xfrm>
            <a:custGeom>
              <a:avLst/>
              <a:gdLst>
                <a:gd name="connsiteX0" fmla="*/ 0 w 92823"/>
                <a:gd name="connsiteY0" fmla="*/ 46434 h 92868"/>
                <a:gd name="connsiteX1" fmla="*/ 46412 w 92823"/>
                <a:gd name="connsiteY1" fmla="*/ 0 h 92868"/>
                <a:gd name="connsiteX2" fmla="*/ 92824 w 92823"/>
                <a:gd name="connsiteY2" fmla="*/ 46434 h 92868"/>
                <a:gd name="connsiteX3" fmla="*/ 46412 w 92823"/>
                <a:gd name="connsiteY3" fmla="*/ 92869 h 92868"/>
                <a:gd name="connsiteX4" fmla="*/ 0 w 92823"/>
                <a:gd name="connsiteY4" fmla="*/ 46434 h 92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23" h="92868">
                  <a:moveTo>
                    <a:pt x="0" y="46434"/>
                  </a:moveTo>
                  <a:cubicBezTo>
                    <a:pt x="0" y="21431"/>
                    <a:pt x="20529" y="0"/>
                    <a:pt x="46412" y="0"/>
                  </a:cubicBezTo>
                  <a:cubicBezTo>
                    <a:pt x="71403" y="0"/>
                    <a:pt x="92824" y="20538"/>
                    <a:pt x="92824" y="46434"/>
                  </a:cubicBezTo>
                  <a:cubicBezTo>
                    <a:pt x="92824" y="71438"/>
                    <a:pt x="72295" y="92869"/>
                    <a:pt x="46412" y="92869"/>
                  </a:cubicBezTo>
                  <a:cubicBezTo>
                    <a:pt x="20529" y="92869"/>
                    <a:pt x="0" y="72331"/>
                    <a:pt x="0" y="46434"/>
                  </a:cubicBezTo>
                  <a:close/>
                </a:path>
              </a:pathLst>
            </a:custGeom>
            <a:solidFill>
              <a:srgbClr val="414042"/>
            </a:solidFill>
            <a:ln w="892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7B1B9E1B-EA57-A900-6D09-163210125D99}"/>
                </a:ext>
              </a:extLst>
            </p:cNvPr>
            <p:cNvSpPr/>
            <p:nvPr/>
          </p:nvSpPr>
          <p:spPr>
            <a:xfrm>
              <a:off x="10398008" y="3637188"/>
              <a:ext cx="92823" cy="92868"/>
            </a:xfrm>
            <a:custGeom>
              <a:avLst/>
              <a:gdLst>
                <a:gd name="connsiteX0" fmla="*/ 0 w 92823"/>
                <a:gd name="connsiteY0" fmla="*/ 46434 h 92868"/>
                <a:gd name="connsiteX1" fmla="*/ 46411 w 92823"/>
                <a:gd name="connsiteY1" fmla="*/ 0 h 92868"/>
                <a:gd name="connsiteX2" fmla="*/ 92824 w 92823"/>
                <a:gd name="connsiteY2" fmla="*/ 46434 h 92868"/>
                <a:gd name="connsiteX3" fmla="*/ 46411 w 92823"/>
                <a:gd name="connsiteY3" fmla="*/ 92869 h 92868"/>
                <a:gd name="connsiteX4" fmla="*/ 0 w 92823"/>
                <a:gd name="connsiteY4" fmla="*/ 46434 h 92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23" h="92868">
                  <a:moveTo>
                    <a:pt x="0" y="46434"/>
                  </a:moveTo>
                  <a:cubicBezTo>
                    <a:pt x="0" y="21431"/>
                    <a:pt x="20529" y="0"/>
                    <a:pt x="46411" y="0"/>
                  </a:cubicBezTo>
                  <a:cubicBezTo>
                    <a:pt x="71403" y="0"/>
                    <a:pt x="92824" y="20538"/>
                    <a:pt x="92824" y="46434"/>
                  </a:cubicBezTo>
                  <a:cubicBezTo>
                    <a:pt x="92824" y="71438"/>
                    <a:pt x="72295" y="92869"/>
                    <a:pt x="46411" y="92869"/>
                  </a:cubicBezTo>
                  <a:cubicBezTo>
                    <a:pt x="20529" y="91976"/>
                    <a:pt x="0" y="71438"/>
                    <a:pt x="0" y="46434"/>
                  </a:cubicBezTo>
                  <a:close/>
                </a:path>
              </a:pathLst>
            </a:custGeom>
            <a:solidFill>
              <a:srgbClr val="414042"/>
            </a:solidFill>
            <a:ln w="89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EA3228D9-460A-E4F6-BC4C-6DCEF886D363}"/>
                </a:ext>
              </a:extLst>
            </p:cNvPr>
            <p:cNvSpPr/>
            <p:nvPr/>
          </p:nvSpPr>
          <p:spPr>
            <a:xfrm>
              <a:off x="4000760" y="3004967"/>
              <a:ext cx="4131571" cy="1886843"/>
            </a:xfrm>
            <a:custGeom>
              <a:avLst/>
              <a:gdLst>
                <a:gd name="connsiteX0" fmla="*/ 903708 w 4131571"/>
                <a:gd name="connsiteY0" fmla="*/ 1886843 h 1886843"/>
                <a:gd name="connsiteX1" fmla="*/ 464 w 4131571"/>
                <a:gd name="connsiteY1" fmla="*/ 1212652 h 1886843"/>
                <a:gd name="connsiteX2" fmla="*/ 7605 w 4131571"/>
                <a:gd name="connsiteY2" fmla="*/ 1199257 h 1886843"/>
                <a:gd name="connsiteX3" fmla="*/ 20993 w 4131571"/>
                <a:gd name="connsiteY3" fmla="*/ 1206401 h 1886843"/>
                <a:gd name="connsiteX4" fmla="*/ 903708 w 4131571"/>
                <a:gd name="connsiteY4" fmla="*/ 1864519 h 1886843"/>
                <a:gd name="connsiteX5" fmla="*/ 1786423 w 4131571"/>
                <a:gd name="connsiteY5" fmla="*/ 1206401 h 1886843"/>
                <a:gd name="connsiteX6" fmla="*/ 1797133 w 4131571"/>
                <a:gd name="connsiteY6" fmla="*/ 1198364 h 1886843"/>
                <a:gd name="connsiteX7" fmla="*/ 1972070 w 4131571"/>
                <a:gd name="connsiteY7" fmla="*/ 1198364 h 1886843"/>
                <a:gd name="connsiteX8" fmla="*/ 2122015 w 4131571"/>
                <a:gd name="connsiteY8" fmla="*/ 674191 h 1886843"/>
                <a:gd name="connsiteX9" fmla="*/ 2132726 w 4131571"/>
                <a:gd name="connsiteY9" fmla="*/ 666155 h 1886843"/>
                <a:gd name="connsiteX10" fmla="*/ 2326406 w 4131571"/>
                <a:gd name="connsiteY10" fmla="*/ 666155 h 1886843"/>
                <a:gd name="connsiteX11" fmla="*/ 3227864 w 4131571"/>
                <a:gd name="connsiteY11" fmla="*/ 0 h 1886843"/>
                <a:gd name="connsiteX12" fmla="*/ 4131107 w 4131571"/>
                <a:gd name="connsiteY12" fmla="*/ 674191 h 1886843"/>
                <a:gd name="connsiteX13" fmla="*/ 4123967 w 4131571"/>
                <a:gd name="connsiteY13" fmla="*/ 687586 h 1886843"/>
                <a:gd name="connsiteX14" fmla="*/ 4110579 w 4131571"/>
                <a:gd name="connsiteY14" fmla="*/ 680442 h 1886843"/>
                <a:gd name="connsiteX15" fmla="*/ 3227864 w 4131571"/>
                <a:gd name="connsiteY15" fmla="*/ 22324 h 1886843"/>
                <a:gd name="connsiteX16" fmla="*/ 2345149 w 4131571"/>
                <a:gd name="connsiteY16" fmla="*/ 680442 h 1886843"/>
                <a:gd name="connsiteX17" fmla="*/ 2334438 w 4131571"/>
                <a:gd name="connsiteY17" fmla="*/ 688479 h 1886843"/>
                <a:gd name="connsiteX18" fmla="*/ 2139866 w 4131571"/>
                <a:gd name="connsiteY18" fmla="*/ 688479 h 1886843"/>
                <a:gd name="connsiteX19" fmla="*/ 1989920 w 4131571"/>
                <a:gd name="connsiteY19" fmla="*/ 1212652 h 1886843"/>
                <a:gd name="connsiteX20" fmla="*/ 1979210 w 4131571"/>
                <a:gd name="connsiteY20" fmla="*/ 1220688 h 1886843"/>
                <a:gd name="connsiteX21" fmla="*/ 1803381 w 4131571"/>
                <a:gd name="connsiteY21" fmla="*/ 1220688 h 1886843"/>
                <a:gd name="connsiteX22" fmla="*/ 903708 w 4131571"/>
                <a:gd name="connsiteY22" fmla="*/ 1886843 h 1886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131571" h="1886843">
                  <a:moveTo>
                    <a:pt x="903708" y="1886843"/>
                  </a:moveTo>
                  <a:cubicBezTo>
                    <a:pt x="489573" y="1886843"/>
                    <a:pt x="118279" y="1610023"/>
                    <a:pt x="464" y="1212652"/>
                  </a:cubicBezTo>
                  <a:cubicBezTo>
                    <a:pt x="-1321" y="1207294"/>
                    <a:pt x="2249" y="1201043"/>
                    <a:pt x="7605" y="1199257"/>
                  </a:cubicBezTo>
                  <a:cubicBezTo>
                    <a:pt x="12960" y="1197471"/>
                    <a:pt x="19208" y="1201043"/>
                    <a:pt x="20993" y="1206401"/>
                  </a:cubicBezTo>
                  <a:cubicBezTo>
                    <a:pt x="136129" y="1593949"/>
                    <a:pt x="499390" y="1864519"/>
                    <a:pt x="903708" y="1864519"/>
                  </a:cubicBezTo>
                  <a:cubicBezTo>
                    <a:pt x="1308025" y="1864519"/>
                    <a:pt x="1671286" y="1593949"/>
                    <a:pt x="1786423" y="1206401"/>
                  </a:cubicBezTo>
                  <a:cubicBezTo>
                    <a:pt x="1788208" y="1201936"/>
                    <a:pt x="1791778" y="1198364"/>
                    <a:pt x="1797133" y="1198364"/>
                  </a:cubicBezTo>
                  <a:lnTo>
                    <a:pt x="1972070" y="1198364"/>
                  </a:lnTo>
                  <a:lnTo>
                    <a:pt x="2122015" y="674191"/>
                  </a:lnTo>
                  <a:cubicBezTo>
                    <a:pt x="2122908" y="669727"/>
                    <a:pt x="2127370" y="666155"/>
                    <a:pt x="2132726" y="666155"/>
                  </a:cubicBezTo>
                  <a:lnTo>
                    <a:pt x="2326406" y="666155"/>
                  </a:lnTo>
                  <a:cubicBezTo>
                    <a:pt x="2446898" y="273249"/>
                    <a:pt x="2816406" y="0"/>
                    <a:pt x="3227864" y="0"/>
                  </a:cubicBezTo>
                  <a:cubicBezTo>
                    <a:pt x="3641999" y="0"/>
                    <a:pt x="4013293" y="276820"/>
                    <a:pt x="4131107" y="674191"/>
                  </a:cubicBezTo>
                  <a:cubicBezTo>
                    <a:pt x="4132892" y="679549"/>
                    <a:pt x="4129322" y="685800"/>
                    <a:pt x="4123967" y="687586"/>
                  </a:cubicBezTo>
                  <a:cubicBezTo>
                    <a:pt x="4118612" y="689372"/>
                    <a:pt x="4112364" y="685800"/>
                    <a:pt x="4110579" y="680442"/>
                  </a:cubicBezTo>
                  <a:cubicBezTo>
                    <a:pt x="3995442" y="292894"/>
                    <a:pt x="3632181" y="22324"/>
                    <a:pt x="3227864" y="22324"/>
                  </a:cubicBezTo>
                  <a:cubicBezTo>
                    <a:pt x="2823546" y="22324"/>
                    <a:pt x="2460286" y="292894"/>
                    <a:pt x="2345149" y="680442"/>
                  </a:cubicBezTo>
                  <a:cubicBezTo>
                    <a:pt x="2343363" y="684907"/>
                    <a:pt x="2339794" y="688479"/>
                    <a:pt x="2334438" y="688479"/>
                  </a:cubicBezTo>
                  <a:lnTo>
                    <a:pt x="2139866" y="688479"/>
                  </a:lnTo>
                  <a:lnTo>
                    <a:pt x="1989920" y="1212652"/>
                  </a:lnTo>
                  <a:cubicBezTo>
                    <a:pt x="1989028" y="1217116"/>
                    <a:pt x="1984565" y="1220688"/>
                    <a:pt x="1979210" y="1220688"/>
                  </a:cubicBezTo>
                  <a:lnTo>
                    <a:pt x="1803381" y="1220688"/>
                  </a:lnTo>
                  <a:cubicBezTo>
                    <a:pt x="1683782" y="1613594"/>
                    <a:pt x="1315165" y="1886843"/>
                    <a:pt x="903708" y="1886843"/>
                  </a:cubicBezTo>
                  <a:close/>
                </a:path>
              </a:pathLst>
            </a:custGeom>
            <a:solidFill>
              <a:schemeClr val="accent4"/>
            </a:solidFill>
            <a:ln w="89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C390F63D-6B32-1ADE-E5DB-30C6239A2D33}"/>
                </a:ext>
              </a:extLst>
            </p:cNvPr>
            <p:cNvSpPr/>
            <p:nvPr/>
          </p:nvSpPr>
          <p:spPr>
            <a:xfrm>
              <a:off x="3964631" y="4168505"/>
              <a:ext cx="92823" cy="92868"/>
            </a:xfrm>
            <a:custGeom>
              <a:avLst/>
              <a:gdLst>
                <a:gd name="connsiteX0" fmla="*/ 0 w 92823"/>
                <a:gd name="connsiteY0" fmla="*/ 46434 h 92868"/>
                <a:gd name="connsiteX1" fmla="*/ 46412 w 92823"/>
                <a:gd name="connsiteY1" fmla="*/ 0 h 92868"/>
                <a:gd name="connsiteX2" fmla="*/ 92823 w 92823"/>
                <a:gd name="connsiteY2" fmla="*/ 46434 h 92868"/>
                <a:gd name="connsiteX3" fmla="*/ 46412 w 92823"/>
                <a:gd name="connsiteY3" fmla="*/ 92869 h 92868"/>
                <a:gd name="connsiteX4" fmla="*/ 0 w 92823"/>
                <a:gd name="connsiteY4" fmla="*/ 46434 h 92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23" h="92868">
                  <a:moveTo>
                    <a:pt x="0" y="46434"/>
                  </a:moveTo>
                  <a:cubicBezTo>
                    <a:pt x="0" y="21431"/>
                    <a:pt x="20528" y="0"/>
                    <a:pt x="46412" y="0"/>
                  </a:cubicBezTo>
                  <a:cubicBezTo>
                    <a:pt x="72295" y="0"/>
                    <a:pt x="92823" y="20538"/>
                    <a:pt x="92823" y="46434"/>
                  </a:cubicBezTo>
                  <a:cubicBezTo>
                    <a:pt x="92823" y="71438"/>
                    <a:pt x="72295" y="92869"/>
                    <a:pt x="46412" y="92869"/>
                  </a:cubicBezTo>
                  <a:cubicBezTo>
                    <a:pt x="20528" y="92869"/>
                    <a:pt x="0" y="72331"/>
                    <a:pt x="0" y="46434"/>
                  </a:cubicBezTo>
                  <a:close/>
                </a:path>
              </a:pathLst>
            </a:custGeom>
            <a:solidFill>
              <a:srgbClr val="414042"/>
            </a:solidFill>
            <a:ln w="89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CD8AE338-674D-9782-B33A-DAEDE836DAEE}"/>
                </a:ext>
              </a:extLst>
            </p:cNvPr>
            <p:cNvSpPr/>
            <p:nvPr/>
          </p:nvSpPr>
          <p:spPr>
            <a:xfrm>
              <a:off x="8074745" y="3637188"/>
              <a:ext cx="92823" cy="92868"/>
            </a:xfrm>
            <a:custGeom>
              <a:avLst/>
              <a:gdLst>
                <a:gd name="connsiteX0" fmla="*/ 0 w 92823"/>
                <a:gd name="connsiteY0" fmla="*/ 46434 h 92868"/>
                <a:gd name="connsiteX1" fmla="*/ 46412 w 92823"/>
                <a:gd name="connsiteY1" fmla="*/ 0 h 92868"/>
                <a:gd name="connsiteX2" fmla="*/ 92823 w 92823"/>
                <a:gd name="connsiteY2" fmla="*/ 46434 h 92868"/>
                <a:gd name="connsiteX3" fmla="*/ 46412 w 92823"/>
                <a:gd name="connsiteY3" fmla="*/ 92869 h 92868"/>
                <a:gd name="connsiteX4" fmla="*/ 0 w 92823"/>
                <a:gd name="connsiteY4" fmla="*/ 46434 h 92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23" h="92868">
                  <a:moveTo>
                    <a:pt x="0" y="46434"/>
                  </a:moveTo>
                  <a:cubicBezTo>
                    <a:pt x="0" y="21431"/>
                    <a:pt x="20528" y="0"/>
                    <a:pt x="46412" y="0"/>
                  </a:cubicBezTo>
                  <a:cubicBezTo>
                    <a:pt x="71403" y="0"/>
                    <a:pt x="92823" y="20538"/>
                    <a:pt x="92823" y="46434"/>
                  </a:cubicBezTo>
                  <a:cubicBezTo>
                    <a:pt x="92823" y="71438"/>
                    <a:pt x="72295" y="92869"/>
                    <a:pt x="46412" y="92869"/>
                  </a:cubicBezTo>
                  <a:cubicBezTo>
                    <a:pt x="20528" y="91976"/>
                    <a:pt x="0" y="71438"/>
                    <a:pt x="0" y="46434"/>
                  </a:cubicBezTo>
                  <a:close/>
                </a:path>
              </a:pathLst>
            </a:custGeom>
            <a:solidFill>
              <a:srgbClr val="414042"/>
            </a:solidFill>
            <a:ln w="89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C1D65F36-44E3-7E55-89E1-FFFCBC47EC80}"/>
                </a:ext>
              </a:extLst>
            </p:cNvPr>
            <p:cNvSpPr/>
            <p:nvPr/>
          </p:nvSpPr>
          <p:spPr>
            <a:xfrm>
              <a:off x="1676605" y="3004967"/>
              <a:ext cx="4131571" cy="1886843"/>
            </a:xfrm>
            <a:custGeom>
              <a:avLst/>
              <a:gdLst>
                <a:gd name="connsiteX0" fmla="*/ 903708 w 4131571"/>
                <a:gd name="connsiteY0" fmla="*/ 1886843 h 1886843"/>
                <a:gd name="connsiteX1" fmla="*/ 464 w 4131571"/>
                <a:gd name="connsiteY1" fmla="*/ 1212652 h 1886843"/>
                <a:gd name="connsiteX2" fmla="*/ 7605 w 4131571"/>
                <a:gd name="connsiteY2" fmla="*/ 1199257 h 1886843"/>
                <a:gd name="connsiteX3" fmla="*/ 20993 w 4131571"/>
                <a:gd name="connsiteY3" fmla="*/ 1206401 h 1886843"/>
                <a:gd name="connsiteX4" fmla="*/ 903708 w 4131571"/>
                <a:gd name="connsiteY4" fmla="*/ 1864519 h 1886843"/>
                <a:gd name="connsiteX5" fmla="*/ 1786423 w 4131571"/>
                <a:gd name="connsiteY5" fmla="*/ 1206401 h 1886843"/>
                <a:gd name="connsiteX6" fmla="*/ 1797133 w 4131571"/>
                <a:gd name="connsiteY6" fmla="*/ 1198364 h 1886843"/>
                <a:gd name="connsiteX7" fmla="*/ 1972070 w 4131571"/>
                <a:gd name="connsiteY7" fmla="*/ 1198364 h 1886843"/>
                <a:gd name="connsiteX8" fmla="*/ 2122015 w 4131571"/>
                <a:gd name="connsiteY8" fmla="*/ 674191 h 1886843"/>
                <a:gd name="connsiteX9" fmla="*/ 2132726 w 4131571"/>
                <a:gd name="connsiteY9" fmla="*/ 666155 h 1886843"/>
                <a:gd name="connsiteX10" fmla="*/ 2326405 w 4131571"/>
                <a:gd name="connsiteY10" fmla="*/ 666155 h 1886843"/>
                <a:gd name="connsiteX11" fmla="*/ 3227864 w 4131571"/>
                <a:gd name="connsiteY11" fmla="*/ 0 h 1886843"/>
                <a:gd name="connsiteX12" fmla="*/ 4131107 w 4131571"/>
                <a:gd name="connsiteY12" fmla="*/ 674191 h 1886843"/>
                <a:gd name="connsiteX13" fmla="*/ 4123967 w 4131571"/>
                <a:gd name="connsiteY13" fmla="*/ 687586 h 1886843"/>
                <a:gd name="connsiteX14" fmla="*/ 4110579 w 4131571"/>
                <a:gd name="connsiteY14" fmla="*/ 680442 h 1886843"/>
                <a:gd name="connsiteX15" fmla="*/ 3227864 w 4131571"/>
                <a:gd name="connsiteY15" fmla="*/ 22324 h 1886843"/>
                <a:gd name="connsiteX16" fmla="*/ 2345149 w 4131571"/>
                <a:gd name="connsiteY16" fmla="*/ 680442 h 1886843"/>
                <a:gd name="connsiteX17" fmla="*/ 2334438 w 4131571"/>
                <a:gd name="connsiteY17" fmla="*/ 688479 h 1886843"/>
                <a:gd name="connsiteX18" fmla="*/ 2140759 w 4131571"/>
                <a:gd name="connsiteY18" fmla="*/ 688479 h 1886843"/>
                <a:gd name="connsiteX19" fmla="*/ 1990813 w 4131571"/>
                <a:gd name="connsiteY19" fmla="*/ 1212652 h 1886843"/>
                <a:gd name="connsiteX20" fmla="*/ 1980103 w 4131571"/>
                <a:gd name="connsiteY20" fmla="*/ 1220688 h 1886843"/>
                <a:gd name="connsiteX21" fmla="*/ 1804274 w 4131571"/>
                <a:gd name="connsiteY21" fmla="*/ 1220688 h 1886843"/>
                <a:gd name="connsiteX22" fmla="*/ 903708 w 4131571"/>
                <a:gd name="connsiteY22" fmla="*/ 1886843 h 1886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131571" h="1886843">
                  <a:moveTo>
                    <a:pt x="903708" y="1886843"/>
                  </a:moveTo>
                  <a:cubicBezTo>
                    <a:pt x="489572" y="1886843"/>
                    <a:pt x="118279" y="1610023"/>
                    <a:pt x="464" y="1212652"/>
                  </a:cubicBezTo>
                  <a:cubicBezTo>
                    <a:pt x="-1321" y="1207294"/>
                    <a:pt x="2250" y="1201043"/>
                    <a:pt x="7605" y="1199257"/>
                  </a:cubicBezTo>
                  <a:cubicBezTo>
                    <a:pt x="12960" y="1197471"/>
                    <a:pt x="19208" y="1201043"/>
                    <a:pt x="20993" y="1206401"/>
                  </a:cubicBezTo>
                  <a:cubicBezTo>
                    <a:pt x="136129" y="1593949"/>
                    <a:pt x="499390" y="1864519"/>
                    <a:pt x="903708" y="1864519"/>
                  </a:cubicBezTo>
                  <a:cubicBezTo>
                    <a:pt x="1308025" y="1864519"/>
                    <a:pt x="1671286" y="1593949"/>
                    <a:pt x="1786423" y="1206401"/>
                  </a:cubicBezTo>
                  <a:cubicBezTo>
                    <a:pt x="1788208" y="1201936"/>
                    <a:pt x="1791778" y="1198364"/>
                    <a:pt x="1797133" y="1198364"/>
                  </a:cubicBezTo>
                  <a:lnTo>
                    <a:pt x="1972070" y="1198364"/>
                  </a:lnTo>
                  <a:lnTo>
                    <a:pt x="2122015" y="674191"/>
                  </a:lnTo>
                  <a:cubicBezTo>
                    <a:pt x="2122908" y="669727"/>
                    <a:pt x="2127371" y="666155"/>
                    <a:pt x="2132726" y="666155"/>
                  </a:cubicBezTo>
                  <a:lnTo>
                    <a:pt x="2326405" y="666155"/>
                  </a:lnTo>
                  <a:cubicBezTo>
                    <a:pt x="2446897" y="273249"/>
                    <a:pt x="2816406" y="0"/>
                    <a:pt x="3227864" y="0"/>
                  </a:cubicBezTo>
                  <a:cubicBezTo>
                    <a:pt x="3641999" y="0"/>
                    <a:pt x="4013293" y="276820"/>
                    <a:pt x="4131107" y="674191"/>
                  </a:cubicBezTo>
                  <a:cubicBezTo>
                    <a:pt x="4132892" y="679549"/>
                    <a:pt x="4129322" y="685800"/>
                    <a:pt x="4123967" y="687586"/>
                  </a:cubicBezTo>
                  <a:cubicBezTo>
                    <a:pt x="4118611" y="689372"/>
                    <a:pt x="4112364" y="685800"/>
                    <a:pt x="4110579" y="680442"/>
                  </a:cubicBezTo>
                  <a:cubicBezTo>
                    <a:pt x="3995442" y="292894"/>
                    <a:pt x="3632181" y="22324"/>
                    <a:pt x="3227864" y="22324"/>
                  </a:cubicBezTo>
                  <a:cubicBezTo>
                    <a:pt x="2823546" y="22324"/>
                    <a:pt x="2460285" y="292894"/>
                    <a:pt x="2345149" y="680442"/>
                  </a:cubicBezTo>
                  <a:cubicBezTo>
                    <a:pt x="2343363" y="684907"/>
                    <a:pt x="2339793" y="688479"/>
                    <a:pt x="2334438" y="688479"/>
                  </a:cubicBezTo>
                  <a:lnTo>
                    <a:pt x="2140759" y="688479"/>
                  </a:lnTo>
                  <a:lnTo>
                    <a:pt x="1990813" y="1212652"/>
                  </a:lnTo>
                  <a:cubicBezTo>
                    <a:pt x="1989920" y="1217116"/>
                    <a:pt x="1985458" y="1220688"/>
                    <a:pt x="1980103" y="1220688"/>
                  </a:cubicBezTo>
                  <a:lnTo>
                    <a:pt x="1804274" y="1220688"/>
                  </a:lnTo>
                  <a:cubicBezTo>
                    <a:pt x="1684674" y="1613594"/>
                    <a:pt x="1315166" y="1886843"/>
                    <a:pt x="903708" y="1886843"/>
                  </a:cubicBezTo>
                  <a:close/>
                </a:path>
              </a:pathLst>
            </a:custGeom>
            <a:solidFill>
              <a:schemeClr val="accent4"/>
            </a:solidFill>
            <a:ln w="892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B34EF601-A2A1-8D11-264A-61B5A5F19653}"/>
                </a:ext>
              </a:extLst>
            </p:cNvPr>
            <p:cNvSpPr/>
            <p:nvPr/>
          </p:nvSpPr>
          <p:spPr>
            <a:xfrm>
              <a:off x="5751482" y="3637188"/>
              <a:ext cx="92823" cy="92868"/>
            </a:xfrm>
            <a:custGeom>
              <a:avLst/>
              <a:gdLst>
                <a:gd name="connsiteX0" fmla="*/ 0 w 92823"/>
                <a:gd name="connsiteY0" fmla="*/ 46434 h 92868"/>
                <a:gd name="connsiteX1" fmla="*/ 46411 w 92823"/>
                <a:gd name="connsiteY1" fmla="*/ 0 h 92868"/>
                <a:gd name="connsiteX2" fmla="*/ 92823 w 92823"/>
                <a:gd name="connsiteY2" fmla="*/ 46434 h 92868"/>
                <a:gd name="connsiteX3" fmla="*/ 46411 w 92823"/>
                <a:gd name="connsiteY3" fmla="*/ 92869 h 92868"/>
                <a:gd name="connsiteX4" fmla="*/ 0 w 92823"/>
                <a:gd name="connsiteY4" fmla="*/ 46434 h 92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23" h="92868">
                  <a:moveTo>
                    <a:pt x="0" y="46434"/>
                  </a:moveTo>
                  <a:cubicBezTo>
                    <a:pt x="0" y="21431"/>
                    <a:pt x="20528" y="0"/>
                    <a:pt x="46411" y="0"/>
                  </a:cubicBezTo>
                  <a:cubicBezTo>
                    <a:pt x="71403" y="0"/>
                    <a:pt x="92823" y="20538"/>
                    <a:pt x="92823" y="46434"/>
                  </a:cubicBezTo>
                  <a:cubicBezTo>
                    <a:pt x="92823" y="71438"/>
                    <a:pt x="72295" y="92869"/>
                    <a:pt x="46411" y="92869"/>
                  </a:cubicBezTo>
                  <a:cubicBezTo>
                    <a:pt x="20528" y="91976"/>
                    <a:pt x="0" y="71438"/>
                    <a:pt x="0" y="46434"/>
                  </a:cubicBezTo>
                  <a:close/>
                </a:path>
              </a:pathLst>
            </a:custGeom>
            <a:solidFill>
              <a:srgbClr val="414042"/>
            </a:solidFill>
            <a:ln w="89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D5D21C9F-A6FD-24A8-7984-17EC8861163D}"/>
                </a:ext>
              </a:extLst>
            </p:cNvPr>
            <p:cNvSpPr/>
            <p:nvPr/>
          </p:nvSpPr>
          <p:spPr>
            <a:xfrm>
              <a:off x="1641368" y="4168505"/>
              <a:ext cx="92823" cy="92868"/>
            </a:xfrm>
            <a:custGeom>
              <a:avLst/>
              <a:gdLst>
                <a:gd name="connsiteX0" fmla="*/ 0 w 92823"/>
                <a:gd name="connsiteY0" fmla="*/ 46434 h 92868"/>
                <a:gd name="connsiteX1" fmla="*/ 46412 w 92823"/>
                <a:gd name="connsiteY1" fmla="*/ 0 h 92868"/>
                <a:gd name="connsiteX2" fmla="*/ 92824 w 92823"/>
                <a:gd name="connsiteY2" fmla="*/ 46434 h 92868"/>
                <a:gd name="connsiteX3" fmla="*/ 46412 w 92823"/>
                <a:gd name="connsiteY3" fmla="*/ 92869 h 92868"/>
                <a:gd name="connsiteX4" fmla="*/ 0 w 92823"/>
                <a:gd name="connsiteY4" fmla="*/ 46434 h 92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23" h="92868">
                  <a:moveTo>
                    <a:pt x="0" y="46434"/>
                  </a:moveTo>
                  <a:cubicBezTo>
                    <a:pt x="0" y="21431"/>
                    <a:pt x="20528" y="0"/>
                    <a:pt x="46412" y="0"/>
                  </a:cubicBezTo>
                  <a:cubicBezTo>
                    <a:pt x="72295" y="0"/>
                    <a:pt x="92824" y="20538"/>
                    <a:pt x="92824" y="46434"/>
                  </a:cubicBezTo>
                  <a:cubicBezTo>
                    <a:pt x="92824" y="71438"/>
                    <a:pt x="72295" y="92869"/>
                    <a:pt x="46412" y="92869"/>
                  </a:cubicBezTo>
                  <a:cubicBezTo>
                    <a:pt x="20528" y="92869"/>
                    <a:pt x="0" y="72331"/>
                    <a:pt x="0" y="46434"/>
                  </a:cubicBezTo>
                  <a:close/>
                </a:path>
              </a:pathLst>
            </a:custGeom>
            <a:solidFill>
              <a:srgbClr val="414042"/>
            </a:solidFill>
            <a:ln w="8925" cap="flat">
              <a:noFill/>
              <a:prstDash val="solid"/>
              <a:miter/>
            </a:ln>
          </p:spPr>
          <p:txBody>
            <a:bodyPr rtlCol="0" anchor="ctr"/>
            <a:lstStyle/>
            <a:p>
              <a:endParaRPr lang="en-US"/>
            </a:p>
          </p:txBody>
        </p:sp>
      </p:grpSp>
      <p:grpSp>
        <p:nvGrpSpPr>
          <p:cNvPr id="82" name="Graphic 2">
            <a:extLst>
              <a:ext uri="{FF2B5EF4-FFF2-40B4-BE49-F238E27FC236}">
                <a16:creationId xmlns:a16="http://schemas.microsoft.com/office/drawing/2014/main" id="{CB9B057B-7BF7-003D-FE96-71966478D3CE}"/>
              </a:ext>
            </a:extLst>
          </p:cNvPr>
          <p:cNvGrpSpPr/>
          <p:nvPr/>
        </p:nvGrpSpPr>
        <p:grpSpPr>
          <a:xfrm>
            <a:off x="2342898" y="2780326"/>
            <a:ext cx="7478200" cy="528637"/>
            <a:chOff x="2342898" y="3163915"/>
            <a:chExt cx="7478200" cy="528637"/>
          </a:xfrm>
          <a:solidFill>
            <a:srgbClr val="414042"/>
          </a:solidFill>
        </p:grpSpPr>
        <p:grpSp>
          <p:nvGrpSpPr>
            <p:cNvPr id="83" name="Graphic 2">
              <a:extLst>
                <a:ext uri="{FF2B5EF4-FFF2-40B4-BE49-F238E27FC236}">
                  <a16:creationId xmlns:a16="http://schemas.microsoft.com/office/drawing/2014/main" id="{57B99389-3764-A10D-08E9-D4E9F2A080C7}"/>
                </a:ext>
              </a:extLst>
            </p:cNvPr>
            <p:cNvGrpSpPr/>
            <p:nvPr/>
          </p:nvGrpSpPr>
          <p:grpSpPr>
            <a:xfrm>
              <a:off x="2342898" y="3163915"/>
              <a:ext cx="476612" cy="528637"/>
              <a:chOff x="2342898" y="3163915"/>
              <a:chExt cx="476612" cy="528637"/>
            </a:xfrm>
            <a:solidFill>
              <a:srgbClr val="414042"/>
            </a:solidFill>
          </p:grpSpPr>
          <p:sp>
            <p:nvSpPr>
              <p:cNvPr id="84" name="Freeform 83">
                <a:extLst>
                  <a:ext uri="{FF2B5EF4-FFF2-40B4-BE49-F238E27FC236}">
                    <a16:creationId xmlns:a16="http://schemas.microsoft.com/office/drawing/2014/main" id="{E62E3061-AD19-5DF7-3404-8BD696F2B3B6}"/>
                  </a:ext>
                </a:extLst>
              </p:cNvPr>
              <p:cNvSpPr/>
              <p:nvPr/>
            </p:nvSpPr>
            <p:spPr>
              <a:xfrm>
                <a:off x="2428582" y="3252319"/>
                <a:ext cx="303461" cy="332184"/>
              </a:xfrm>
              <a:custGeom>
                <a:avLst/>
                <a:gdLst>
                  <a:gd name="connsiteX0" fmla="*/ 68725 w 303461"/>
                  <a:gd name="connsiteY0" fmla="*/ 332184 h 332184"/>
                  <a:gd name="connsiteX1" fmla="*/ 68725 w 303461"/>
                  <a:gd name="connsiteY1" fmla="*/ 332184 h 332184"/>
                  <a:gd name="connsiteX2" fmla="*/ 61585 w 303461"/>
                  <a:gd name="connsiteY2" fmla="*/ 324148 h 332184"/>
                  <a:gd name="connsiteX3" fmla="*/ 24991 w 303461"/>
                  <a:gd name="connsiteY3" fmla="*/ 234851 h 332184"/>
                  <a:gd name="connsiteX4" fmla="*/ 0 w 303461"/>
                  <a:gd name="connsiteY4" fmla="*/ 151805 h 332184"/>
                  <a:gd name="connsiteX5" fmla="*/ 151731 w 303461"/>
                  <a:gd name="connsiteY5" fmla="*/ 0 h 332184"/>
                  <a:gd name="connsiteX6" fmla="*/ 303461 w 303461"/>
                  <a:gd name="connsiteY6" fmla="*/ 151805 h 332184"/>
                  <a:gd name="connsiteX7" fmla="*/ 278470 w 303461"/>
                  <a:gd name="connsiteY7" fmla="*/ 234851 h 332184"/>
                  <a:gd name="connsiteX8" fmla="*/ 241876 w 303461"/>
                  <a:gd name="connsiteY8" fmla="*/ 309860 h 332184"/>
                  <a:gd name="connsiteX9" fmla="*/ 233843 w 303461"/>
                  <a:gd name="connsiteY9" fmla="*/ 316111 h 332184"/>
                  <a:gd name="connsiteX10" fmla="*/ 227596 w 303461"/>
                  <a:gd name="connsiteY10" fmla="*/ 308074 h 332184"/>
                  <a:gd name="connsiteX11" fmla="*/ 265975 w 303461"/>
                  <a:gd name="connsiteY11" fmla="*/ 227707 h 332184"/>
                  <a:gd name="connsiteX12" fmla="*/ 288288 w 303461"/>
                  <a:gd name="connsiteY12" fmla="*/ 152698 h 332184"/>
                  <a:gd name="connsiteX13" fmla="*/ 150838 w 303461"/>
                  <a:gd name="connsiteY13" fmla="*/ 15181 h 332184"/>
                  <a:gd name="connsiteX14" fmla="*/ 13388 w 303461"/>
                  <a:gd name="connsiteY14" fmla="*/ 152698 h 332184"/>
                  <a:gd name="connsiteX15" fmla="*/ 35701 w 303461"/>
                  <a:gd name="connsiteY15" fmla="*/ 227707 h 332184"/>
                  <a:gd name="connsiteX16" fmla="*/ 74080 w 303461"/>
                  <a:gd name="connsiteY16" fmla="*/ 325934 h 332184"/>
                  <a:gd name="connsiteX17" fmla="*/ 68725 w 303461"/>
                  <a:gd name="connsiteY17" fmla="*/ 332184 h 332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3461" h="332184">
                    <a:moveTo>
                      <a:pt x="68725" y="332184"/>
                    </a:moveTo>
                    <a:cubicBezTo>
                      <a:pt x="68725" y="332184"/>
                      <a:pt x="67833" y="332184"/>
                      <a:pt x="68725" y="332184"/>
                    </a:cubicBezTo>
                    <a:cubicBezTo>
                      <a:pt x="64262" y="331291"/>
                      <a:pt x="61585" y="328613"/>
                      <a:pt x="61585" y="324148"/>
                    </a:cubicBezTo>
                    <a:cubicBezTo>
                      <a:pt x="64262" y="302717"/>
                      <a:pt x="55337" y="281285"/>
                      <a:pt x="24991" y="234851"/>
                    </a:cubicBezTo>
                    <a:cubicBezTo>
                      <a:pt x="8925" y="209848"/>
                      <a:pt x="0" y="181273"/>
                      <a:pt x="0" y="151805"/>
                    </a:cubicBezTo>
                    <a:cubicBezTo>
                      <a:pt x="0" y="67866"/>
                      <a:pt x="67833" y="0"/>
                      <a:pt x="151731" y="0"/>
                    </a:cubicBezTo>
                    <a:cubicBezTo>
                      <a:pt x="235629" y="0"/>
                      <a:pt x="303461" y="67866"/>
                      <a:pt x="303461" y="151805"/>
                    </a:cubicBezTo>
                    <a:cubicBezTo>
                      <a:pt x="303461" y="181273"/>
                      <a:pt x="294536" y="209848"/>
                      <a:pt x="278470" y="234851"/>
                    </a:cubicBezTo>
                    <a:cubicBezTo>
                      <a:pt x="254372" y="271463"/>
                      <a:pt x="244554" y="292001"/>
                      <a:pt x="241876" y="309860"/>
                    </a:cubicBezTo>
                    <a:cubicBezTo>
                      <a:pt x="240984" y="313432"/>
                      <a:pt x="237414" y="316111"/>
                      <a:pt x="233843" y="316111"/>
                    </a:cubicBezTo>
                    <a:cubicBezTo>
                      <a:pt x="230273" y="315218"/>
                      <a:pt x="226703" y="311646"/>
                      <a:pt x="227596" y="308074"/>
                    </a:cubicBezTo>
                    <a:cubicBezTo>
                      <a:pt x="230273" y="288429"/>
                      <a:pt x="240984" y="266105"/>
                      <a:pt x="265975" y="227707"/>
                    </a:cubicBezTo>
                    <a:cubicBezTo>
                      <a:pt x="280255" y="205383"/>
                      <a:pt x="288288" y="179487"/>
                      <a:pt x="288288" y="152698"/>
                    </a:cubicBezTo>
                    <a:cubicBezTo>
                      <a:pt x="288288" y="76795"/>
                      <a:pt x="226703" y="15181"/>
                      <a:pt x="150838" y="15181"/>
                    </a:cubicBezTo>
                    <a:cubicBezTo>
                      <a:pt x="74973" y="15181"/>
                      <a:pt x="13388" y="76795"/>
                      <a:pt x="13388" y="152698"/>
                    </a:cubicBezTo>
                    <a:cubicBezTo>
                      <a:pt x="13388" y="179487"/>
                      <a:pt x="21421" y="205383"/>
                      <a:pt x="35701" y="227707"/>
                    </a:cubicBezTo>
                    <a:cubicBezTo>
                      <a:pt x="67833" y="276820"/>
                      <a:pt x="76758" y="300931"/>
                      <a:pt x="74080" y="325934"/>
                    </a:cubicBezTo>
                    <a:cubicBezTo>
                      <a:pt x="75865" y="329506"/>
                      <a:pt x="72295" y="332184"/>
                      <a:pt x="68725" y="332184"/>
                    </a:cubicBezTo>
                    <a:close/>
                  </a:path>
                </a:pathLst>
              </a:custGeom>
              <a:solidFill>
                <a:srgbClr val="414042"/>
              </a:solidFill>
              <a:ln w="8925" cap="flat">
                <a:no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A34DC53A-D102-4AD1-5255-92172271796B}"/>
                  </a:ext>
                </a:extLst>
              </p:cNvPr>
              <p:cNvSpPr/>
              <p:nvPr/>
            </p:nvSpPr>
            <p:spPr>
              <a:xfrm>
                <a:off x="2471423" y="3293395"/>
                <a:ext cx="217777" cy="217884"/>
              </a:xfrm>
              <a:custGeom>
                <a:avLst/>
                <a:gdLst>
                  <a:gd name="connsiteX0" fmla="*/ 108889 w 217777"/>
                  <a:gd name="connsiteY0" fmla="*/ 217884 h 217884"/>
                  <a:gd name="connsiteX1" fmla="*/ 0 w 217777"/>
                  <a:gd name="connsiteY1" fmla="*/ 108942 h 217884"/>
                  <a:gd name="connsiteX2" fmla="*/ 108889 w 217777"/>
                  <a:gd name="connsiteY2" fmla="*/ 0 h 217884"/>
                  <a:gd name="connsiteX3" fmla="*/ 217778 w 217777"/>
                  <a:gd name="connsiteY3" fmla="*/ 108942 h 217884"/>
                  <a:gd name="connsiteX4" fmla="*/ 108889 w 217777"/>
                  <a:gd name="connsiteY4" fmla="*/ 217884 h 217884"/>
                  <a:gd name="connsiteX5" fmla="*/ 108889 w 217777"/>
                  <a:gd name="connsiteY5" fmla="*/ 14288 h 217884"/>
                  <a:gd name="connsiteX6" fmla="*/ 14281 w 217777"/>
                  <a:gd name="connsiteY6" fmla="*/ 108942 h 217884"/>
                  <a:gd name="connsiteX7" fmla="*/ 108889 w 217777"/>
                  <a:gd name="connsiteY7" fmla="*/ 203597 h 217884"/>
                  <a:gd name="connsiteX8" fmla="*/ 203498 w 217777"/>
                  <a:gd name="connsiteY8" fmla="*/ 108942 h 217884"/>
                  <a:gd name="connsiteX9" fmla="*/ 108889 w 217777"/>
                  <a:gd name="connsiteY9" fmla="*/ 14288 h 217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777" h="217884">
                    <a:moveTo>
                      <a:pt x="108889" y="217884"/>
                    </a:moveTo>
                    <a:cubicBezTo>
                      <a:pt x="49089" y="217884"/>
                      <a:pt x="0" y="168771"/>
                      <a:pt x="0" y="108942"/>
                    </a:cubicBezTo>
                    <a:cubicBezTo>
                      <a:pt x="0" y="49113"/>
                      <a:pt x="49089" y="0"/>
                      <a:pt x="108889" y="0"/>
                    </a:cubicBezTo>
                    <a:cubicBezTo>
                      <a:pt x="168689" y="0"/>
                      <a:pt x="217778" y="49113"/>
                      <a:pt x="217778" y="108942"/>
                    </a:cubicBezTo>
                    <a:cubicBezTo>
                      <a:pt x="217778" y="168771"/>
                      <a:pt x="169581" y="217884"/>
                      <a:pt x="108889" y="217884"/>
                    </a:cubicBezTo>
                    <a:close/>
                    <a:moveTo>
                      <a:pt x="108889" y="14288"/>
                    </a:moveTo>
                    <a:cubicBezTo>
                      <a:pt x="57122" y="14288"/>
                      <a:pt x="14281" y="56257"/>
                      <a:pt x="14281" y="108942"/>
                    </a:cubicBezTo>
                    <a:cubicBezTo>
                      <a:pt x="14281" y="160734"/>
                      <a:pt x="56230" y="203597"/>
                      <a:pt x="108889" y="203597"/>
                    </a:cubicBezTo>
                    <a:cubicBezTo>
                      <a:pt x="160656" y="203597"/>
                      <a:pt x="203498" y="161627"/>
                      <a:pt x="203498" y="108942"/>
                    </a:cubicBezTo>
                    <a:cubicBezTo>
                      <a:pt x="203498" y="57150"/>
                      <a:pt x="161549" y="14288"/>
                      <a:pt x="108889" y="14288"/>
                    </a:cubicBezTo>
                    <a:close/>
                  </a:path>
                </a:pathLst>
              </a:custGeom>
              <a:solidFill>
                <a:srgbClr val="414042"/>
              </a:solidFill>
              <a:ln w="8925" cap="flat">
                <a:noFill/>
                <a:prstDash val="solid"/>
                <a:miter/>
              </a:ln>
            </p:spPr>
            <p:txBody>
              <a:bodyPr rtlCol="0" anchor="ctr"/>
              <a:lstStyle/>
              <a:p>
                <a:endParaRPr lang="en-US"/>
              </a:p>
            </p:txBody>
          </p:sp>
          <p:sp>
            <p:nvSpPr>
              <p:cNvPr id="86" name="Freeform 85">
                <a:extLst>
                  <a:ext uri="{FF2B5EF4-FFF2-40B4-BE49-F238E27FC236}">
                    <a16:creationId xmlns:a16="http://schemas.microsoft.com/office/drawing/2014/main" id="{DBEAE37A-B200-9A6D-3E29-A34343FD009C}"/>
                  </a:ext>
                </a:extLst>
              </p:cNvPr>
              <p:cNvSpPr/>
              <p:nvPr/>
            </p:nvSpPr>
            <p:spPr>
              <a:xfrm>
                <a:off x="2515326" y="3343402"/>
                <a:ext cx="130141" cy="137517"/>
              </a:xfrm>
              <a:custGeom>
                <a:avLst/>
                <a:gdLst>
                  <a:gd name="connsiteX0" fmla="*/ 49813 w 130141"/>
                  <a:gd name="connsiteY0" fmla="*/ 137517 h 137517"/>
                  <a:gd name="connsiteX1" fmla="*/ 44458 w 130141"/>
                  <a:gd name="connsiteY1" fmla="*/ 134838 h 137517"/>
                  <a:gd name="connsiteX2" fmla="*/ 1617 w 130141"/>
                  <a:gd name="connsiteY2" fmla="*/ 83046 h 137517"/>
                  <a:gd name="connsiteX3" fmla="*/ 2509 w 130141"/>
                  <a:gd name="connsiteY3" fmla="*/ 73224 h 137517"/>
                  <a:gd name="connsiteX4" fmla="*/ 12327 w 130141"/>
                  <a:gd name="connsiteY4" fmla="*/ 74116 h 137517"/>
                  <a:gd name="connsiteX5" fmla="*/ 48921 w 130141"/>
                  <a:gd name="connsiteY5" fmla="*/ 117872 h 137517"/>
                  <a:gd name="connsiteX6" fmla="*/ 116753 w 130141"/>
                  <a:gd name="connsiteY6" fmla="*/ 3572 h 137517"/>
                  <a:gd name="connsiteX7" fmla="*/ 126571 w 130141"/>
                  <a:gd name="connsiteY7" fmla="*/ 893 h 137517"/>
                  <a:gd name="connsiteX8" fmla="*/ 129249 w 130141"/>
                  <a:gd name="connsiteY8" fmla="*/ 10716 h 137517"/>
                  <a:gd name="connsiteX9" fmla="*/ 56061 w 130141"/>
                  <a:gd name="connsiteY9" fmla="*/ 133945 h 137517"/>
                  <a:gd name="connsiteX10" fmla="*/ 49813 w 130141"/>
                  <a:gd name="connsiteY10" fmla="*/ 137517 h 137517"/>
                  <a:gd name="connsiteX11" fmla="*/ 49813 w 130141"/>
                  <a:gd name="connsiteY11" fmla="*/ 137517 h 137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0141" h="137517">
                    <a:moveTo>
                      <a:pt x="49813" y="137517"/>
                    </a:moveTo>
                    <a:cubicBezTo>
                      <a:pt x="48029" y="137517"/>
                      <a:pt x="45351" y="136624"/>
                      <a:pt x="44458" y="134838"/>
                    </a:cubicBezTo>
                    <a:lnTo>
                      <a:pt x="1617" y="83046"/>
                    </a:lnTo>
                    <a:cubicBezTo>
                      <a:pt x="-1061" y="80367"/>
                      <a:pt x="-168" y="75009"/>
                      <a:pt x="2509" y="73224"/>
                    </a:cubicBezTo>
                    <a:cubicBezTo>
                      <a:pt x="5187" y="70544"/>
                      <a:pt x="9649" y="71438"/>
                      <a:pt x="12327" y="74116"/>
                    </a:cubicBezTo>
                    <a:lnTo>
                      <a:pt x="48921" y="117872"/>
                    </a:lnTo>
                    <a:lnTo>
                      <a:pt x="116753" y="3572"/>
                    </a:lnTo>
                    <a:cubicBezTo>
                      <a:pt x="118539" y="0"/>
                      <a:pt x="123001" y="-893"/>
                      <a:pt x="126571" y="893"/>
                    </a:cubicBezTo>
                    <a:cubicBezTo>
                      <a:pt x="130141" y="2679"/>
                      <a:pt x="131034" y="7144"/>
                      <a:pt x="129249" y="10716"/>
                    </a:cubicBezTo>
                    <a:lnTo>
                      <a:pt x="56061" y="133945"/>
                    </a:lnTo>
                    <a:cubicBezTo>
                      <a:pt x="55169" y="136624"/>
                      <a:pt x="52491" y="137517"/>
                      <a:pt x="49813" y="137517"/>
                    </a:cubicBezTo>
                    <a:cubicBezTo>
                      <a:pt x="50706" y="137517"/>
                      <a:pt x="49813" y="137517"/>
                      <a:pt x="49813" y="137517"/>
                    </a:cubicBezTo>
                    <a:close/>
                  </a:path>
                </a:pathLst>
              </a:custGeom>
              <a:solidFill>
                <a:srgbClr val="414042"/>
              </a:solidFill>
              <a:ln w="8925" cap="flat">
                <a:noFill/>
                <a:prstDash val="solid"/>
                <a:miter/>
              </a:ln>
            </p:spPr>
            <p:txBody>
              <a:bodyPr rtlCol="0" anchor="ctr"/>
              <a:lstStyle/>
              <a:p>
                <a:endParaRPr lang="en-US"/>
              </a:p>
            </p:txBody>
          </p:sp>
          <p:sp>
            <p:nvSpPr>
              <p:cNvPr id="87" name="Freeform 86">
                <a:extLst>
                  <a:ext uri="{FF2B5EF4-FFF2-40B4-BE49-F238E27FC236}">
                    <a16:creationId xmlns:a16="http://schemas.microsoft.com/office/drawing/2014/main" id="{6A54AE18-0AED-49DF-2783-247EBF12D732}"/>
                  </a:ext>
                </a:extLst>
              </p:cNvPr>
              <p:cNvSpPr/>
              <p:nvPr/>
            </p:nvSpPr>
            <p:spPr>
              <a:xfrm>
                <a:off x="2573172" y="3163915"/>
                <a:ext cx="14280" cy="58935"/>
              </a:xfrm>
              <a:custGeom>
                <a:avLst/>
                <a:gdLst>
                  <a:gd name="connsiteX0" fmla="*/ 7140 w 14280"/>
                  <a:gd name="connsiteY0" fmla="*/ 58936 h 58935"/>
                  <a:gd name="connsiteX1" fmla="*/ 0 w 14280"/>
                  <a:gd name="connsiteY1" fmla="*/ 51792 h 58935"/>
                  <a:gd name="connsiteX2" fmla="*/ 0 w 14280"/>
                  <a:gd name="connsiteY2" fmla="*/ 7144 h 58935"/>
                  <a:gd name="connsiteX3" fmla="*/ 7140 w 14280"/>
                  <a:gd name="connsiteY3" fmla="*/ 0 h 58935"/>
                  <a:gd name="connsiteX4" fmla="*/ 14281 w 14280"/>
                  <a:gd name="connsiteY4" fmla="*/ 7144 h 58935"/>
                  <a:gd name="connsiteX5" fmla="*/ 14281 w 14280"/>
                  <a:gd name="connsiteY5" fmla="*/ 51792 h 58935"/>
                  <a:gd name="connsiteX6" fmla="*/ 7140 w 14280"/>
                  <a:gd name="connsiteY6" fmla="*/ 58936 h 58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80" h="58935">
                    <a:moveTo>
                      <a:pt x="7140" y="58936"/>
                    </a:moveTo>
                    <a:cubicBezTo>
                      <a:pt x="3570" y="58936"/>
                      <a:pt x="0" y="55364"/>
                      <a:pt x="0" y="51792"/>
                    </a:cubicBezTo>
                    <a:lnTo>
                      <a:pt x="0" y="7144"/>
                    </a:lnTo>
                    <a:cubicBezTo>
                      <a:pt x="0" y="3572"/>
                      <a:pt x="3570" y="0"/>
                      <a:pt x="7140" y="0"/>
                    </a:cubicBezTo>
                    <a:cubicBezTo>
                      <a:pt x="10711" y="0"/>
                      <a:pt x="14281" y="3572"/>
                      <a:pt x="14281" y="7144"/>
                    </a:cubicBezTo>
                    <a:lnTo>
                      <a:pt x="14281" y="51792"/>
                    </a:lnTo>
                    <a:cubicBezTo>
                      <a:pt x="14281" y="56257"/>
                      <a:pt x="11603" y="58936"/>
                      <a:pt x="7140" y="58936"/>
                    </a:cubicBezTo>
                    <a:close/>
                  </a:path>
                </a:pathLst>
              </a:custGeom>
              <a:solidFill>
                <a:srgbClr val="414042"/>
              </a:solidFill>
              <a:ln w="8925" cap="flat">
                <a:noFill/>
                <a:prstDash val="solid"/>
                <a:miter/>
              </a:ln>
            </p:spPr>
            <p:txBody>
              <a:bodyPr rtlCol="0" anchor="ctr"/>
              <a:lstStyle/>
              <a:p>
                <a:endParaRPr lang="en-US"/>
              </a:p>
            </p:txBody>
          </p:sp>
          <p:sp>
            <p:nvSpPr>
              <p:cNvPr id="88" name="Freeform 87">
                <a:extLst>
                  <a:ext uri="{FF2B5EF4-FFF2-40B4-BE49-F238E27FC236}">
                    <a16:creationId xmlns:a16="http://schemas.microsoft.com/office/drawing/2014/main" id="{9487C209-840A-C98E-F487-00FBCA330629}"/>
                  </a:ext>
                </a:extLst>
              </p:cNvPr>
              <p:cNvSpPr/>
              <p:nvPr/>
            </p:nvSpPr>
            <p:spPr>
              <a:xfrm>
                <a:off x="2458035" y="3194276"/>
                <a:ext cx="36593" cy="53578"/>
              </a:xfrm>
              <a:custGeom>
                <a:avLst/>
                <a:gdLst>
                  <a:gd name="connsiteX0" fmla="*/ 29454 w 36593"/>
                  <a:gd name="connsiteY0" fmla="*/ 53578 h 53578"/>
                  <a:gd name="connsiteX1" fmla="*/ 23206 w 36593"/>
                  <a:gd name="connsiteY1" fmla="*/ 50006 h 53578"/>
                  <a:gd name="connsiteX2" fmla="*/ 893 w 36593"/>
                  <a:gd name="connsiteY2" fmla="*/ 10716 h 53578"/>
                  <a:gd name="connsiteX3" fmla="*/ 3570 w 36593"/>
                  <a:gd name="connsiteY3" fmla="*/ 893 h 53578"/>
                  <a:gd name="connsiteX4" fmla="*/ 13388 w 36593"/>
                  <a:gd name="connsiteY4" fmla="*/ 3572 h 53578"/>
                  <a:gd name="connsiteX5" fmla="*/ 35701 w 36593"/>
                  <a:gd name="connsiteY5" fmla="*/ 42863 h 53578"/>
                  <a:gd name="connsiteX6" fmla="*/ 33024 w 36593"/>
                  <a:gd name="connsiteY6" fmla="*/ 52685 h 53578"/>
                  <a:gd name="connsiteX7" fmla="*/ 29454 w 36593"/>
                  <a:gd name="connsiteY7" fmla="*/ 53578 h 53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93" h="53578">
                    <a:moveTo>
                      <a:pt x="29454" y="53578"/>
                    </a:moveTo>
                    <a:cubicBezTo>
                      <a:pt x="26776" y="53578"/>
                      <a:pt x="24991" y="52685"/>
                      <a:pt x="23206" y="50006"/>
                    </a:cubicBezTo>
                    <a:lnTo>
                      <a:pt x="893" y="10716"/>
                    </a:lnTo>
                    <a:cubicBezTo>
                      <a:pt x="-893" y="7144"/>
                      <a:pt x="0" y="2679"/>
                      <a:pt x="3570" y="893"/>
                    </a:cubicBezTo>
                    <a:cubicBezTo>
                      <a:pt x="7140" y="-893"/>
                      <a:pt x="11603" y="0"/>
                      <a:pt x="13388" y="3572"/>
                    </a:cubicBezTo>
                    <a:lnTo>
                      <a:pt x="35701" y="42863"/>
                    </a:lnTo>
                    <a:cubicBezTo>
                      <a:pt x="37487" y="46434"/>
                      <a:pt x="36594" y="50899"/>
                      <a:pt x="33024" y="52685"/>
                    </a:cubicBezTo>
                    <a:cubicBezTo>
                      <a:pt x="32131" y="53578"/>
                      <a:pt x="30346" y="53578"/>
                      <a:pt x="29454" y="53578"/>
                    </a:cubicBezTo>
                    <a:close/>
                  </a:path>
                </a:pathLst>
              </a:custGeom>
              <a:solidFill>
                <a:srgbClr val="414042"/>
              </a:solidFill>
              <a:ln w="8925" cap="flat">
                <a:noFill/>
                <a:prstDash val="solid"/>
                <a:miter/>
              </a:ln>
            </p:spPr>
            <p:txBody>
              <a:bodyPr rtlCol="0" anchor="ctr"/>
              <a:lstStyle/>
              <a:p>
                <a:endParaRPr lang="en-US"/>
              </a:p>
            </p:txBody>
          </p:sp>
          <p:sp>
            <p:nvSpPr>
              <p:cNvPr id="89" name="Freeform 88">
                <a:extLst>
                  <a:ext uri="{FF2B5EF4-FFF2-40B4-BE49-F238E27FC236}">
                    <a16:creationId xmlns:a16="http://schemas.microsoft.com/office/drawing/2014/main" id="{9D9E7DCB-9164-ADB6-44CC-39B3289F098F}"/>
                  </a:ext>
                </a:extLst>
              </p:cNvPr>
              <p:cNvSpPr/>
              <p:nvPr/>
            </p:nvSpPr>
            <p:spPr>
              <a:xfrm>
                <a:off x="2373245" y="3280001"/>
                <a:ext cx="53551" cy="36611"/>
              </a:xfrm>
              <a:custGeom>
                <a:avLst/>
                <a:gdLst>
                  <a:gd name="connsiteX0" fmla="*/ 46412 w 53551"/>
                  <a:gd name="connsiteY0" fmla="*/ 36612 h 36611"/>
                  <a:gd name="connsiteX1" fmla="*/ 42842 w 53551"/>
                  <a:gd name="connsiteY1" fmla="*/ 35719 h 36611"/>
                  <a:gd name="connsiteX2" fmla="*/ 3570 w 53551"/>
                  <a:gd name="connsiteY2" fmla="*/ 13395 h 36611"/>
                  <a:gd name="connsiteX3" fmla="*/ 893 w 53551"/>
                  <a:gd name="connsiteY3" fmla="*/ 3572 h 36611"/>
                  <a:gd name="connsiteX4" fmla="*/ 10711 w 53551"/>
                  <a:gd name="connsiteY4" fmla="*/ 893 h 36611"/>
                  <a:gd name="connsiteX5" fmla="*/ 49982 w 53551"/>
                  <a:gd name="connsiteY5" fmla="*/ 23217 h 36611"/>
                  <a:gd name="connsiteX6" fmla="*/ 52659 w 53551"/>
                  <a:gd name="connsiteY6" fmla="*/ 33040 h 36611"/>
                  <a:gd name="connsiteX7" fmla="*/ 46412 w 53551"/>
                  <a:gd name="connsiteY7" fmla="*/ 36612 h 36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551" h="36611">
                    <a:moveTo>
                      <a:pt x="46412" y="36612"/>
                    </a:moveTo>
                    <a:cubicBezTo>
                      <a:pt x="45519" y="36612"/>
                      <a:pt x="43734" y="36612"/>
                      <a:pt x="42842" y="35719"/>
                    </a:cubicBezTo>
                    <a:lnTo>
                      <a:pt x="3570" y="13395"/>
                    </a:lnTo>
                    <a:cubicBezTo>
                      <a:pt x="0" y="11609"/>
                      <a:pt x="-893" y="7144"/>
                      <a:pt x="893" y="3572"/>
                    </a:cubicBezTo>
                    <a:cubicBezTo>
                      <a:pt x="2678" y="0"/>
                      <a:pt x="7140" y="-893"/>
                      <a:pt x="10711" y="893"/>
                    </a:cubicBezTo>
                    <a:lnTo>
                      <a:pt x="49982" y="23217"/>
                    </a:lnTo>
                    <a:cubicBezTo>
                      <a:pt x="53552" y="25003"/>
                      <a:pt x="54445" y="29468"/>
                      <a:pt x="52659" y="33040"/>
                    </a:cubicBezTo>
                    <a:cubicBezTo>
                      <a:pt x="50874" y="34826"/>
                      <a:pt x="48197" y="36612"/>
                      <a:pt x="46412" y="36612"/>
                    </a:cubicBezTo>
                    <a:close/>
                  </a:path>
                </a:pathLst>
              </a:custGeom>
              <a:solidFill>
                <a:srgbClr val="414042"/>
              </a:solidFill>
              <a:ln w="8925" cap="flat">
                <a:no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445C2EEC-FBF0-DBE2-39EC-45514039FD38}"/>
                  </a:ext>
                </a:extLst>
              </p:cNvPr>
              <p:cNvSpPr/>
              <p:nvPr/>
            </p:nvSpPr>
            <p:spPr>
              <a:xfrm>
                <a:off x="2342898" y="3395194"/>
                <a:ext cx="58907" cy="14287"/>
              </a:xfrm>
              <a:custGeom>
                <a:avLst/>
                <a:gdLst>
                  <a:gd name="connsiteX0" fmla="*/ 51767 w 58907"/>
                  <a:gd name="connsiteY0" fmla="*/ 14288 h 14287"/>
                  <a:gd name="connsiteX1" fmla="*/ 7140 w 58907"/>
                  <a:gd name="connsiteY1" fmla="*/ 14288 h 14287"/>
                  <a:gd name="connsiteX2" fmla="*/ 0 w 58907"/>
                  <a:gd name="connsiteY2" fmla="*/ 7144 h 14287"/>
                  <a:gd name="connsiteX3" fmla="*/ 7140 w 58907"/>
                  <a:gd name="connsiteY3" fmla="*/ 0 h 14287"/>
                  <a:gd name="connsiteX4" fmla="*/ 51767 w 58907"/>
                  <a:gd name="connsiteY4" fmla="*/ 0 h 14287"/>
                  <a:gd name="connsiteX5" fmla="*/ 58907 w 58907"/>
                  <a:gd name="connsiteY5" fmla="*/ 7144 h 14287"/>
                  <a:gd name="connsiteX6" fmla="*/ 51767 w 58907"/>
                  <a:gd name="connsiteY6" fmla="*/ 14288 h 14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907" h="14287">
                    <a:moveTo>
                      <a:pt x="51767" y="14288"/>
                    </a:moveTo>
                    <a:lnTo>
                      <a:pt x="7140" y="14288"/>
                    </a:lnTo>
                    <a:cubicBezTo>
                      <a:pt x="3570" y="14288"/>
                      <a:pt x="0" y="10716"/>
                      <a:pt x="0" y="7144"/>
                    </a:cubicBezTo>
                    <a:cubicBezTo>
                      <a:pt x="0" y="3572"/>
                      <a:pt x="3570" y="0"/>
                      <a:pt x="7140" y="0"/>
                    </a:cubicBezTo>
                    <a:lnTo>
                      <a:pt x="51767" y="0"/>
                    </a:lnTo>
                    <a:cubicBezTo>
                      <a:pt x="55337" y="0"/>
                      <a:pt x="58907" y="3572"/>
                      <a:pt x="58907" y="7144"/>
                    </a:cubicBezTo>
                    <a:cubicBezTo>
                      <a:pt x="58907" y="10716"/>
                      <a:pt x="55337" y="14288"/>
                      <a:pt x="51767" y="14288"/>
                    </a:cubicBezTo>
                    <a:close/>
                  </a:path>
                </a:pathLst>
              </a:custGeom>
              <a:solidFill>
                <a:srgbClr val="414042"/>
              </a:solidFill>
              <a:ln w="8925"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55AE0E02-12B2-C3E7-6E43-DD0B671140E2}"/>
                  </a:ext>
                </a:extLst>
              </p:cNvPr>
              <p:cNvSpPr/>
              <p:nvPr/>
            </p:nvSpPr>
            <p:spPr>
              <a:xfrm>
                <a:off x="2666888" y="3194276"/>
                <a:ext cx="36593" cy="53578"/>
              </a:xfrm>
              <a:custGeom>
                <a:avLst/>
                <a:gdLst>
                  <a:gd name="connsiteX0" fmla="*/ 7140 w 36593"/>
                  <a:gd name="connsiteY0" fmla="*/ 53578 h 53578"/>
                  <a:gd name="connsiteX1" fmla="*/ 3570 w 36593"/>
                  <a:gd name="connsiteY1" fmla="*/ 52685 h 53578"/>
                  <a:gd name="connsiteX2" fmla="*/ 892 w 36593"/>
                  <a:gd name="connsiteY2" fmla="*/ 42863 h 53578"/>
                  <a:gd name="connsiteX3" fmla="*/ 23206 w 36593"/>
                  <a:gd name="connsiteY3" fmla="*/ 3572 h 53578"/>
                  <a:gd name="connsiteX4" fmla="*/ 33024 w 36593"/>
                  <a:gd name="connsiteY4" fmla="*/ 893 h 53578"/>
                  <a:gd name="connsiteX5" fmla="*/ 35701 w 36593"/>
                  <a:gd name="connsiteY5" fmla="*/ 10716 h 53578"/>
                  <a:gd name="connsiteX6" fmla="*/ 13388 w 36593"/>
                  <a:gd name="connsiteY6" fmla="*/ 50006 h 53578"/>
                  <a:gd name="connsiteX7" fmla="*/ 7140 w 36593"/>
                  <a:gd name="connsiteY7" fmla="*/ 53578 h 53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93" h="53578">
                    <a:moveTo>
                      <a:pt x="7140" y="53578"/>
                    </a:moveTo>
                    <a:cubicBezTo>
                      <a:pt x="6248" y="53578"/>
                      <a:pt x="4463" y="53578"/>
                      <a:pt x="3570" y="52685"/>
                    </a:cubicBezTo>
                    <a:cubicBezTo>
                      <a:pt x="0" y="50899"/>
                      <a:pt x="-892" y="46434"/>
                      <a:pt x="892" y="42863"/>
                    </a:cubicBezTo>
                    <a:lnTo>
                      <a:pt x="23206" y="3572"/>
                    </a:lnTo>
                    <a:cubicBezTo>
                      <a:pt x="24991" y="0"/>
                      <a:pt x="29454" y="-893"/>
                      <a:pt x="33024" y="893"/>
                    </a:cubicBezTo>
                    <a:cubicBezTo>
                      <a:pt x="36594" y="2679"/>
                      <a:pt x="37486" y="7144"/>
                      <a:pt x="35701" y="10716"/>
                    </a:cubicBezTo>
                    <a:lnTo>
                      <a:pt x="13388" y="50006"/>
                    </a:lnTo>
                    <a:cubicBezTo>
                      <a:pt x="11603" y="52685"/>
                      <a:pt x="9818" y="53578"/>
                      <a:pt x="7140" y="53578"/>
                    </a:cubicBezTo>
                    <a:close/>
                  </a:path>
                </a:pathLst>
              </a:custGeom>
              <a:solidFill>
                <a:srgbClr val="414042"/>
              </a:solidFill>
              <a:ln w="8925" cap="flat">
                <a:noFill/>
                <a:prstDash val="solid"/>
                <a:miter/>
              </a:ln>
            </p:spPr>
            <p:txBody>
              <a:bodyPr rtlCol="0" anchor="ctr"/>
              <a:lstStyle/>
              <a:p>
                <a:endParaRPr lang="en-US"/>
              </a:p>
            </p:txBody>
          </p:sp>
          <p:sp>
            <p:nvSpPr>
              <p:cNvPr id="92" name="Freeform 91">
                <a:extLst>
                  <a:ext uri="{FF2B5EF4-FFF2-40B4-BE49-F238E27FC236}">
                    <a16:creationId xmlns:a16="http://schemas.microsoft.com/office/drawing/2014/main" id="{722E4E41-F7BF-2D9B-1207-C391E25657BD}"/>
                  </a:ext>
                </a:extLst>
              </p:cNvPr>
              <p:cNvSpPr/>
              <p:nvPr/>
            </p:nvSpPr>
            <p:spPr>
              <a:xfrm>
                <a:off x="2734720" y="3280001"/>
                <a:ext cx="53551" cy="36611"/>
              </a:xfrm>
              <a:custGeom>
                <a:avLst/>
                <a:gdLst>
                  <a:gd name="connsiteX0" fmla="*/ 7140 w 53551"/>
                  <a:gd name="connsiteY0" fmla="*/ 36612 h 36611"/>
                  <a:gd name="connsiteX1" fmla="*/ 893 w 53551"/>
                  <a:gd name="connsiteY1" fmla="*/ 33040 h 36611"/>
                  <a:gd name="connsiteX2" fmla="*/ 3570 w 53551"/>
                  <a:gd name="connsiteY2" fmla="*/ 23217 h 36611"/>
                  <a:gd name="connsiteX3" fmla="*/ 42842 w 53551"/>
                  <a:gd name="connsiteY3" fmla="*/ 893 h 36611"/>
                  <a:gd name="connsiteX4" fmla="*/ 52659 w 53551"/>
                  <a:gd name="connsiteY4" fmla="*/ 3572 h 36611"/>
                  <a:gd name="connsiteX5" fmla="*/ 49982 w 53551"/>
                  <a:gd name="connsiteY5" fmla="*/ 13395 h 36611"/>
                  <a:gd name="connsiteX6" fmla="*/ 10711 w 53551"/>
                  <a:gd name="connsiteY6" fmla="*/ 35719 h 36611"/>
                  <a:gd name="connsiteX7" fmla="*/ 7140 w 53551"/>
                  <a:gd name="connsiteY7" fmla="*/ 36612 h 36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551" h="36611">
                    <a:moveTo>
                      <a:pt x="7140" y="36612"/>
                    </a:moveTo>
                    <a:cubicBezTo>
                      <a:pt x="4463" y="36612"/>
                      <a:pt x="2678" y="35719"/>
                      <a:pt x="893" y="33040"/>
                    </a:cubicBezTo>
                    <a:cubicBezTo>
                      <a:pt x="-893" y="29468"/>
                      <a:pt x="0" y="25003"/>
                      <a:pt x="3570" y="23217"/>
                    </a:cubicBezTo>
                    <a:lnTo>
                      <a:pt x="42842" y="893"/>
                    </a:lnTo>
                    <a:cubicBezTo>
                      <a:pt x="46412" y="-893"/>
                      <a:pt x="50874" y="0"/>
                      <a:pt x="52659" y="3572"/>
                    </a:cubicBezTo>
                    <a:cubicBezTo>
                      <a:pt x="54445" y="7144"/>
                      <a:pt x="53552" y="11609"/>
                      <a:pt x="49982" y="13395"/>
                    </a:cubicBezTo>
                    <a:lnTo>
                      <a:pt x="10711" y="35719"/>
                    </a:lnTo>
                    <a:cubicBezTo>
                      <a:pt x="9818" y="35719"/>
                      <a:pt x="8925" y="36612"/>
                      <a:pt x="7140" y="36612"/>
                    </a:cubicBezTo>
                    <a:close/>
                  </a:path>
                </a:pathLst>
              </a:custGeom>
              <a:solidFill>
                <a:srgbClr val="414042"/>
              </a:solidFill>
              <a:ln w="8925" cap="flat">
                <a:no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AF8D471B-474E-AD5C-D9CB-34CCE01E040D}"/>
                  </a:ext>
                </a:extLst>
              </p:cNvPr>
              <p:cNvSpPr/>
              <p:nvPr/>
            </p:nvSpPr>
            <p:spPr>
              <a:xfrm>
                <a:off x="2760604" y="3395194"/>
                <a:ext cx="58907" cy="14287"/>
              </a:xfrm>
              <a:custGeom>
                <a:avLst/>
                <a:gdLst>
                  <a:gd name="connsiteX0" fmla="*/ 51767 w 58907"/>
                  <a:gd name="connsiteY0" fmla="*/ 14288 h 14287"/>
                  <a:gd name="connsiteX1" fmla="*/ 7140 w 58907"/>
                  <a:gd name="connsiteY1" fmla="*/ 14288 h 14287"/>
                  <a:gd name="connsiteX2" fmla="*/ 0 w 58907"/>
                  <a:gd name="connsiteY2" fmla="*/ 7144 h 14287"/>
                  <a:gd name="connsiteX3" fmla="*/ 7140 w 58907"/>
                  <a:gd name="connsiteY3" fmla="*/ 0 h 14287"/>
                  <a:gd name="connsiteX4" fmla="*/ 51767 w 58907"/>
                  <a:gd name="connsiteY4" fmla="*/ 0 h 14287"/>
                  <a:gd name="connsiteX5" fmla="*/ 58907 w 58907"/>
                  <a:gd name="connsiteY5" fmla="*/ 7144 h 14287"/>
                  <a:gd name="connsiteX6" fmla="*/ 51767 w 58907"/>
                  <a:gd name="connsiteY6" fmla="*/ 14288 h 14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907" h="14287">
                    <a:moveTo>
                      <a:pt x="51767" y="14288"/>
                    </a:moveTo>
                    <a:lnTo>
                      <a:pt x="7140" y="14288"/>
                    </a:lnTo>
                    <a:cubicBezTo>
                      <a:pt x="3570" y="14288"/>
                      <a:pt x="0" y="10716"/>
                      <a:pt x="0" y="7144"/>
                    </a:cubicBezTo>
                    <a:cubicBezTo>
                      <a:pt x="0" y="3572"/>
                      <a:pt x="3570" y="0"/>
                      <a:pt x="7140" y="0"/>
                    </a:cubicBezTo>
                    <a:lnTo>
                      <a:pt x="51767" y="0"/>
                    </a:lnTo>
                    <a:cubicBezTo>
                      <a:pt x="55337" y="0"/>
                      <a:pt x="58907" y="3572"/>
                      <a:pt x="58907" y="7144"/>
                    </a:cubicBezTo>
                    <a:cubicBezTo>
                      <a:pt x="58907" y="10716"/>
                      <a:pt x="55337" y="14288"/>
                      <a:pt x="51767" y="14288"/>
                    </a:cubicBezTo>
                    <a:close/>
                  </a:path>
                </a:pathLst>
              </a:custGeom>
              <a:solidFill>
                <a:srgbClr val="414042"/>
              </a:solidFill>
              <a:ln w="8925" cap="flat">
                <a:no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CE346868-BFCC-E30F-D3D8-005F88481F02}"/>
                  </a:ext>
                </a:extLst>
              </p:cNvPr>
              <p:cNvSpPr/>
              <p:nvPr/>
            </p:nvSpPr>
            <p:spPr>
              <a:xfrm>
                <a:off x="2491059" y="3570886"/>
                <a:ext cx="164226" cy="121667"/>
              </a:xfrm>
              <a:custGeom>
                <a:avLst/>
                <a:gdLst>
                  <a:gd name="connsiteX0" fmla="*/ 48197 w 164226"/>
                  <a:gd name="connsiteY0" fmla="*/ 121667 h 121667"/>
                  <a:gd name="connsiteX1" fmla="*/ 41057 w 164226"/>
                  <a:gd name="connsiteY1" fmla="*/ 116309 h 121667"/>
                  <a:gd name="connsiteX2" fmla="*/ 46412 w 164226"/>
                  <a:gd name="connsiteY2" fmla="*/ 107380 h 121667"/>
                  <a:gd name="connsiteX3" fmla="*/ 142805 w 164226"/>
                  <a:gd name="connsiteY3" fmla="*/ 80590 h 121667"/>
                  <a:gd name="connsiteX4" fmla="*/ 149945 w 164226"/>
                  <a:gd name="connsiteY4" fmla="*/ 69875 h 121667"/>
                  <a:gd name="connsiteX5" fmla="*/ 135665 w 164226"/>
                  <a:gd name="connsiteY5" fmla="*/ 58266 h 121667"/>
                  <a:gd name="connsiteX6" fmla="*/ 35701 w 164226"/>
                  <a:gd name="connsiteY6" fmla="*/ 85948 h 121667"/>
                  <a:gd name="connsiteX7" fmla="*/ 25883 w 164226"/>
                  <a:gd name="connsiteY7" fmla="*/ 87734 h 121667"/>
                  <a:gd name="connsiteX8" fmla="*/ 0 w 164226"/>
                  <a:gd name="connsiteY8" fmla="*/ 61838 h 121667"/>
                  <a:gd name="connsiteX9" fmla="*/ 17851 w 164226"/>
                  <a:gd name="connsiteY9" fmla="*/ 36835 h 121667"/>
                  <a:gd name="connsiteX10" fmla="*/ 18743 w 164226"/>
                  <a:gd name="connsiteY10" fmla="*/ 36835 h 121667"/>
                  <a:gd name="connsiteX11" fmla="*/ 148161 w 164226"/>
                  <a:gd name="connsiteY11" fmla="*/ 223 h 121667"/>
                  <a:gd name="connsiteX12" fmla="*/ 157086 w 164226"/>
                  <a:gd name="connsiteY12" fmla="*/ 5581 h 121667"/>
                  <a:gd name="connsiteX13" fmla="*/ 151731 w 164226"/>
                  <a:gd name="connsiteY13" fmla="*/ 14511 h 121667"/>
                  <a:gd name="connsiteX14" fmla="*/ 23206 w 164226"/>
                  <a:gd name="connsiteY14" fmla="*/ 50230 h 121667"/>
                  <a:gd name="connsiteX15" fmla="*/ 22313 w 164226"/>
                  <a:gd name="connsiteY15" fmla="*/ 50230 h 121667"/>
                  <a:gd name="connsiteX16" fmla="*/ 14281 w 164226"/>
                  <a:gd name="connsiteY16" fmla="*/ 61838 h 121667"/>
                  <a:gd name="connsiteX17" fmla="*/ 25883 w 164226"/>
                  <a:gd name="connsiteY17" fmla="*/ 73447 h 121667"/>
                  <a:gd name="connsiteX18" fmla="*/ 32131 w 164226"/>
                  <a:gd name="connsiteY18" fmla="*/ 71661 h 121667"/>
                  <a:gd name="connsiteX19" fmla="*/ 132095 w 164226"/>
                  <a:gd name="connsiteY19" fmla="*/ 43979 h 121667"/>
                  <a:gd name="connsiteX20" fmla="*/ 138343 w 164226"/>
                  <a:gd name="connsiteY20" fmla="*/ 43086 h 121667"/>
                  <a:gd name="connsiteX21" fmla="*/ 164226 w 164226"/>
                  <a:gd name="connsiteY21" fmla="*/ 68982 h 121667"/>
                  <a:gd name="connsiteX22" fmla="*/ 147268 w 164226"/>
                  <a:gd name="connsiteY22" fmla="*/ 93985 h 121667"/>
                  <a:gd name="connsiteX23" fmla="*/ 49982 w 164226"/>
                  <a:gd name="connsiteY23" fmla="*/ 120774 h 121667"/>
                  <a:gd name="connsiteX24" fmla="*/ 48197 w 164226"/>
                  <a:gd name="connsiteY24" fmla="*/ 121667 h 12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64226" h="121667">
                    <a:moveTo>
                      <a:pt x="48197" y="121667"/>
                    </a:moveTo>
                    <a:cubicBezTo>
                      <a:pt x="44627" y="121667"/>
                      <a:pt x="41949" y="119881"/>
                      <a:pt x="41057" y="116309"/>
                    </a:cubicBezTo>
                    <a:cubicBezTo>
                      <a:pt x="40164" y="112737"/>
                      <a:pt x="41949" y="108273"/>
                      <a:pt x="46412" y="107380"/>
                    </a:cubicBezTo>
                    <a:lnTo>
                      <a:pt x="142805" y="80590"/>
                    </a:lnTo>
                    <a:cubicBezTo>
                      <a:pt x="147268" y="78804"/>
                      <a:pt x="149945" y="74340"/>
                      <a:pt x="149945" y="69875"/>
                    </a:cubicBezTo>
                    <a:cubicBezTo>
                      <a:pt x="149945" y="62731"/>
                      <a:pt x="142805" y="56480"/>
                      <a:pt x="135665" y="58266"/>
                    </a:cubicBezTo>
                    <a:lnTo>
                      <a:pt x="35701" y="85948"/>
                    </a:lnTo>
                    <a:cubicBezTo>
                      <a:pt x="34809" y="85948"/>
                      <a:pt x="29453" y="87734"/>
                      <a:pt x="25883" y="87734"/>
                    </a:cubicBezTo>
                    <a:cubicBezTo>
                      <a:pt x="11603" y="87734"/>
                      <a:pt x="0" y="76126"/>
                      <a:pt x="0" y="61838"/>
                    </a:cubicBezTo>
                    <a:cubicBezTo>
                      <a:pt x="0" y="50230"/>
                      <a:pt x="7140" y="40407"/>
                      <a:pt x="17851" y="36835"/>
                    </a:cubicBezTo>
                    <a:cubicBezTo>
                      <a:pt x="17851" y="36835"/>
                      <a:pt x="18743" y="36835"/>
                      <a:pt x="18743" y="36835"/>
                    </a:cubicBezTo>
                    <a:lnTo>
                      <a:pt x="148161" y="223"/>
                    </a:lnTo>
                    <a:cubicBezTo>
                      <a:pt x="151731" y="-670"/>
                      <a:pt x="156193" y="1116"/>
                      <a:pt x="157086" y="5581"/>
                    </a:cubicBezTo>
                    <a:cubicBezTo>
                      <a:pt x="157978" y="9153"/>
                      <a:pt x="156193" y="13618"/>
                      <a:pt x="151731" y="14511"/>
                    </a:cubicBezTo>
                    <a:lnTo>
                      <a:pt x="23206" y="50230"/>
                    </a:lnTo>
                    <a:cubicBezTo>
                      <a:pt x="23206" y="50230"/>
                      <a:pt x="23206" y="50230"/>
                      <a:pt x="22313" y="50230"/>
                    </a:cubicBezTo>
                    <a:cubicBezTo>
                      <a:pt x="16958" y="52015"/>
                      <a:pt x="14281" y="56480"/>
                      <a:pt x="14281" y="61838"/>
                    </a:cubicBezTo>
                    <a:cubicBezTo>
                      <a:pt x="14281" y="68089"/>
                      <a:pt x="19636" y="73447"/>
                      <a:pt x="25883" y="73447"/>
                    </a:cubicBezTo>
                    <a:cubicBezTo>
                      <a:pt x="26776" y="73447"/>
                      <a:pt x="29453" y="72554"/>
                      <a:pt x="32131" y="71661"/>
                    </a:cubicBezTo>
                    <a:lnTo>
                      <a:pt x="132095" y="43979"/>
                    </a:lnTo>
                    <a:cubicBezTo>
                      <a:pt x="134773" y="43086"/>
                      <a:pt x="136557" y="43086"/>
                      <a:pt x="138343" y="43086"/>
                    </a:cubicBezTo>
                    <a:cubicBezTo>
                      <a:pt x="152623" y="43086"/>
                      <a:pt x="164226" y="54694"/>
                      <a:pt x="164226" y="68982"/>
                    </a:cubicBezTo>
                    <a:cubicBezTo>
                      <a:pt x="164226" y="79697"/>
                      <a:pt x="157086" y="89520"/>
                      <a:pt x="147268" y="93985"/>
                    </a:cubicBezTo>
                    <a:lnTo>
                      <a:pt x="49982" y="120774"/>
                    </a:lnTo>
                    <a:cubicBezTo>
                      <a:pt x="49089" y="121667"/>
                      <a:pt x="49089" y="121667"/>
                      <a:pt x="48197" y="121667"/>
                    </a:cubicBezTo>
                    <a:close/>
                  </a:path>
                </a:pathLst>
              </a:custGeom>
              <a:solidFill>
                <a:srgbClr val="414042"/>
              </a:solidFill>
              <a:ln w="8925" cap="flat">
                <a:noFill/>
                <a:prstDash val="solid"/>
                <a:miter/>
              </a:ln>
            </p:spPr>
            <p:txBody>
              <a:bodyPr rtlCol="0" anchor="ctr"/>
              <a:lstStyle/>
              <a:p>
                <a:endParaRPr lang="en-US"/>
              </a:p>
            </p:txBody>
          </p:sp>
        </p:grpSp>
        <p:sp>
          <p:nvSpPr>
            <p:cNvPr id="95" name="Freeform 94">
              <a:extLst>
                <a:ext uri="{FF2B5EF4-FFF2-40B4-BE49-F238E27FC236}">
                  <a16:creationId xmlns:a16="http://schemas.microsoft.com/office/drawing/2014/main" id="{915C08F8-CA0C-65FB-EBB0-6F640DF48610}"/>
                </a:ext>
              </a:extLst>
            </p:cNvPr>
            <p:cNvSpPr/>
            <p:nvPr/>
          </p:nvSpPr>
          <p:spPr>
            <a:xfrm>
              <a:off x="4568151" y="3275705"/>
              <a:ext cx="696899" cy="398095"/>
            </a:xfrm>
            <a:custGeom>
              <a:avLst/>
              <a:gdLst>
                <a:gd name="connsiteX0" fmla="*/ 286335 w 696899"/>
                <a:gd name="connsiteY0" fmla="*/ 394524 h 398095"/>
                <a:gd name="connsiteX1" fmla="*/ 267591 w 696899"/>
                <a:gd name="connsiteY1" fmla="*/ 387380 h 398095"/>
                <a:gd name="connsiteX2" fmla="*/ 259559 w 696899"/>
                <a:gd name="connsiteY2" fmla="*/ 374878 h 398095"/>
                <a:gd name="connsiteX3" fmla="*/ 249741 w 696899"/>
                <a:gd name="connsiteY3" fmla="*/ 378450 h 398095"/>
                <a:gd name="connsiteX4" fmla="*/ 227427 w 696899"/>
                <a:gd name="connsiteY4" fmla="*/ 371307 h 398095"/>
                <a:gd name="connsiteX5" fmla="*/ 219395 w 696899"/>
                <a:gd name="connsiteY5" fmla="*/ 357912 h 398095"/>
                <a:gd name="connsiteX6" fmla="*/ 211362 w 696899"/>
                <a:gd name="connsiteY6" fmla="*/ 360591 h 398095"/>
                <a:gd name="connsiteX7" fmla="*/ 189049 w 696899"/>
                <a:gd name="connsiteY7" fmla="*/ 353447 h 398095"/>
                <a:gd name="connsiteX8" fmla="*/ 180123 w 696899"/>
                <a:gd name="connsiteY8" fmla="*/ 330230 h 398095"/>
                <a:gd name="connsiteX9" fmla="*/ 161380 w 696899"/>
                <a:gd name="connsiteY9" fmla="*/ 323086 h 398095"/>
                <a:gd name="connsiteX10" fmla="*/ 152455 w 696899"/>
                <a:gd name="connsiteY10" fmla="*/ 304334 h 398095"/>
                <a:gd name="connsiteX11" fmla="*/ 158702 w 696899"/>
                <a:gd name="connsiteY11" fmla="*/ 285582 h 398095"/>
                <a:gd name="connsiteX12" fmla="*/ 115861 w 696899"/>
                <a:gd name="connsiteY12" fmla="*/ 257007 h 398095"/>
                <a:gd name="connsiteX13" fmla="*/ 110506 w 696899"/>
                <a:gd name="connsiteY13" fmla="*/ 264150 h 398095"/>
                <a:gd name="connsiteX14" fmla="*/ 106043 w 696899"/>
                <a:gd name="connsiteY14" fmla="*/ 266829 h 398095"/>
                <a:gd name="connsiteX15" fmla="*/ 100688 w 696899"/>
                <a:gd name="connsiteY15" fmla="*/ 265043 h 398095"/>
                <a:gd name="connsiteX16" fmla="*/ 2509 w 696899"/>
                <a:gd name="connsiteY16" fmla="*/ 184676 h 398095"/>
                <a:gd name="connsiteX17" fmla="*/ 1617 w 696899"/>
                <a:gd name="connsiteY17" fmla="*/ 174854 h 398095"/>
                <a:gd name="connsiteX18" fmla="*/ 11434 w 696899"/>
                <a:gd name="connsiteY18" fmla="*/ 173960 h 398095"/>
                <a:gd name="connsiteX19" fmla="*/ 104258 w 696899"/>
                <a:gd name="connsiteY19" fmla="*/ 249863 h 398095"/>
                <a:gd name="connsiteX20" fmla="*/ 109613 w 696899"/>
                <a:gd name="connsiteY20" fmla="*/ 243612 h 398095"/>
                <a:gd name="connsiteX21" fmla="*/ 109613 w 696899"/>
                <a:gd name="connsiteY21" fmla="*/ 242719 h 398095"/>
                <a:gd name="connsiteX22" fmla="*/ 110506 w 696899"/>
                <a:gd name="connsiteY22" fmla="*/ 241826 h 398095"/>
                <a:gd name="connsiteX23" fmla="*/ 226535 w 696899"/>
                <a:gd name="connsiteY23" fmla="*/ 95379 h 398095"/>
                <a:gd name="connsiteX24" fmla="*/ 227427 w 696899"/>
                <a:gd name="connsiteY24" fmla="*/ 94486 h 398095"/>
                <a:gd name="connsiteX25" fmla="*/ 234568 w 696899"/>
                <a:gd name="connsiteY25" fmla="*/ 86450 h 398095"/>
                <a:gd name="connsiteX26" fmla="*/ 143530 w 696899"/>
                <a:gd name="connsiteY26" fmla="*/ 12333 h 398095"/>
                <a:gd name="connsiteX27" fmla="*/ 142637 w 696899"/>
                <a:gd name="connsiteY27" fmla="*/ 2511 h 398095"/>
                <a:gd name="connsiteX28" fmla="*/ 152455 w 696899"/>
                <a:gd name="connsiteY28" fmla="*/ 1618 h 398095"/>
                <a:gd name="connsiteX29" fmla="*/ 248848 w 696899"/>
                <a:gd name="connsiteY29" fmla="*/ 80199 h 398095"/>
                <a:gd name="connsiteX30" fmla="*/ 249741 w 696899"/>
                <a:gd name="connsiteY30" fmla="*/ 90021 h 398095"/>
                <a:gd name="connsiteX31" fmla="*/ 245278 w 696899"/>
                <a:gd name="connsiteY31" fmla="*/ 96272 h 398095"/>
                <a:gd name="connsiteX32" fmla="*/ 299723 w 696899"/>
                <a:gd name="connsiteY32" fmla="*/ 117704 h 398095"/>
                <a:gd name="connsiteX33" fmla="*/ 330069 w 696899"/>
                <a:gd name="connsiteY33" fmla="*/ 102523 h 398095"/>
                <a:gd name="connsiteX34" fmla="*/ 345242 w 696899"/>
                <a:gd name="connsiteY34" fmla="*/ 99844 h 398095"/>
                <a:gd name="connsiteX35" fmla="*/ 375588 w 696899"/>
                <a:gd name="connsiteY35" fmla="*/ 98058 h 398095"/>
                <a:gd name="connsiteX36" fmla="*/ 406827 w 696899"/>
                <a:gd name="connsiteY36" fmla="*/ 90021 h 398095"/>
                <a:gd name="connsiteX37" fmla="*/ 474659 w 696899"/>
                <a:gd name="connsiteY37" fmla="*/ 81985 h 398095"/>
                <a:gd name="connsiteX38" fmla="*/ 470197 w 696899"/>
                <a:gd name="connsiteY38" fmla="*/ 73948 h 398095"/>
                <a:gd name="connsiteX39" fmla="*/ 469304 w 696899"/>
                <a:gd name="connsiteY39" fmla="*/ 68590 h 398095"/>
                <a:gd name="connsiteX40" fmla="*/ 472874 w 696899"/>
                <a:gd name="connsiteY40" fmla="*/ 64125 h 398095"/>
                <a:gd name="connsiteX41" fmla="*/ 588903 w 696899"/>
                <a:gd name="connsiteY41" fmla="*/ 2511 h 398095"/>
                <a:gd name="connsiteX42" fmla="*/ 598722 w 696899"/>
                <a:gd name="connsiteY42" fmla="*/ 5189 h 398095"/>
                <a:gd name="connsiteX43" fmla="*/ 596043 w 696899"/>
                <a:gd name="connsiteY43" fmla="*/ 15012 h 398095"/>
                <a:gd name="connsiteX44" fmla="*/ 487155 w 696899"/>
                <a:gd name="connsiteY44" fmla="*/ 73055 h 398095"/>
                <a:gd name="connsiteX45" fmla="*/ 497865 w 696899"/>
                <a:gd name="connsiteY45" fmla="*/ 90914 h 398095"/>
                <a:gd name="connsiteX46" fmla="*/ 497865 w 696899"/>
                <a:gd name="connsiteY46" fmla="*/ 90914 h 398095"/>
                <a:gd name="connsiteX47" fmla="*/ 580871 w 696899"/>
                <a:gd name="connsiteY47" fmla="*/ 232003 h 398095"/>
                <a:gd name="connsiteX48" fmla="*/ 583548 w 696899"/>
                <a:gd name="connsiteY48" fmla="*/ 236468 h 398095"/>
                <a:gd name="connsiteX49" fmla="*/ 686190 w 696899"/>
                <a:gd name="connsiteY49" fmla="*/ 181997 h 398095"/>
                <a:gd name="connsiteX50" fmla="*/ 696007 w 696899"/>
                <a:gd name="connsiteY50" fmla="*/ 184676 h 398095"/>
                <a:gd name="connsiteX51" fmla="*/ 693330 w 696899"/>
                <a:gd name="connsiteY51" fmla="*/ 194499 h 398095"/>
                <a:gd name="connsiteX52" fmla="*/ 584441 w 696899"/>
                <a:gd name="connsiteY52" fmla="*/ 252542 h 398095"/>
                <a:gd name="connsiteX53" fmla="*/ 574623 w 696899"/>
                <a:gd name="connsiteY53" fmla="*/ 249863 h 398095"/>
                <a:gd name="connsiteX54" fmla="*/ 568375 w 696899"/>
                <a:gd name="connsiteY54" fmla="*/ 239147 h 398095"/>
                <a:gd name="connsiteX55" fmla="*/ 566590 w 696899"/>
                <a:gd name="connsiteY55" fmla="*/ 236468 h 398095"/>
                <a:gd name="connsiteX56" fmla="*/ 543384 w 696899"/>
                <a:gd name="connsiteY56" fmla="*/ 251649 h 398095"/>
                <a:gd name="connsiteX57" fmla="*/ 535351 w 696899"/>
                <a:gd name="connsiteY57" fmla="*/ 263257 h 398095"/>
                <a:gd name="connsiteX58" fmla="*/ 518394 w 696899"/>
                <a:gd name="connsiteY58" fmla="*/ 286475 h 398095"/>
                <a:gd name="connsiteX59" fmla="*/ 521071 w 696899"/>
                <a:gd name="connsiteY59" fmla="*/ 298976 h 398095"/>
                <a:gd name="connsiteX60" fmla="*/ 509468 w 696899"/>
                <a:gd name="connsiteY60" fmla="*/ 325765 h 398095"/>
                <a:gd name="connsiteX61" fmla="*/ 484477 w 696899"/>
                <a:gd name="connsiteY61" fmla="*/ 334695 h 398095"/>
                <a:gd name="connsiteX62" fmla="*/ 479122 w 696899"/>
                <a:gd name="connsiteY62" fmla="*/ 332909 h 398095"/>
                <a:gd name="connsiteX63" fmla="*/ 467519 w 696899"/>
                <a:gd name="connsiteY63" fmla="*/ 355233 h 398095"/>
                <a:gd name="connsiteX64" fmla="*/ 442528 w 696899"/>
                <a:gd name="connsiteY64" fmla="*/ 364163 h 398095"/>
                <a:gd name="connsiteX65" fmla="*/ 432710 w 696899"/>
                <a:gd name="connsiteY65" fmla="*/ 362377 h 398095"/>
                <a:gd name="connsiteX66" fmla="*/ 422000 w 696899"/>
                <a:gd name="connsiteY66" fmla="*/ 382915 h 398095"/>
                <a:gd name="connsiteX67" fmla="*/ 397009 w 696899"/>
                <a:gd name="connsiteY67" fmla="*/ 391845 h 398095"/>
                <a:gd name="connsiteX68" fmla="*/ 376481 w 696899"/>
                <a:gd name="connsiteY68" fmla="*/ 383808 h 398095"/>
                <a:gd name="connsiteX69" fmla="*/ 374695 w 696899"/>
                <a:gd name="connsiteY69" fmla="*/ 384701 h 398095"/>
                <a:gd name="connsiteX70" fmla="*/ 351490 w 696899"/>
                <a:gd name="connsiteY70" fmla="*/ 393631 h 398095"/>
                <a:gd name="connsiteX71" fmla="*/ 322036 w 696899"/>
                <a:gd name="connsiteY71" fmla="*/ 389166 h 398095"/>
                <a:gd name="connsiteX72" fmla="*/ 313111 w 696899"/>
                <a:gd name="connsiteY72" fmla="*/ 383808 h 398095"/>
                <a:gd name="connsiteX73" fmla="*/ 308648 w 696899"/>
                <a:gd name="connsiteY73" fmla="*/ 389166 h 398095"/>
                <a:gd name="connsiteX74" fmla="*/ 292582 w 696899"/>
                <a:gd name="connsiteY74" fmla="*/ 398096 h 398095"/>
                <a:gd name="connsiteX75" fmla="*/ 286335 w 696899"/>
                <a:gd name="connsiteY75" fmla="*/ 394524 h 398095"/>
                <a:gd name="connsiteX76" fmla="*/ 275624 w 696899"/>
                <a:gd name="connsiteY76" fmla="*/ 359698 h 398095"/>
                <a:gd name="connsiteX77" fmla="*/ 277410 w 696899"/>
                <a:gd name="connsiteY77" fmla="*/ 376665 h 398095"/>
                <a:gd name="connsiteX78" fmla="*/ 288120 w 696899"/>
                <a:gd name="connsiteY78" fmla="*/ 380236 h 398095"/>
                <a:gd name="connsiteX79" fmla="*/ 296153 w 696899"/>
                <a:gd name="connsiteY79" fmla="*/ 375771 h 398095"/>
                <a:gd name="connsiteX80" fmla="*/ 304186 w 696899"/>
                <a:gd name="connsiteY80" fmla="*/ 366842 h 398095"/>
                <a:gd name="connsiteX81" fmla="*/ 305078 w 696899"/>
                <a:gd name="connsiteY81" fmla="*/ 365949 h 398095"/>
                <a:gd name="connsiteX82" fmla="*/ 321143 w 696899"/>
                <a:gd name="connsiteY82" fmla="*/ 348089 h 398095"/>
                <a:gd name="connsiteX83" fmla="*/ 320251 w 696899"/>
                <a:gd name="connsiteY83" fmla="*/ 329337 h 398095"/>
                <a:gd name="connsiteX84" fmla="*/ 309541 w 696899"/>
                <a:gd name="connsiteY84" fmla="*/ 325765 h 398095"/>
                <a:gd name="connsiteX85" fmla="*/ 303293 w 696899"/>
                <a:gd name="connsiteY85" fmla="*/ 328444 h 398095"/>
                <a:gd name="connsiteX86" fmla="*/ 275624 w 696899"/>
                <a:gd name="connsiteY86" fmla="*/ 359698 h 398095"/>
                <a:gd name="connsiteX87" fmla="*/ 321143 w 696899"/>
                <a:gd name="connsiteY87" fmla="*/ 368628 h 398095"/>
                <a:gd name="connsiteX88" fmla="*/ 328284 w 696899"/>
                <a:gd name="connsiteY88" fmla="*/ 372200 h 398095"/>
                <a:gd name="connsiteX89" fmla="*/ 347919 w 696899"/>
                <a:gd name="connsiteY89" fmla="*/ 374878 h 398095"/>
                <a:gd name="connsiteX90" fmla="*/ 363093 w 696899"/>
                <a:gd name="connsiteY90" fmla="*/ 369521 h 398095"/>
                <a:gd name="connsiteX91" fmla="*/ 363985 w 696899"/>
                <a:gd name="connsiteY91" fmla="*/ 368628 h 398095"/>
                <a:gd name="connsiteX92" fmla="*/ 351490 w 696899"/>
                <a:gd name="connsiteY92" fmla="*/ 357019 h 398095"/>
                <a:gd name="connsiteX93" fmla="*/ 351490 w 696899"/>
                <a:gd name="connsiteY93" fmla="*/ 347196 h 398095"/>
                <a:gd name="connsiteX94" fmla="*/ 361307 w 696899"/>
                <a:gd name="connsiteY94" fmla="*/ 347196 h 398095"/>
                <a:gd name="connsiteX95" fmla="*/ 377373 w 696899"/>
                <a:gd name="connsiteY95" fmla="*/ 362377 h 398095"/>
                <a:gd name="connsiteX96" fmla="*/ 379158 w 696899"/>
                <a:gd name="connsiteY96" fmla="*/ 364163 h 398095"/>
                <a:gd name="connsiteX97" fmla="*/ 380943 w 696899"/>
                <a:gd name="connsiteY97" fmla="*/ 365949 h 398095"/>
                <a:gd name="connsiteX98" fmla="*/ 395224 w 696899"/>
                <a:gd name="connsiteY98" fmla="*/ 373093 h 398095"/>
                <a:gd name="connsiteX99" fmla="*/ 409504 w 696899"/>
                <a:gd name="connsiteY99" fmla="*/ 367735 h 398095"/>
                <a:gd name="connsiteX100" fmla="*/ 415752 w 696899"/>
                <a:gd name="connsiteY100" fmla="*/ 352554 h 398095"/>
                <a:gd name="connsiteX101" fmla="*/ 414859 w 696899"/>
                <a:gd name="connsiteY101" fmla="*/ 348089 h 398095"/>
                <a:gd name="connsiteX102" fmla="*/ 373803 w 696899"/>
                <a:gd name="connsiteY102" fmla="*/ 313264 h 398095"/>
                <a:gd name="connsiteX103" fmla="*/ 372910 w 696899"/>
                <a:gd name="connsiteY103" fmla="*/ 303441 h 398095"/>
                <a:gd name="connsiteX104" fmla="*/ 382728 w 696899"/>
                <a:gd name="connsiteY104" fmla="*/ 302548 h 398095"/>
                <a:gd name="connsiteX105" fmla="*/ 424678 w 696899"/>
                <a:gd name="connsiteY105" fmla="*/ 339160 h 398095"/>
                <a:gd name="connsiteX106" fmla="*/ 438958 w 696899"/>
                <a:gd name="connsiteY106" fmla="*/ 346304 h 398095"/>
                <a:gd name="connsiteX107" fmla="*/ 453238 w 696899"/>
                <a:gd name="connsiteY107" fmla="*/ 340946 h 398095"/>
                <a:gd name="connsiteX108" fmla="*/ 459486 w 696899"/>
                <a:gd name="connsiteY108" fmla="*/ 325765 h 398095"/>
                <a:gd name="connsiteX109" fmla="*/ 458594 w 696899"/>
                <a:gd name="connsiteY109" fmla="*/ 321300 h 398095"/>
                <a:gd name="connsiteX110" fmla="*/ 412182 w 696899"/>
                <a:gd name="connsiteY110" fmla="*/ 286475 h 398095"/>
                <a:gd name="connsiteX111" fmla="*/ 411290 w 696899"/>
                <a:gd name="connsiteY111" fmla="*/ 276652 h 398095"/>
                <a:gd name="connsiteX112" fmla="*/ 421107 w 696899"/>
                <a:gd name="connsiteY112" fmla="*/ 275759 h 398095"/>
                <a:gd name="connsiteX113" fmla="*/ 467519 w 696899"/>
                <a:gd name="connsiteY113" fmla="*/ 310585 h 398095"/>
                <a:gd name="connsiteX114" fmla="*/ 468411 w 696899"/>
                <a:gd name="connsiteY114" fmla="*/ 311478 h 398095"/>
                <a:gd name="connsiteX115" fmla="*/ 480014 w 696899"/>
                <a:gd name="connsiteY115" fmla="*/ 317729 h 398095"/>
                <a:gd name="connsiteX116" fmla="*/ 493402 w 696899"/>
                <a:gd name="connsiteY116" fmla="*/ 313264 h 398095"/>
                <a:gd name="connsiteX117" fmla="*/ 500543 w 696899"/>
                <a:gd name="connsiteY117" fmla="*/ 297190 h 398095"/>
                <a:gd name="connsiteX118" fmla="*/ 497865 w 696899"/>
                <a:gd name="connsiteY118" fmla="*/ 287368 h 398095"/>
                <a:gd name="connsiteX119" fmla="*/ 497865 w 696899"/>
                <a:gd name="connsiteY119" fmla="*/ 287368 h 398095"/>
                <a:gd name="connsiteX120" fmla="*/ 366663 w 696899"/>
                <a:gd name="connsiteY120" fmla="*/ 188248 h 398095"/>
                <a:gd name="connsiteX121" fmla="*/ 329176 w 696899"/>
                <a:gd name="connsiteY121" fmla="*/ 183783 h 398095"/>
                <a:gd name="connsiteX122" fmla="*/ 252418 w 696899"/>
                <a:gd name="connsiteY122" fmla="*/ 212358 h 398095"/>
                <a:gd name="connsiteX123" fmla="*/ 213147 w 696899"/>
                <a:gd name="connsiteY123" fmla="*/ 186462 h 398095"/>
                <a:gd name="connsiteX124" fmla="*/ 233675 w 696899"/>
                <a:gd name="connsiteY124" fmla="*/ 147171 h 398095"/>
                <a:gd name="connsiteX125" fmla="*/ 279194 w 696899"/>
                <a:gd name="connsiteY125" fmla="*/ 123954 h 398095"/>
                <a:gd name="connsiteX126" fmla="*/ 230998 w 696899"/>
                <a:gd name="connsiteY126" fmla="*/ 106095 h 398095"/>
                <a:gd name="connsiteX127" fmla="*/ 122109 w 696899"/>
                <a:gd name="connsiteY127" fmla="*/ 243612 h 398095"/>
                <a:gd name="connsiteX128" fmla="*/ 165843 w 696899"/>
                <a:gd name="connsiteY128" fmla="*/ 273080 h 398095"/>
                <a:gd name="connsiteX129" fmla="*/ 183694 w 696899"/>
                <a:gd name="connsiteY129" fmla="*/ 253435 h 398095"/>
                <a:gd name="connsiteX130" fmla="*/ 199759 w 696899"/>
                <a:gd name="connsiteY130" fmla="*/ 244505 h 398095"/>
                <a:gd name="connsiteX131" fmla="*/ 222072 w 696899"/>
                <a:gd name="connsiteY131" fmla="*/ 251649 h 398095"/>
                <a:gd name="connsiteX132" fmla="*/ 229213 w 696899"/>
                <a:gd name="connsiteY132" fmla="*/ 263257 h 398095"/>
                <a:gd name="connsiteX133" fmla="*/ 230105 w 696899"/>
                <a:gd name="connsiteY133" fmla="*/ 262364 h 398095"/>
                <a:gd name="connsiteX134" fmla="*/ 246171 w 696899"/>
                <a:gd name="connsiteY134" fmla="*/ 253435 h 398095"/>
                <a:gd name="connsiteX135" fmla="*/ 268484 w 696899"/>
                <a:gd name="connsiteY135" fmla="*/ 260579 h 398095"/>
                <a:gd name="connsiteX136" fmla="*/ 277410 w 696899"/>
                <a:gd name="connsiteY136" fmla="*/ 276652 h 398095"/>
                <a:gd name="connsiteX137" fmla="*/ 280979 w 696899"/>
                <a:gd name="connsiteY137" fmla="*/ 275759 h 398095"/>
                <a:gd name="connsiteX138" fmla="*/ 303293 w 696899"/>
                <a:gd name="connsiteY138" fmla="*/ 282903 h 398095"/>
                <a:gd name="connsiteX139" fmla="*/ 311326 w 696899"/>
                <a:gd name="connsiteY139" fmla="*/ 312371 h 398095"/>
                <a:gd name="connsiteX140" fmla="*/ 325606 w 696899"/>
                <a:gd name="connsiteY140" fmla="*/ 319515 h 398095"/>
                <a:gd name="connsiteX141" fmla="*/ 327391 w 696899"/>
                <a:gd name="connsiteY141" fmla="*/ 358805 h 398095"/>
                <a:gd name="connsiteX142" fmla="*/ 322036 w 696899"/>
                <a:gd name="connsiteY142" fmla="*/ 365056 h 398095"/>
                <a:gd name="connsiteX143" fmla="*/ 322036 w 696899"/>
                <a:gd name="connsiteY143" fmla="*/ 365056 h 398095"/>
                <a:gd name="connsiteX144" fmla="*/ 321143 w 696899"/>
                <a:gd name="connsiteY144" fmla="*/ 368628 h 398095"/>
                <a:gd name="connsiteX145" fmla="*/ 289012 w 696899"/>
                <a:gd name="connsiteY145" fmla="*/ 290046 h 398095"/>
                <a:gd name="connsiteX146" fmla="*/ 287227 w 696899"/>
                <a:gd name="connsiteY146" fmla="*/ 290046 h 398095"/>
                <a:gd name="connsiteX147" fmla="*/ 279194 w 696899"/>
                <a:gd name="connsiteY147" fmla="*/ 294511 h 398095"/>
                <a:gd name="connsiteX148" fmla="*/ 236353 w 696899"/>
                <a:gd name="connsiteY148" fmla="*/ 341839 h 398095"/>
                <a:gd name="connsiteX149" fmla="*/ 237246 w 696899"/>
                <a:gd name="connsiteY149" fmla="*/ 360591 h 398095"/>
                <a:gd name="connsiteX150" fmla="*/ 247956 w 696899"/>
                <a:gd name="connsiteY150" fmla="*/ 364163 h 398095"/>
                <a:gd name="connsiteX151" fmla="*/ 255989 w 696899"/>
                <a:gd name="connsiteY151" fmla="*/ 359698 h 398095"/>
                <a:gd name="connsiteX152" fmla="*/ 264022 w 696899"/>
                <a:gd name="connsiteY152" fmla="*/ 350768 h 398095"/>
                <a:gd name="connsiteX153" fmla="*/ 265806 w 696899"/>
                <a:gd name="connsiteY153" fmla="*/ 348982 h 398095"/>
                <a:gd name="connsiteX154" fmla="*/ 290798 w 696899"/>
                <a:gd name="connsiteY154" fmla="*/ 321300 h 398095"/>
                <a:gd name="connsiteX155" fmla="*/ 292582 w 696899"/>
                <a:gd name="connsiteY155" fmla="*/ 319515 h 398095"/>
                <a:gd name="connsiteX156" fmla="*/ 298830 w 696899"/>
                <a:gd name="connsiteY156" fmla="*/ 312371 h 398095"/>
                <a:gd name="connsiteX157" fmla="*/ 297938 w 696899"/>
                <a:gd name="connsiteY157" fmla="*/ 293618 h 398095"/>
                <a:gd name="connsiteX158" fmla="*/ 289012 w 696899"/>
                <a:gd name="connsiteY158" fmla="*/ 290046 h 398095"/>
                <a:gd name="connsiteX159" fmla="*/ 320251 w 696899"/>
                <a:gd name="connsiteY159" fmla="*/ 359698 h 398095"/>
                <a:gd name="connsiteX160" fmla="*/ 320251 w 696899"/>
                <a:gd name="connsiteY160" fmla="*/ 359698 h 398095"/>
                <a:gd name="connsiteX161" fmla="*/ 320251 w 696899"/>
                <a:gd name="connsiteY161" fmla="*/ 359698 h 398095"/>
                <a:gd name="connsiteX162" fmla="*/ 203329 w 696899"/>
                <a:gd name="connsiteY162" fmla="*/ 316835 h 398095"/>
                <a:gd name="connsiteX163" fmla="*/ 197974 w 696899"/>
                <a:gd name="connsiteY163" fmla="*/ 323086 h 398095"/>
                <a:gd name="connsiteX164" fmla="*/ 198866 w 696899"/>
                <a:gd name="connsiteY164" fmla="*/ 341839 h 398095"/>
                <a:gd name="connsiteX165" fmla="*/ 209577 w 696899"/>
                <a:gd name="connsiteY165" fmla="*/ 345411 h 398095"/>
                <a:gd name="connsiteX166" fmla="*/ 217610 w 696899"/>
                <a:gd name="connsiteY166" fmla="*/ 340946 h 398095"/>
                <a:gd name="connsiteX167" fmla="*/ 217610 w 696899"/>
                <a:gd name="connsiteY167" fmla="*/ 340946 h 398095"/>
                <a:gd name="connsiteX168" fmla="*/ 264022 w 696899"/>
                <a:gd name="connsiteY168" fmla="*/ 289153 h 398095"/>
                <a:gd name="connsiteX169" fmla="*/ 263129 w 696899"/>
                <a:gd name="connsiteY169" fmla="*/ 270401 h 398095"/>
                <a:gd name="connsiteX170" fmla="*/ 252418 w 696899"/>
                <a:gd name="connsiteY170" fmla="*/ 266829 h 398095"/>
                <a:gd name="connsiteX171" fmla="*/ 244386 w 696899"/>
                <a:gd name="connsiteY171" fmla="*/ 271294 h 398095"/>
                <a:gd name="connsiteX172" fmla="*/ 228320 w 696899"/>
                <a:gd name="connsiteY172" fmla="*/ 289153 h 398095"/>
                <a:gd name="connsiteX173" fmla="*/ 227427 w 696899"/>
                <a:gd name="connsiteY173" fmla="*/ 290046 h 398095"/>
                <a:gd name="connsiteX174" fmla="*/ 203329 w 696899"/>
                <a:gd name="connsiteY174" fmla="*/ 316835 h 398095"/>
                <a:gd name="connsiteX175" fmla="*/ 174768 w 696899"/>
                <a:gd name="connsiteY175" fmla="*/ 288261 h 398095"/>
                <a:gd name="connsiteX176" fmla="*/ 170306 w 696899"/>
                <a:gd name="connsiteY176" fmla="*/ 292725 h 398095"/>
                <a:gd name="connsiteX177" fmla="*/ 166735 w 696899"/>
                <a:gd name="connsiteY177" fmla="*/ 302548 h 398095"/>
                <a:gd name="connsiteX178" fmla="*/ 171198 w 696899"/>
                <a:gd name="connsiteY178" fmla="*/ 311478 h 398095"/>
                <a:gd name="connsiteX179" fmla="*/ 181908 w 696899"/>
                <a:gd name="connsiteY179" fmla="*/ 315050 h 398095"/>
                <a:gd name="connsiteX180" fmla="*/ 181908 w 696899"/>
                <a:gd name="connsiteY180" fmla="*/ 315050 h 398095"/>
                <a:gd name="connsiteX181" fmla="*/ 189941 w 696899"/>
                <a:gd name="connsiteY181" fmla="*/ 310585 h 398095"/>
                <a:gd name="connsiteX182" fmla="*/ 216717 w 696899"/>
                <a:gd name="connsiteY182" fmla="*/ 280224 h 398095"/>
                <a:gd name="connsiteX183" fmla="*/ 219395 w 696899"/>
                <a:gd name="connsiteY183" fmla="*/ 271294 h 398095"/>
                <a:gd name="connsiteX184" fmla="*/ 214932 w 696899"/>
                <a:gd name="connsiteY184" fmla="*/ 262364 h 398095"/>
                <a:gd name="connsiteX185" fmla="*/ 204222 w 696899"/>
                <a:gd name="connsiteY185" fmla="*/ 258793 h 398095"/>
                <a:gd name="connsiteX186" fmla="*/ 196189 w 696899"/>
                <a:gd name="connsiteY186" fmla="*/ 263257 h 398095"/>
                <a:gd name="connsiteX187" fmla="*/ 175661 w 696899"/>
                <a:gd name="connsiteY187" fmla="*/ 286475 h 398095"/>
                <a:gd name="connsiteX188" fmla="*/ 174768 w 696899"/>
                <a:gd name="connsiteY188" fmla="*/ 288261 h 398095"/>
                <a:gd name="connsiteX189" fmla="*/ 347027 w 696899"/>
                <a:gd name="connsiteY189" fmla="*/ 165924 h 398095"/>
                <a:gd name="connsiteX190" fmla="*/ 378266 w 696899"/>
                <a:gd name="connsiteY190" fmla="*/ 176640 h 398095"/>
                <a:gd name="connsiteX191" fmla="*/ 505898 w 696899"/>
                <a:gd name="connsiteY191" fmla="*/ 273080 h 398095"/>
                <a:gd name="connsiteX192" fmla="*/ 520178 w 696899"/>
                <a:gd name="connsiteY192" fmla="*/ 253435 h 398095"/>
                <a:gd name="connsiteX193" fmla="*/ 529996 w 696899"/>
                <a:gd name="connsiteY193" fmla="*/ 239147 h 398095"/>
                <a:gd name="connsiteX194" fmla="*/ 555879 w 696899"/>
                <a:gd name="connsiteY194" fmla="*/ 222181 h 398095"/>
                <a:gd name="connsiteX195" fmla="*/ 483585 w 696899"/>
                <a:gd name="connsiteY195" fmla="*/ 98951 h 398095"/>
                <a:gd name="connsiteX196" fmla="*/ 409504 w 696899"/>
                <a:gd name="connsiteY196" fmla="*/ 102523 h 398095"/>
                <a:gd name="connsiteX197" fmla="*/ 373803 w 696899"/>
                <a:gd name="connsiteY197" fmla="*/ 110560 h 398095"/>
                <a:gd name="connsiteX198" fmla="*/ 343457 w 696899"/>
                <a:gd name="connsiteY198" fmla="*/ 112346 h 398095"/>
                <a:gd name="connsiteX199" fmla="*/ 340779 w 696899"/>
                <a:gd name="connsiteY199" fmla="*/ 112346 h 398095"/>
                <a:gd name="connsiteX200" fmla="*/ 335424 w 696899"/>
                <a:gd name="connsiteY200" fmla="*/ 114132 h 398095"/>
                <a:gd name="connsiteX201" fmla="*/ 302400 w 696899"/>
                <a:gd name="connsiteY201" fmla="*/ 131098 h 398095"/>
                <a:gd name="connsiteX202" fmla="*/ 301508 w 696899"/>
                <a:gd name="connsiteY202" fmla="*/ 131098 h 398095"/>
                <a:gd name="connsiteX203" fmla="*/ 243493 w 696899"/>
                <a:gd name="connsiteY203" fmla="*/ 160566 h 398095"/>
                <a:gd name="connsiteX204" fmla="*/ 230105 w 696899"/>
                <a:gd name="connsiteY204" fmla="*/ 181104 h 398095"/>
                <a:gd name="connsiteX205" fmla="*/ 252418 w 696899"/>
                <a:gd name="connsiteY205" fmla="*/ 198071 h 398095"/>
                <a:gd name="connsiteX206" fmla="*/ 326499 w 696899"/>
                <a:gd name="connsiteY206" fmla="*/ 170389 h 398095"/>
                <a:gd name="connsiteX207" fmla="*/ 347027 w 696899"/>
                <a:gd name="connsiteY207" fmla="*/ 165924 h 398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Lst>
              <a:rect l="l" t="t" r="r" b="b"/>
              <a:pathLst>
                <a:path w="696899" h="398095">
                  <a:moveTo>
                    <a:pt x="286335" y="394524"/>
                  </a:moveTo>
                  <a:cubicBezTo>
                    <a:pt x="279194" y="394524"/>
                    <a:pt x="272947" y="391845"/>
                    <a:pt x="267591" y="387380"/>
                  </a:cubicBezTo>
                  <a:cubicBezTo>
                    <a:pt x="264022" y="383808"/>
                    <a:pt x="261344" y="379343"/>
                    <a:pt x="259559" y="374878"/>
                  </a:cubicBezTo>
                  <a:cubicBezTo>
                    <a:pt x="256881" y="376665"/>
                    <a:pt x="253311" y="377558"/>
                    <a:pt x="249741" y="378450"/>
                  </a:cubicBezTo>
                  <a:cubicBezTo>
                    <a:pt x="241708" y="379343"/>
                    <a:pt x="233675" y="377558"/>
                    <a:pt x="227427" y="371307"/>
                  </a:cubicBezTo>
                  <a:cubicBezTo>
                    <a:pt x="222965" y="367735"/>
                    <a:pt x="220287" y="362377"/>
                    <a:pt x="219395" y="357912"/>
                  </a:cubicBezTo>
                  <a:cubicBezTo>
                    <a:pt x="216717" y="358805"/>
                    <a:pt x="214039" y="359698"/>
                    <a:pt x="211362" y="360591"/>
                  </a:cubicBezTo>
                  <a:cubicBezTo>
                    <a:pt x="203329" y="361484"/>
                    <a:pt x="195296" y="359698"/>
                    <a:pt x="189049" y="353447"/>
                  </a:cubicBezTo>
                  <a:cubicBezTo>
                    <a:pt x="181908" y="347196"/>
                    <a:pt x="179231" y="338267"/>
                    <a:pt x="180123" y="330230"/>
                  </a:cubicBezTo>
                  <a:cubicBezTo>
                    <a:pt x="172983" y="330230"/>
                    <a:pt x="166735" y="327551"/>
                    <a:pt x="161380" y="323086"/>
                  </a:cubicBezTo>
                  <a:cubicBezTo>
                    <a:pt x="156025" y="317729"/>
                    <a:pt x="152455" y="311478"/>
                    <a:pt x="152455" y="304334"/>
                  </a:cubicBezTo>
                  <a:cubicBezTo>
                    <a:pt x="152455" y="297190"/>
                    <a:pt x="154240" y="290939"/>
                    <a:pt x="158702" y="285582"/>
                  </a:cubicBezTo>
                  <a:cubicBezTo>
                    <a:pt x="149777" y="280224"/>
                    <a:pt x="132819" y="269508"/>
                    <a:pt x="115861" y="257007"/>
                  </a:cubicBezTo>
                  <a:lnTo>
                    <a:pt x="110506" y="264150"/>
                  </a:lnTo>
                  <a:cubicBezTo>
                    <a:pt x="109613" y="265936"/>
                    <a:pt x="107828" y="266829"/>
                    <a:pt x="106043" y="266829"/>
                  </a:cubicBezTo>
                  <a:cubicBezTo>
                    <a:pt x="104258" y="266829"/>
                    <a:pt x="102473" y="266829"/>
                    <a:pt x="100688" y="265043"/>
                  </a:cubicBezTo>
                  <a:lnTo>
                    <a:pt x="2509" y="184676"/>
                  </a:lnTo>
                  <a:cubicBezTo>
                    <a:pt x="-168" y="181997"/>
                    <a:pt x="-1061" y="177532"/>
                    <a:pt x="1617" y="174854"/>
                  </a:cubicBezTo>
                  <a:cubicBezTo>
                    <a:pt x="4294" y="172175"/>
                    <a:pt x="8757" y="171282"/>
                    <a:pt x="11434" y="173960"/>
                  </a:cubicBezTo>
                  <a:lnTo>
                    <a:pt x="104258" y="249863"/>
                  </a:lnTo>
                  <a:lnTo>
                    <a:pt x="109613" y="243612"/>
                  </a:lnTo>
                  <a:cubicBezTo>
                    <a:pt x="109613" y="243612"/>
                    <a:pt x="109613" y="243612"/>
                    <a:pt x="109613" y="242719"/>
                  </a:cubicBezTo>
                  <a:cubicBezTo>
                    <a:pt x="109613" y="242719"/>
                    <a:pt x="109613" y="242719"/>
                    <a:pt x="110506" y="241826"/>
                  </a:cubicBezTo>
                  <a:lnTo>
                    <a:pt x="226535" y="95379"/>
                  </a:lnTo>
                  <a:cubicBezTo>
                    <a:pt x="226535" y="95379"/>
                    <a:pt x="226535" y="94486"/>
                    <a:pt x="227427" y="94486"/>
                  </a:cubicBezTo>
                  <a:lnTo>
                    <a:pt x="234568" y="86450"/>
                  </a:lnTo>
                  <a:lnTo>
                    <a:pt x="143530" y="12333"/>
                  </a:lnTo>
                  <a:cubicBezTo>
                    <a:pt x="140852" y="9654"/>
                    <a:pt x="139959" y="5189"/>
                    <a:pt x="142637" y="2511"/>
                  </a:cubicBezTo>
                  <a:cubicBezTo>
                    <a:pt x="145314" y="-168"/>
                    <a:pt x="149777" y="-1061"/>
                    <a:pt x="152455" y="1618"/>
                  </a:cubicBezTo>
                  <a:lnTo>
                    <a:pt x="248848" y="80199"/>
                  </a:lnTo>
                  <a:cubicBezTo>
                    <a:pt x="251526" y="82878"/>
                    <a:pt x="252418" y="87343"/>
                    <a:pt x="249741" y="90021"/>
                  </a:cubicBezTo>
                  <a:lnTo>
                    <a:pt x="245278" y="96272"/>
                  </a:lnTo>
                  <a:cubicBezTo>
                    <a:pt x="265806" y="102523"/>
                    <a:pt x="287227" y="111453"/>
                    <a:pt x="299723" y="117704"/>
                  </a:cubicBezTo>
                  <a:lnTo>
                    <a:pt x="330069" y="102523"/>
                  </a:lnTo>
                  <a:cubicBezTo>
                    <a:pt x="334531" y="99844"/>
                    <a:pt x="339887" y="98951"/>
                    <a:pt x="345242" y="99844"/>
                  </a:cubicBezTo>
                  <a:cubicBezTo>
                    <a:pt x="353275" y="98951"/>
                    <a:pt x="363985" y="98058"/>
                    <a:pt x="375588" y="98058"/>
                  </a:cubicBezTo>
                  <a:cubicBezTo>
                    <a:pt x="385406" y="98058"/>
                    <a:pt x="395224" y="94486"/>
                    <a:pt x="406827" y="90021"/>
                  </a:cubicBezTo>
                  <a:cubicBezTo>
                    <a:pt x="424678" y="83771"/>
                    <a:pt x="446098" y="75734"/>
                    <a:pt x="474659" y="81985"/>
                  </a:cubicBezTo>
                  <a:cubicBezTo>
                    <a:pt x="472874" y="78413"/>
                    <a:pt x="471089" y="75734"/>
                    <a:pt x="470197" y="73948"/>
                  </a:cubicBezTo>
                  <a:cubicBezTo>
                    <a:pt x="469304" y="72162"/>
                    <a:pt x="469304" y="70376"/>
                    <a:pt x="469304" y="68590"/>
                  </a:cubicBezTo>
                  <a:cubicBezTo>
                    <a:pt x="470197" y="66804"/>
                    <a:pt x="471089" y="65018"/>
                    <a:pt x="472874" y="64125"/>
                  </a:cubicBezTo>
                  <a:cubicBezTo>
                    <a:pt x="484477" y="56982"/>
                    <a:pt x="554095" y="20370"/>
                    <a:pt x="588903" y="2511"/>
                  </a:cubicBezTo>
                  <a:cubicBezTo>
                    <a:pt x="592474" y="725"/>
                    <a:pt x="596936" y="1618"/>
                    <a:pt x="598722" y="5189"/>
                  </a:cubicBezTo>
                  <a:cubicBezTo>
                    <a:pt x="600506" y="8761"/>
                    <a:pt x="599614" y="13226"/>
                    <a:pt x="596043" y="15012"/>
                  </a:cubicBezTo>
                  <a:cubicBezTo>
                    <a:pt x="560342" y="33765"/>
                    <a:pt x="506790" y="62339"/>
                    <a:pt x="487155" y="73055"/>
                  </a:cubicBezTo>
                  <a:cubicBezTo>
                    <a:pt x="489832" y="77520"/>
                    <a:pt x="493402" y="83771"/>
                    <a:pt x="497865" y="90914"/>
                  </a:cubicBezTo>
                  <a:cubicBezTo>
                    <a:pt x="497865" y="90914"/>
                    <a:pt x="497865" y="90914"/>
                    <a:pt x="497865" y="90914"/>
                  </a:cubicBezTo>
                  <a:cubicBezTo>
                    <a:pt x="515715" y="121275"/>
                    <a:pt x="546062" y="172175"/>
                    <a:pt x="580871" y="232003"/>
                  </a:cubicBezTo>
                  <a:lnTo>
                    <a:pt x="583548" y="236468"/>
                  </a:lnTo>
                  <a:lnTo>
                    <a:pt x="686190" y="181997"/>
                  </a:lnTo>
                  <a:cubicBezTo>
                    <a:pt x="689759" y="180211"/>
                    <a:pt x="694222" y="181104"/>
                    <a:pt x="696007" y="184676"/>
                  </a:cubicBezTo>
                  <a:cubicBezTo>
                    <a:pt x="697792" y="188248"/>
                    <a:pt x="696900" y="192713"/>
                    <a:pt x="693330" y="194499"/>
                  </a:cubicBezTo>
                  <a:lnTo>
                    <a:pt x="584441" y="252542"/>
                  </a:lnTo>
                  <a:cubicBezTo>
                    <a:pt x="580871" y="254328"/>
                    <a:pt x="576408" y="253435"/>
                    <a:pt x="574623" y="249863"/>
                  </a:cubicBezTo>
                  <a:lnTo>
                    <a:pt x="568375" y="239147"/>
                  </a:lnTo>
                  <a:cubicBezTo>
                    <a:pt x="567483" y="238254"/>
                    <a:pt x="567483" y="237361"/>
                    <a:pt x="566590" y="236468"/>
                  </a:cubicBezTo>
                  <a:cubicBezTo>
                    <a:pt x="548739" y="247184"/>
                    <a:pt x="544277" y="250756"/>
                    <a:pt x="543384" y="251649"/>
                  </a:cubicBezTo>
                  <a:cubicBezTo>
                    <a:pt x="541599" y="253435"/>
                    <a:pt x="538029" y="258793"/>
                    <a:pt x="535351" y="263257"/>
                  </a:cubicBezTo>
                  <a:cubicBezTo>
                    <a:pt x="529104" y="273080"/>
                    <a:pt x="523749" y="281117"/>
                    <a:pt x="518394" y="286475"/>
                  </a:cubicBezTo>
                  <a:cubicBezTo>
                    <a:pt x="520178" y="290046"/>
                    <a:pt x="521071" y="294511"/>
                    <a:pt x="521071" y="298976"/>
                  </a:cubicBezTo>
                  <a:cubicBezTo>
                    <a:pt x="521071" y="308799"/>
                    <a:pt x="517501" y="318622"/>
                    <a:pt x="509468" y="325765"/>
                  </a:cubicBezTo>
                  <a:cubicBezTo>
                    <a:pt x="503220" y="331123"/>
                    <a:pt x="497865" y="336481"/>
                    <a:pt x="484477" y="334695"/>
                  </a:cubicBezTo>
                  <a:cubicBezTo>
                    <a:pt x="482692" y="334695"/>
                    <a:pt x="480907" y="333802"/>
                    <a:pt x="479122" y="332909"/>
                  </a:cubicBezTo>
                  <a:cubicBezTo>
                    <a:pt x="478230" y="341839"/>
                    <a:pt x="474659" y="348982"/>
                    <a:pt x="467519" y="355233"/>
                  </a:cubicBezTo>
                  <a:cubicBezTo>
                    <a:pt x="460379" y="361484"/>
                    <a:pt x="451454" y="364163"/>
                    <a:pt x="442528" y="364163"/>
                  </a:cubicBezTo>
                  <a:cubicBezTo>
                    <a:pt x="438958" y="364163"/>
                    <a:pt x="435388" y="363270"/>
                    <a:pt x="432710" y="362377"/>
                  </a:cubicBezTo>
                  <a:cubicBezTo>
                    <a:pt x="431818" y="370414"/>
                    <a:pt x="427355" y="377558"/>
                    <a:pt x="422000" y="382915"/>
                  </a:cubicBezTo>
                  <a:cubicBezTo>
                    <a:pt x="414859" y="389166"/>
                    <a:pt x="405934" y="391845"/>
                    <a:pt x="397009" y="391845"/>
                  </a:cubicBezTo>
                  <a:cubicBezTo>
                    <a:pt x="389869" y="391845"/>
                    <a:pt x="382728" y="388273"/>
                    <a:pt x="376481" y="383808"/>
                  </a:cubicBezTo>
                  <a:cubicBezTo>
                    <a:pt x="375588" y="383808"/>
                    <a:pt x="375588" y="384701"/>
                    <a:pt x="374695" y="384701"/>
                  </a:cubicBezTo>
                  <a:cubicBezTo>
                    <a:pt x="367555" y="390952"/>
                    <a:pt x="358630" y="392738"/>
                    <a:pt x="351490" y="393631"/>
                  </a:cubicBezTo>
                  <a:cubicBezTo>
                    <a:pt x="338102" y="395417"/>
                    <a:pt x="327391" y="392738"/>
                    <a:pt x="322036" y="389166"/>
                  </a:cubicBezTo>
                  <a:lnTo>
                    <a:pt x="313111" y="383808"/>
                  </a:lnTo>
                  <a:lnTo>
                    <a:pt x="308648" y="389166"/>
                  </a:lnTo>
                  <a:cubicBezTo>
                    <a:pt x="304186" y="393631"/>
                    <a:pt x="298830" y="397203"/>
                    <a:pt x="292582" y="398096"/>
                  </a:cubicBezTo>
                  <a:cubicBezTo>
                    <a:pt x="289012" y="394524"/>
                    <a:pt x="287227" y="394524"/>
                    <a:pt x="286335" y="394524"/>
                  </a:cubicBezTo>
                  <a:close/>
                  <a:moveTo>
                    <a:pt x="275624" y="359698"/>
                  </a:moveTo>
                  <a:cubicBezTo>
                    <a:pt x="272054" y="365056"/>
                    <a:pt x="272947" y="372200"/>
                    <a:pt x="277410" y="376665"/>
                  </a:cubicBezTo>
                  <a:cubicBezTo>
                    <a:pt x="280087" y="379343"/>
                    <a:pt x="284550" y="380236"/>
                    <a:pt x="288120" y="380236"/>
                  </a:cubicBezTo>
                  <a:cubicBezTo>
                    <a:pt x="290798" y="380236"/>
                    <a:pt x="293475" y="378450"/>
                    <a:pt x="296153" y="375771"/>
                  </a:cubicBezTo>
                  <a:lnTo>
                    <a:pt x="304186" y="366842"/>
                  </a:lnTo>
                  <a:cubicBezTo>
                    <a:pt x="304186" y="366842"/>
                    <a:pt x="304186" y="366842"/>
                    <a:pt x="305078" y="365949"/>
                  </a:cubicBezTo>
                  <a:lnTo>
                    <a:pt x="321143" y="348089"/>
                  </a:lnTo>
                  <a:cubicBezTo>
                    <a:pt x="325606" y="342732"/>
                    <a:pt x="325606" y="334695"/>
                    <a:pt x="320251" y="329337"/>
                  </a:cubicBezTo>
                  <a:cubicBezTo>
                    <a:pt x="317574" y="326658"/>
                    <a:pt x="314003" y="325765"/>
                    <a:pt x="309541" y="325765"/>
                  </a:cubicBezTo>
                  <a:cubicBezTo>
                    <a:pt x="306863" y="325765"/>
                    <a:pt x="305078" y="327551"/>
                    <a:pt x="303293" y="328444"/>
                  </a:cubicBezTo>
                  <a:lnTo>
                    <a:pt x="275624" y="359698"/>
                  </a:lnTo>
                  <a:close/>
                  <a:moveTo>
                    <a:pt x="321143" y="368628"/>
                  </a:moveTo>
                  <a:lnTo>
                    <a:pt x="328284" y="372200"/>
                  </a:lnTo>
                  <a:cubicBezTo>
                    <a:pt x="330069" y="373093"/>
                    <a:pt x="338102" y="375771"/>
                    <a:pt x="347919" y="374878"/>
                  </a:cubicBezTo>
                  <a:cubicBezTo>
                    <a:pt x="355060" y="373985"/>
                    <a:pt x="359522" y="373093"/>
                    <a:pt x="363093" y="369521"/>
                  </a:cubicBezTo>
                  <a:cubicBezTo>
                    <a:pt x="363093" y="369521"/>
                    <a:pt x="363093" y="369521"/>
                    <a:pt x="363985" y="368628"/>
                  </a:cubicBezTo>
                  <a:lnTo>
                    <a:pt x="351490" y="357019"/>
                  </a:lnTo>
                  <a:cubicBezTo>
                    <a:pt x="348812" y="354340"/>
                    <a:pt x="348812" y="349875"/>
                    <a:pt x="351490" y="347196"/>
                  </a:cubicBezTo>
                  <a:cubicBezTo>
                    <a:pt x="354167" y="344518"/>
                    <a:pt x="358630" y="344518"/>
                    <a:pt x="361307" y="347196"/>
                  </a:cubicBezTo>
                  <a:lnTo>
                    <a:pt x="377373" y="362377"/>
                  </a:lnTo>
                  <a:cubicBezTo>
                    <a:pt x="378266" y="363270"/>
                    <a:pt x="378266" y="363270"/>
                    <a:pt x="379158" y="364163"/>
                  </a:cubicBezTo>
                  <a:lnTo>
                    <a:pt x="380943" y="365949"/>
                  </a:lnTo>
                  <a:cubicBezTo>
                    <a:pt x="384514" y="370414"/>
                    <a:pt x="389869" y="373093"/>
                    <a:pt x="395224" y="373093"/>
                  </a:cubicBezTo>
                  <a:cubicBezTo>
                    <a:pt x="400579" y="373093"/>
                    <a:pt x="405934" y="371307"/>
                    <a:pt x="409504" y="367735"/>
                  </a:cubicBezTo>
                  <a:cubicBezTo>
                    <a:pt x="413967" y="364163"/>
                    <a:pt x="416645" y="357912"/>
                    <a:pt x="415752" y="352554"/>
                  </a:cubicBezTo>
                  <a:cubicBezTo>
                    <a:pt x="415752" y="350768"/>
                    <a:pt x="415752" y="349875"/>
                    <a:pt x="414859" y="348089"/>
                  </a:cubicBezTo>
                  <a:lnTo>
                    <a:pt x="373803" y="313264"/>
                  </a:lnTo>
                  <a:cubicBezTo>
                    <a:pt x="371126" y="310585"/>
                    <a:pt x="370233" y="306120"/>
                    <a:pt x="372910" y="303441"/>
                  </a:cubicBezTo>
                  <a:cubicBezTo>
                    <a:pt x="375588" y="300762"/>
                    <a:pt x="380051" y="299869"/>
                    <a:pt x="382728" y="302548"/>
                  </a:cubicBezTo>
                  <a:lnTo>
                    <a:pt x="424678" y="339160"/>
                  </a:lnTo>
                  <a:cubicBezTo>
                    <a:pt x="429140" y="343625"/>
                    <a:pt x="433603" y="346304"/>
                    <a:pt x="438958" y="346304"/>
                  </a:cubicBezTo>
                  <a:cubicBezTo>
                    <a:pt x="444313" y="346304"/>
                    <a:pt x="449668" y="344518"/>
                    <a:pt x="453238" y="340946"/>
                  </a:cubicBezTo>
                  <a:cubicBezTo>
                    <a:pt x="457701" y="337374"/>
                    <a:pt x="460379" y="331123"/>
                    <a:pt x="459486" y="325765"/>
                  </a:cubicBezTo>
                  <a:cubicBezTo>
                    <a:pt x="459486" y="324872"/>
                    <a:pt x="459486" y="323086"/>
                    <a:pt x="458594" y="321300"/>
                  </a:cubicBezTo>
                  <a:cubicBezTo>
                    <a:pt x="441635" y="310585"/>
                    <a:pt x="420215" y="293618"/>
                    <a:pt x="412182" y="286475"/>
                  </a:cubicBezTo>
                  <a:cubicBezTo>
                    <a:pt x="409504" y="283796"/>
                    <a:pt x="408612" y="279331"/>
                    <a:pt x="411290" y="276652"/>
                  </a:cubicBezTo>
                  <a:cubicBezTo>
                    <a:pt x="413967" y="273973"/>
                    <a:pt x="418430" y="273080"/>
                    <a:pt x="421107" y="275759"/>
                  </a:cubicBezTo>
                  <a:cubicBezTo>
                    <a:pt x="437173" y="288261"/>
                    <a:pt x="455023" y="302548"/>
                    <a:pt x="467519" y="310585"/>
                  </a:cubicBezTo>
                  <a:cubicBezTo>
                    <a:pt x="467519" y="310585"/>
                    <a:pt x="468411" y="310585"/>
                    <a:pt x="468411" y="311478"/>
                  </a:cubicBezTo>
                  <a:cubicBezTo>
                    <a:pt x="473767" y="315050"/>
                    <a:pt x="478230" y="316835"/>
                    <a:pt x="480014" y="317729"/>
                  </a:cubicBezTo>
                  <a:cubicBezTo>
                    <a:pt x="487155" y="318622"/>
                    <a:pt x="488940" y="316835"/>
                    <a:pt x="493402" y="313264"/>
                  </a:cubicBezTo>
                  <a:cubicBezTo>
                    <a:pt x="497865" y="308799"/>
                    <a:pt x="500543" y="303441"/>
                    <a:pt x="500543" y="297190"/>
                  </a:cubicBezTo>
                  <a:cubicBezTo>
                    <a:pt x="500543" y="293618"/>
                    <a:pt x="499650" y="290046"/>
                    <a:pt x="497865" y="287368"/>
                  </a:cubicBezTo>
                  <a:cubicBezTo>
                    <a:pt x="497865" y="287368"/>
                    <a:pt x="497865" y="287368"/>
                    <a:pt x="497865" y="287368"/>
                  </a:cubicBezTo>
                  <a:cubicBezTo>
                    <a:pt x="493402" y="282903"/>
                    <a:pt x="443421" y="244505"/>
                    <a:pt x="366663" y="188248"/>
                  </a:cubicBezTo>
                  <a:cubicBezTo>
                    <a:pt x="355952" y="180211"/>
                    <a:pt x="341672" y="178425"/>
                    <a:pt x="329176" y="183783"/>
                  </a:cubicBezTo>
                  <a:cubicBezTo>
                    <a:pt x="302400" y="194499"/>
                    <a:pt x="267591" y="208786"/>
                    <a:pt x="252418" y="212358"/>
                  </a:cubicBezTo>
                  <a:cubicBezTo>
                    <a:pt x="240815" y="215037"/>
                    <a:pt x="219395" y="203429"/>
                    <a:pt x="213147" y="186462"/>
                  </a:cubicBezTo>
                  <a:cubicBezTo>
                    <a:pt x="210470" y="179318"/>
                    <a:pt x="206899" y="161459"/>
                    <a:pt x="233675" y="147171"/>
                  </a:cubicBezTo>
                  <a:lnTo>
                    <a:pt x="279194" y="123954"/>
                  </a:lnTo>
                  <a:cubicBezTo>
                    <a:pt x="266699" y="118597"/>
                    <a:pt x="247956" y="111453"/>
                    <a:pt x="230998" y="106095"/>
                  </a:cubicBezTo>
                  <a:lnTo>
                    <a:pt x="122109" y="243612"/>
                  </a:lnTo>
                  <a:cubicBezTo>
                    <a:pt x="139959" y="257007"/>
                    <a:pt x="157810" y="267722"/>
                    <a:pt x="165843" y="273080"/>
                  </a:cubicBezTo>
                  <a:lnTo>
                    <a:pt x="183694" y="253435"/>
                  </a:lnTo>
                  <a:cubicBezTo>
                    <a:pt x="188156" y="248970"/>
                    <a:pt x="193511" y="245398"/>
                    <a:pt x="199759" y="244505"/>
                  </a:cubicBezTo>
                  <a:cubicBezTo>
                    <a:pt x="207792" y="243612"/>
                    <a:pt x="215825" y="245398"/>
                    <a:pt x="222072" y="251649"/>
                  </a:cubicBezTo>
                  <a:cubicBezTo>
                    <a:pt x="225642" y="254328"/>
                    <a:pt x="228320" y="258793"/>
                    <a:pt x="229213" y="263257"/>
                  </a:cubicBezTo>
                  <a:lnTo>
                    <a:pt x="230105" y="262364"/>
                  </a:lnTo>
                  <a:cubicBezTo>
                    <a:pt x="234568" y="257899"/>
                    <a:pt x="239923" y="254328"/>
                    <a:pt x="246171" y="253435"/>
                  </a:cubicBezTo>
                  <a:cubicBezTo>
                    <a:pt x="254203" y="252542"/>
                    <a:pt x="262236" y="254328"/>
                    <a:pt x="268484" y="260579"/>
                  </a:cubicBezTo>
                  <a:cubicBezTo>
                    <a:pt x="272947" y="265043"/>
                    <a:pt x="276517" y="271294"/>
                    <a:pt x="277410" y="276652"/>
                  </a:cubicBezTo>
                  <a:cubicBezTo>
                    <a:pt x="278302" y="276652"/>
                    <a:pt x="280087" y="275759"/>
                    <a:pt x="280979" y="275759"/>
                  </a:cubicBezTo>
                  <a:cubicBezTo>
                    <a:pt x="289012" y="274866"/>
                    <a:pt x="297045" y="276652"/>
                    <a:pt x="303293" y="282903"/>
                  </a:cubicBezTo>
                  <a:cubicBezTo>
                    <a:pt x="311326" y="290939"/>
                    <a:pt x="314003" y="302548"/>
                    <a:pt x="311326" y="312371"/>
                  </a:cubicBezTo>
                  <a:cubicBezTo>
                    <a:pt x="316681" y="313264"/>
                    <a:pt x="322036" y="315942"/>
                    <a:pt x="325606" y="319515"/>
                  </a:cubicBezTo>
                  <a:cubicBezTo>
                    <a:pt x="337209" y="329337"/>
                    <a:pt x="338102" y="347196"/>
                    <a:pt x="327391" y="358805"/>
                  </a:cubicBezTo>
                  <a:lnTo>
                    <a:pt x="322036" y="365056"/>
                  </a:lnTo>
                  <a:lnTo>
                    <a:pt x="322036" y="365056"/>
                  </a:lnTo>
                  <a:lnTo>
                    <a:pt x="321143" y="368628"/>
                  </a:lnTo>
                  <a:close/>
                  <a:moveTo>
                    <a:pt x="289012" y="290046"/>
                  </a:moveTo>
                  <a:cubicBezTo>
                    <a:pt x="288120" y="290046"/>
                    <a:pt x="288120" y="290046"/>
                    <a:pt x="287227" y="290046"/>
                  </a:cubicBezTo>
                  <a:cubicBezTo>
                    <a:pt x="284550" y="290046"/>
                    <a:pt x="281872" y="291832"/>
                    <a:pt x="279194" y="294511"/>
                  </a:cubicBezTo>
                  <a:lnTo>
                    <a:pt x="236353" y="341839"/>
                  </a:lnTo>
                  <a:cubicBezTo>
                    <a:pt x="231890" y="347196"/>
                    <a:pt x="231890" y="355233"/>
                    <a:pt x="237246" y="360591"/>
                  </a:cubicBezTo>
                  <a:cubicBezTo>
                    <a:pt x="239923" y="363270"/>
                    <a:pt x="244386" y="364163"/>
                    <a:pt x="247956" y="364163"/>
                  </a:cubicBezTo>
                  <a:cubicBezTo>
                    <a:pt x="250634" y="364163"/>
                    <a:pt x="253311" y="362377"/>
                    <a:pt x="255989" y="359698"/>
                  </a:cubicBezTo>
                  <a:lnTo>
                    <a:pt x="264022" y="350768"/>
                  </a:lnTo>
                  <a:cubicBezTo>
                    <a:pt x="264914" y="349875"/>
                    <a:pt x="264914" y="348982"/>
                    <a:pt x="265806" y="348982"/>
                  </a:cubicBezTo>
                  <a:lnTo>
                    <a:pt x="290798" y="321300"/>
                  </a:lnTo>
                  <a:cubicBezTo>
                    <a:pt x="291690" y="320407"/>
                    <a:pt x="291690" y="319515"/>
                    <a:pt x="292582" y="319515"/>
                  </a:cubicBezTo>
                  <a:lnTo>
                    <a:pt x="298830" y="312371"/>
                  </a:lnTo>
                  <a:cubicBezTo>
                    <a:pt x="303293" y="307013"/>
                    <a:pt x="303293" y="298976"/>
                    <a:pt x="297938" y="293618"/>
                  </a:cubicBezTo>
                  <a:cubicBezTo>
                    <a:pt x="295260" y="290939"/>
                    <a:pt x="292582" y="290046"/>
                    <a:pt x="289012" y="290046"/>
                  </a:cubicBezTo>
                  <a:close/>
                  <a:moveTo>
                    <a:pt x="320251" y="359698"/>
                  </a:moveTo>
                  <a:lnTo>
                    <a:pt x="320251" y="359698"/>
                  </a:lnTo>
                  <a:lnTo>
                    <a:pt x="320251" y="359698"/>
                  </a:lnTo>
                  <a:close/>
                  <a:moveTo>
                    <a:pt x="203329" y="316835"/>
                  </a:moveTo>
                  <a:lnTo>
                    <a:pt x="197974" y="323086"/>
                  </a:lnTo>
                  <a:cubicBezTo>
                    <a:pt x="193511" y="328444"/>
                    <a:pt x="193511" y="336481"/>
                    <a:pt x="198866" y="341839"/>
                  </a:cubicBezTo>
                  <a:cubicBezTo>
                    <a:pt x="201544" y="344518"/>
                    <a:pt x="206007" y="345411"/>
                    <a:pt x="209577" y="345411"/>
                  </a:cubicBezTo>
                  <a:cubicBezTo>
                    <a:pt x="212254" y="345411"/>
                    <a:pt x="214932" y="343625"/>
                    <a:pt x="217610" y="340946"/>
                  </a:cubicBezTo>
                  <a:lnTo>
                    <a:pt x="217610" y="340946"/>
                  </a:lnTo>
                  <a:lnTo>
                    <a:pt x="264022" y="289153"/>
                  </a:lnTo>
                  <a:cubicBezTo>
                    <a:pt x="268484" y="283796"/>
                    <a:pt x="268484" y="275759"/>
                    <a:pt x="263129" y="270401"/>
                  </a:cubicBezTo>
                  <a:cubicBezTo>
                    <a:pt x="260451" y="267722"/>
                    <a:pt x="255989" y="266829"/>
                    <a:pt x="252418" y="266829"/>
                  </a:cubicBezTo>
                  <a:cubicBezTo>
                    <a:pt x="249741" y="266829"/>
                    <a:pt x="247063" y="268615"/>
                    <a:pt x="244386" y="271294"/>
                  </a:cubicBezTo>
                  <a:lnTo>
                    <a:pt x="228320" y="289153"/>
                  </a:lnTo>
                  <a:cubicBezTo>
                    <a:pt x="228320" y="289153"/>
                    <a:pt x="227427" y="290046"/>
                    <a:pt x="227427" y="290046"/>
                  </a:cubicBezTo>
                  <a:lnTo>
                    <a:pt x="203329" y="316835"/>
                  </a:lnTo>
                  <a:close/>
                  <a:moveTo>
                    <a:pt x="174768" y="288261"/>
                  </a:moveTo>
                  <a:lnTo>
                    <a:pt x="170306" y="292725"/>
                  </a:lnTo>
                  <a:cubicBezTo>
                    <a:pt x="167628" y="295404"/>
                    <a:pt x="166735" y="298976"/>
                    <a:pt x="166735" y="302548"/>
                  </a:cubicBezTo>
                  <a:cubicBezTo>
                    <a:pt x="166735" y="306120"/>
                    <a:pt x="168521" y="309692"/>
                    <a:pt x="171198" y="311478"/>
                  </a:cubicBezTo>
                  <a:cubicBezTo>
                    <a:pt x="173875" y="314157"/>
                    <a:pt x="178338" y="315050"/>
                    <a:pt x="181908" y="315050"/>
                  </a:cubicBezTo>
                  <a:lnTo>
                    <a:pt x="181908" y="315050"/>
                  </a:lnTo>
                  <a:cubicBezTo>
                    <a:pt x="184586" y="315050"/>
                    <a:pt x="187263" y="313264"/>
                    <a:pt x="189941" y="310585"/>
                  </a:cubicBezTo>
                  <a:lnTo>
                    <a:pt x="216717" y="280224"/>
                  </a:lnTo>
                  <a:cubicBezTo>
                    <a:pt x="218502" y="277545"/>
                    <a:pt x="219395" y="274866"/>
                    <a:pt x="219395" y="271294"/>
                  </a:cubicBezTo>
                  <a:cubicBezTo>
                    <a:pt x="219395" y="267722"/>
                    <a:pt x="217610" y="264150"/>
                    <a:pt x="214932" y="262364"/>
                  </a:cubicBezTo>
                  <a:cubicBezTo>
                    <a:pt x="212254" y="259686"/>
                    <a:pt x="207792" y="258793"/>
                    <a:pt x="204222" y="258793"/>
                  </a:cubicBezTo>
                  <a:cubicBezTo>
                    <a:pt x="201544" y="258793"/>
                    <a:pt x="198866" y="260579"/>
                    <a:pt x="196189" y="263257"/>
                  </a:cubicBezTo>
                  <a:lnTo>
                    <a:pt x="175661" y="286475"/>
                  </a:lnTo>
                  <a:cubicBezTo>
                    <a:pt x="176553" y="287368"/>
                    <a:pt x="175661" y="287368"/>
                    <a:pt x="174768" y="288261"/>
                  </a:cubicBezTo>
                  <a:close/>
                  <a:moveTo>
                    <a:pt x="347027" y="165924"/>
                  </a:moveTo>
                  <a:cubicBezTo>
                    <a:pt x="357738" y="165924"/>
                    <a:pt x="369340" y="169496"/>
                    <a:pt x="378266" y="176640"/>
                  </a:cubicBezTo>
                  <a:cubicBezTo>
                    <a:pt x="428247" y="214144"/>
                    <a:pt x="488047" y="258793"/>
                    <a:pt x="505898" y="273080"/>
                  </a:cubicBezTo>
                  <a:cubicBezTo>
                    <a:pt x="510361" y="268615"/>
                    <a:pt x="515715" y="259686"/>
                    <a:pt x="520178" y="253435"/>
                  </a:cubicBezTo>
                  <a:cubicBezTo>
                    <a:pt x="524641" y="246291"/>
                    <a:pt x="527319" y="241826"/>
                    <a:pt x="529996" y="239147"/>
                  </a:cubicBezTo>
                  <a:cubicBezTo>
                    <a:pt x="533566" y="235575"/>
                    <a:pt x="542492" y="230218"/>
                    <a:pt x="555879" y="222181"/>
                  </a:cubicBezTo>
                  <a:cubicBezTo>
                    <a:pt x="525534" y="170389"/>
                    <a:pt x="499650" y="126633"/>
                    <a:pt x="483585" y="98951"/>
                  </a:cubicBezTo>
                  <a:cubicBezTo>
                    <a:pt x="451454" y="87343"/>
                    <a:pt x="430033" y="95379"/>
                    <a:pt x="409504" y="102523"/>
                  </a:cubicBezTo>
                  <a:cubicBezTo>
                    <a:pt x="397902" y="106988"/>
                    <a:pt x="386298" y="110560"/>
                    <a:pt x="373803" y="110560"/>
                  </a:cubicBezTo>
                  <a:cubicBezTo>
                    <a:pt x="363093" y="110560"/>
                    <a:pt x="353275" y="111453"/>
                    <a:pt x="343457" y="112346"/>
                  </a:cubicBezTo>
                  <a:lnTo>
                    <a:pt x="340779" y="112346"/>
                  </a:lnTo>
                  <a:cubicBezTo>
                    <a:pt x="338994" y="112346"/>
                    <a:pt x="337209" y="113239"/>
                    <a:pt x="335424" y="114132"/>
                  </a:cubicBezTo>
                  <a:lnTo>
                    <a:pt x="302400" y="131098"/>
                  </a:lnTo>
                  <a:cubicBezTo>
                    <a:pt x="302400" y="131098"/>
                    <a:pt x="302400" y="131098"/>
                    <a:pt x="301508" y="131098"/>
                  </a:cubicBezTo>
                  <a:lnTo>
                    <a:pt x="243493" y="160566"/>
                  </a:lnTo>
                  <a:cubicBezTo>
                    <a:pt x="231890" y="166817"/>
                    <a:pt x="227427" y="173960"/>
                    <a:pt x="230105" y="181104"/>
                  </a:cubicBezTo>
                  <a:cubicBezTo>
                    <a:pt x="233675" y="190927"/>
                    <a:pt x="248848" y="198964"/>
                    <a:pt x="252418" y="198071"/>
                  </a:cubicBezTo>
                  <a:cubicBezTo>
                    <a:pt x="263129" y="195392"/>
                    <a:pt x="289905" y="185569"/>
                    <a:pt x="326499" y="170389"/>
                  </a:cubicBezTo>
                  <a:cubicBezTo>
                    <a:pt x="332746" y="166817"/>
                    <a:pt x="339887" y="165924"/>
                    <a:pt x="347027" y="165924"/>
                  </a:cubicBezTo>
                  <a:close/>
                </a:path>
              </a:pathLst>
            </a:custGeom>
            <a:solidFill>
              <a:srgbClr val="414042"/>
            </a:solidFill>
            <a:ln w="8925" cap="flat">
              <a:noFill/>
              <a:prstDash val="solid"/>
              <a:miter/>
            </a:ln>
          </p:spPr>
          <p:txBody>
            <a:bodyPr rtlCol="0" anchor="ctr"/>
            <a:lstStyle/>
            <a:p>
              <a:endParaRPr lang="en-US"/>
            </a:p>
          </p:txBody>
        </p:sp>
        <p:sp>
          <p:nvSpPr>
            <p:cNvPr id="96" name="Freeform 95">
              <a:extLst>
                <a:ext uri="{FF2B5EF4-FFF2-40B4-BE49-F238E27FC236}">
                  <a16:creationId xmlns:a16="http://schemas.microsoft.com/office/drawing/2014/main" id="{D3A5A47D-DD09-6085-400B-33DD67A835D7}"/>
                </a:ext>
              </a:extLst>
            </p:cNvPr>
            <p:cNvSpPr/>
            <p:nvPr/>
          </p:nvSpPr>
          <p:spPr>
            <a:xfrm>
              <a:off x="9279664" y="3208563"/>
              <a:ext cx="541434" cy="435768"/>
            </a:xfrm>
            <a:custGeom>
              <a:avLst/>
              <a:gdLst>
                <a:gd name="connsiteX0" fmla="*/ 535520 w 541434"/>
                <a:gd name="connsiteY0" fmla="*/ 435769 h 435768"/>
                <a:gd name="connsiteX1" fmla="*/ 7141 w 541434"/>
                <a:gd name="connsiteY1" fmla="*/ 435769 h 435768"/>
                <a:gd name="connsiteX2" fmla="*/ 0 w 541434"/>
                <a:gd name="connsiteY2" fmla="*/ 428625 h 435768"/>
                <a:gd name="connsiteX3" fmla="*/ 7141 w 541434"/>
                <a:gd name="connsiteY3" fmla="*/ 421481 h 435768"/>
                <a:gd name="connsiteX4" fmla="*/ 56230 w 541434"/>
                <a:gd name="connsiteY4" fmla="*/ 421481 h 435768"/>
                <a:gd name="connsiteX5" fmla="*/ 56230 w 541434"/>
                <a:gd name="connsiteY5" fmla="*/ 315218 h 435768"/>
                <a:gd name="connsiteX6" fmla="*/ 63371 w 541434"/>
                <a:gd name="connsiteY6" fmla="*/ 308074 h 435768"/>
                <a:gd name="connsiteX7" fmla="*/ 135666 w 541434"/>
                <a:gd name="connsiteY7" fmla="*/ 308074 h 435768"/>
                <a:gd name="connsiteX8" fmla="*/ 142805 w 541434"/>
                <a:gd name="connsiteY8" fmla="*/ 315218 h 435768"/>
                <a:gd name="connsiteX9" fmla="*/ 142805 w 541434"/>
                <a:gd name="connsiteY9" fmla="*/ 421481 h 435768"/>
                <a:gd name="connsiteX10" fmla="*/ 169581 w 541434"/>
                <a:gd name="connsiteY10" fmla="*/ 421481 h 435768"/>
                <a:gd name="connsiteX11" fmla="*/ 169581 w 541434"/>
                <a:gd name="connsiteY11" fmla="*/ 202704 h 435768"/>
                <a:gd name="connsiteX12" fmla="*/ 176722 w 541434"/>
                <a:gd name="connsiteY12" fmla="*/ 195560 h 435768"/>
                <a:gd name="connsiteX13" fmla="*/ 249017 w 541434"/>
                <a:gd name="connsiteY13" fmla="*/ 195560 h 435768"/>
                <a:gd name="connsiteX14" fmla="*/ 256158 w 541434"/>
                <a:gd name="connsiteY14" fmla="*/ 202704 h 435768"/>
                <a:gd name="connsiteX15" fmla="*/ 256158 w 541434"/>
                <a:gd name="connsiteY15" fmla="*/ 421481 h 435768"/>
                <a:gd name="connsiteX16" fmla="*/ 282934 w 541434"/>
                <a:gd name="connsiteY16" fmla="*/ 421481 h 435768"/>
                <a:gd name="connsiteX17" fmla="*/ 282934 w 541434"/>
                <a:gd name="connsiteY17" fmla="*/ 250924 h 435768"/>
                <a:gd name="connsiteX18" fmla="*/ 290073 w 541434"/>
                <a:gd name="connsiteY18" fmla="*/ 243781 h 435768"/>
                <a:gd name="connsiteX19" fmla="*/ 362369 w 541434"/>
                <a:gd name="connsiteY19" fmla="*/ 243781 h 435768"/>
                <a:gd name="connsiteX20" fmla="*/ 369509 w 541434"/>
                <a:gd name="connsiteY20" fmla="*/ 250924 h 435768"/>
                <a:gd name="connsiteX21" fmla="*/ 369509 w 541434"/>
                <a:gd name="connsiteY21" fmla="*/ 421481 h 435768"/>
                <a:gd name="connsiteX22" fmla="*/ 396285 w 541434"/>
                <a:gd name="connsiteY22" fmla="*/ 421481 h 435768"/>
                <a:gd name="connsiteX23" fmla="*/ 396285 w 541434"/>
                <a:gd name="connsiteY23" fmla="*/ 135731 h 435768"/>
                <a:gd name="connsiteX24" fmla="*/ 403426 w 541434"/>
                <a:gd name="connsiteY24" fmla="*/ 128587 h 435768"/>
                <a:gd name="connsiteX25" fmla="*/ 475721 w 541434"/>
                <a:gd name="connsiteY25" fmla="*/ 128587 h 435768"/>
                <a:gd name="connsiteX26" fmla="*/ 482861 w 541434"/>
                <a:gd name="connsiteY26" fmla="*/ 135731 h 435768"/>
                <a:gd name="connsiteX27" fmla="*/ 482861 w 541434"/>
                <a:gd name="connsiteY27" fmla="*/ 421481 h 435768"/>
                <a:gd name="connsiteX28" fmla="*/ 533735 w 541434"/>
                <a:gd name="connsiteY28" fmla="*/ 421481 h 435768"/>
                <a:gd name="connsiteX29" fmla="*/ 540876 w 541434"/>
                <a:gd name="connsiteY29" fmla="*/ 428625 h 435768"/>
                <a:gd name="connsiteX30" fmla="*/ 535520 w 541434"/>
                <a:gd name="connsiteY30" fmla="*/ 435769 h 435768"/>
                <a:gd name="connsiteX31" fmla="*/ 412351 w 541434"/>
                <a:gd name="connsiteY31" fmla="*/ 421481 h 435768"/>
                <a:gd name="connsiteX32" fmla="*/ 470366 w 541434"/>
                <a:gd name="connsiteY32" fmla="*/ 421481 h 435768"/>
                <a:gd name="connsiteX33" fmla="*/ 470366 w 541434"/>
                <a:gd name="connsiteY33" fmla="*/ 142875 h 435768"/>
                <a:gd name="connsiteX34" fmla="*/ 412351 w 541434"/>
                <a:gd name="connsiteY34" fmla="*/ 142875 h 435768"/>
                <a:gd name="connsiteX35" fmla="*/ 412351 w 541434"/>
                <a:gd name="connsiteY35" fmla="*/ 421481 h 435768"/>
                <a:gd name="connsiteX36" fmla="*/ 298106 w 541434"/>
                <a:gd name="connsiteY36" fmla="*/ 421481 h 435768"/>
                <a:gd name="connsiteX37" fmla="*/ 356121 w 541434"/>
                <a:gd name="connsiteY37" fmla="*/ 421481 h 435768"/>
                <a:gd name="connsiteX38" fmla="*/ 356121 w 541434"/>
                <a:gd name="connsiteY38" fmla="*/ 258068 h 435768"/>
                <a:gd name="connsiteX39" fmla="*/ 298106 w 541434"/>
                <a:gd name="connsiteY39" fmla="*/ 258068 h 435768"/>
                <a:gd name="connsiteX40" fmla="*/ 298106 w 541434"/>
                <a:gd name="connsiteY40" fmla="*/ 421481 h 435768"/>
                <a:gd name="connsiteX41" fmla="*/ 184755 w 541434"/>
                <a:gd name="connsiteY41" fmla="*/ 421481 h 435768"/>
                <a:gd name="connsiteX42" fmla="*/ 242770 w 541434"/>
                <a:gd name="connsiteY42" fmla="*/ 421481 h 435768"/>
                <a:gd name="connsiteX43" fmla="*/ 242770 w 541434"/>
                <a:gd name="connsiteY43" fmla="*/ 209848 h 435768"/>
                <a:gd name="connsiteX44" fmla="*/ 184755 w 541434"/>
                <a:gd name="connsiteY44" fmla="*/ 209848 h 435768"/>
                <a:gd name="connsiteX45" fmla="*/ 184755 w 541434"/>
                <a:gd name="connsiteY45" fmla="*/ 421481 h 435768"/>
                <a:gd name="connsiteX46" fmla="*/ 70510 w 541434"/>
                <a:gd name="connsiteY46" fmla="*/ 421481 h 435768"/>
                <a:gd name="connsiteX47" fmla="*/ 128525 w 541434"/>
                <a:gd name="connsiteY47" fmla="*/ 421481 h 435768"/>
                <a:gd name="connsiteX48" fmla="*/ 128525 w 541434"/>
                <a:gd name="connsiteY48" fmla="*/ 322362 h 435768"/>
                <a:gd name="connsiteX49" fmla="*/ 70510 w 541434"/>
                <a:gd name="connsiteY49" fmla="*/ 322362 h 435768"/>
                <a:gd name="connsiteX50" fmla="*/ 70510 w 541434"/>
                <a:gd name="connsiteY50" fmla="*/ 421481 h 435768"/>
                <a:gd name="connsiteX51" fmla="*/ 99072 w 541434"/>
                <a:gd name="connsiteY51" fmla="*/ 238423 h 435768"/>
                <a:gd name="connsiteX52" fmla="*/ 71403 w 541434"/>
                <a:gd name="connsiteY52" fmla="*/ 210741 h 435768"/>
                <a:gd name="connsiteX53" fmla="*/ 99072 w 541434"/>
                <a:gd name="connsiteY53" fmla="*/ 183059 h 435768"/>
                <a:gd name="connsiteX54" fmla="*/ 113352 w 541434"/>
                <a:gd name="connsiteY54" fmla="*/ 187523 h 435768"/>
                <a:gd name="connsiteX55" fmla="*/ 188325 w 541434"/>
                <a:gd name="connsiteY55" fmla="*/ 116086 h 435768"/>
                <a:gd name="connsiteX56" fmla="*/ 184755 w 541434"/>
                <a:gd name="connsiteY56" fmla="*/ 102691 h 435768"/>
                <a:gd name="connsiteX57" fmla="*/ 212423 w 541434"/>
                <a:gd name="connsiteY57" fmla="*/ 75009 h 435768"/>
                <a:gd name="connsiteX58" fmla="*/ 240092 w 541434"/>
                <a:gd name="connsiteY58" fmla="*/ 102691 h 435768"/>
                <a:gd name="connsiteX59" fmla="*/ 239199 w 541434"/>
                <a:gd name="connsiteY59" fmla="*/ 108049 h 435768"/>
                <a:gd name="connsiteX60" fmla="*/ 304355 w 541434"/>
                <a:gd name="connsiteY60" fmla="*/ 139303 h 435768"/>
                <a:gd name="connsiteX61" fmla="*/ 338270 w 541434"/>
                <a:gd name="connsiteY61" fmla="*/ 132160 h 435768"/>
                <a:gd name="connsiteX62" fmla="*/ 416814 w 541434"/>
                <a:gd name="connsiteY62" fmla="*/ 42863 h 435768"/>
                <a:gd name="connsiteX63" fmla="*/ 412351 w 541434"/>
                <a:gd name="connsiteY63" fmla="*/ 27682 h 435768"/>
                <a:gd name="connsiteX64" fmla="*/ 440019 w 541434"/>
                <a:gd name="connsiteY64" fmla="*/ 0 h 435768"/>
                <a:gd name="connsiteX65" fmla="*/ 467687 w 541434"/>
                <a:gd name="connsiteY65" fmla="*/ 27682 h 435768"/>
                <a:gd name="connsiteX66" fmla="*/ 440019 w 541434"/>
                <a:gd name="connsiteY66" fmla="*/ 55364 h 435768"/>
                <a:gd name="connsiteX67" fmla="*/ 427524 w 541434"/>
                <a:gd name="connsiteY67" fmla="*/ 52685 h 435768"/>
                <a:gd name="connsiteX68" fmla="*/ 348981 w 541434"/>
                <a:gd name="connsiteY68" fmla="*/ 141982 h 435768"/>
                <a:gd name="connsiteX69" fmla="*/ 353444 w 541434"/>
                <a:gd name="connsiteY69" fmla="*/ 158056 h 435768"/>
                <a:gd name="connsiteX70" fmla="*/ 325775 w 541434"/>
                <a:gd name="connsiteY70" fmla="*/ 185738 h 435768"/>
                <a:gd name="connsiteX71" fmla="*/ 298106 w 541434"/>
                <a:gd name="connsiteY71" fmla="*/ 158056 h 435768"/>
                <a:gd name="connsiteX72" fmla="*/ 298999 w 541434"/>
                <a:gd name="connsiteY72" fmla="*/ 152698 h 435768"/>
                <a:gd name="connsiteX73" fmla="*/ 233844 w 541434"/>
                <a:gd name="connsiteY73" fmla="*/ 121444 h 435768"/>
                <a:gd name="connsiteX74" fmla="*/ 212423 w 541434"/>
                <a:gd name="connsiteY74" fmla="*/ 131267 h 435768"/>
                <a:gd name="connsiteX75" fmla="*/ 198143 w 541434"/>
                <a:gd name="connsiteY75" fmla="*/ 126802 h 435768"/>
                <a:gd name="connsiteX76" fmla="*/ 123170 w 541434"/>
                <a:gd name="connsiteY76" fmla="*/ 198239 h 435768"/>
                <a:gd name="connsiteX77" fmla="*/ 126740 w 541434"/>
                <a:gd name="connsiteY77" fmla="*/ 211634 h 435768"/>
                <a:gd name="connsiteX78" fmla="*/ 99072 w 541434"/>
                <a:gd name="connsiteY78" fmla="*/ 238423 h 435768"/>
                <a:gd name="connsiteX79" fmla="*/ 99072 w 541434"/>
                <a:gd name="connsiteY79" fmla="*/ 196453 h 435768"/>
                <a:gd name="connsiteX80" fmla="*/ 85684 w 541434"/>
                <a:gd name="connsiteY80" fmla="*/ 209848 h 435768"/>
                <a:gd name="connsiteX81" fmla="*/ 99072 w 541434"/>
                <a:gd name="connsiteY81" fmla="*/ 223242 h 435768"/>
                <a:gd name="connsiteX82" fmla="*/ 112460 w 541434"/>
                <a:gd name="connsiteY82" fmla="*/ 209848 h 435768"/>
                <a:gd name="connsiteX83" fmla="*/ 108890 w 541434"/>
                <a:gd name="connsiteY83" fmla="*/ 200918 h 435768"/>
                <a:gd name="connsiteX84" fmla="*/ 108890 w 541434"/>
                <a:gd name="connsiteY84" fmla="*/ 200918 h 435768"/>
                <a:gd name="connsiteX85" fmla="*/ 108890 w 541434"/>
                <a:gd name="connsiteY85" fmla="*/ 200918 h 435768"/>
                <a:gd name="connsiteX86" fmla="*/ 99072 w 541434"/>
                <a:gd name="connsiteY86" fmla="*/ 196453 h 435768"/>
                <a:gd name="connsiteX87" fmla="*/ 315065 w 541434"/>
                <a:gd name="connsiteY87" fmla="*/ 151805 h 435768"/>
                <a:gd name="connsiteX88" fmla="*/ 314172 w 541434"/>
                <a:gd name="connsiteY88" fmla="*/ 157163 h 435768"/>
                <a:gd name="connsiteX89" fmla="*/ 327560 w 541434"/>
                <a:gd name="connsiteY89" fmla="*/ 170557 h 435768"/>
                <a:gd name="connsiteX90" fmla="*/ 340948 w 541434"/>
                <a:gd name="connsiteY90" fmla="*/ 157163 h 435768"/>
                <a:gd name="connsiteX91" fmla="*/ 336486 w 541434"/>
                <a:gd name="connsiteY91" fmla="*/ 147340 h 435768"/>
                <a:gd name="connsiteX92" fmla="*/ 336486 w 541434"/>
                <a:gd name="connsiteY92" fmla="*/ 147340 h 435768"/>
                <a:gd name="connsiteX93" fmla="*/ 336486 w 541434"/>
                <a:gd name="connsiteY93" fmla="*/ 147340 h 435768"/>
                <a:gd name="connsiteX94" fmla="*/ 315957 w 541434"/>
                <a:gd name="connsiteY94" fmla="*/ 150912 h 435768"/>
                <a:gd name="connsiteX95" fmla="*/ 315065 w 541434"/>
                <a:gd name="connsiteY95" fmla="*/ 151805 h 435768"/>
                <a:gd name="connsiteX96" fmla="*/ 315065 w 541434"/>
                <a:gd name="connsiteY96" fmla="*/ 151805 h 435768"/>
                <a:gd name="connsiteX97" fmla="*/ 203498 w 541434"/>
                <a:gd name="connsiteY97" fmla="*/ 111621 h 435768"/>
                <a:gd name="connsiteX98" fmla="*/ 213316 w 541434"/>
                <a:gd name="connsiteY98" fmla="*/ 116086 h 435768"/>
                <a:gd name="connsiteX99" fmla="*/ 226704 w 541434"/>
                <a:gd name="connsiteY99" fmla="*/ 102691 h 435768"/>
                <a:gd name="connsiteX100" fmla="*/ 213316 w 541434"/>
                <a:gd name="connsiteY100" fmla="*/ 89297 h 435768"/>
                <a:gd name="connsiteX101" fmla="*/ 199928 w 541434"/>
                <a:gd name="connsiteY101" fmla="*/ 102691 h 435768"/>
                <a:gd name="connsiteX102" fmla="*/ 203498 w 541434"/>
                <a:gd name="connsiteY102" fmla="*/ 111621 h 435768"/>
                <a:gd name="connsiteX103" fmla="*/ 203498 w 541434"/>
                <a:gd name="connsiteY103" fmla="*/ 111621 h 435768"/>
                <a:gd name="connsiteX104" fmla="*/ 203498 w 541434"/>
                <a:gd name="connsiteY104" fmla="*/ 111621 h 435768"/>
                <a:gd name="connsiteX105" fmla="*/ 431986 w 541434"/>
                <a:gd name="connsiteY105" fmla="*/ 36612 h 435768"/>
                <a:gd name="connsiteX106" fmla="*/ 440912 w 541434"/>
                <a:gd name="connsiteY106" fmla="*/ 40184 h 435768"/>
                <a:gd name="connsiteX107" fmla="*/ 454300 w 541434"/>
                <a:gd name="connsiteY107" fmla="*/ 26789 h 435768"/>
                <a:gd name="connsiteX108" fmla="*/ 440912 w 541434"/>
                <a:gd name="connsiteY108" fmla="*/ 13395 h 435768"/>
                <a:gd name="connsiteX109" fmla="*/ 427524 w 541434"/>
                <a:gd name="connsiteY109" fmla="*/ 26789 h 435768"/>
                <a:gd name="connsiteX110" fmla="*/ 431986 w 541434"/>
                <a:gd name="connsiteY110" fmla="*/ 36612 h 435768"/>
                <a:gd name="connsiteX111" fmla="*/ 431986 w 541434"/>
                <a:gd name="connsiteY111" fmla="*/ 36612 h 435768"/>
                <a:gd name="connsiteX112" fmla="*/ 431986 w 541434"/>
                <a:gd name="connsiteY112" fmla="*/ 36612 h 43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541434" h="435768">
                  <a:moveTo>
                    <a:pt x="535520" y="435769"/>
                  </a:moveTo>
                  <a:lnTo>
                    <a:pt x="7141" y="435769"/>
                  </a:lnTo>
                  <a:cubicBezTo>
                    <a:pt x="3570" y="435769"/>
                    <a:pt x="0" y="432197"/>
                    <a:pt x="0" y="428625"/>
                  </a:cubicBezTo>
                  <a:cubicBezTo>
                    <a:pt x="0" y="425053"/>
                    <a:pt x="3570" y="421481"/>
                    <a:pt x="7141" y="421481"/>
                  </a:cubicBezTo>
                  <a:lnTo>
                    <a:pt x="56230" y="421481"/>
                  </a:lnTo>
                  <a:lnTo>
                    <a:pt x="56230" y="315218"/>
                  </a:lnTo>
                  <a:cubicBezTo>
                    <a:pt x="56230" y="311646"/>
                    <a:pt x="59800" y="308074"/>
                    <a:pt x="63371" y="308074"/>
                  </a:cubicBezTo>
                  <a:lnTo>
                    <a:pt x="135666" y="308074"/>
                  </a:lnTo>
                  <a:cubicBezTo>
                    <a:pt x="139236" y="308074"/>
                    <a:pt x="142805" y="311646"/>
                    <a:pt x="142805" y="315218"/>
                  </a:cubicBezTo>
                  <a:lnTo>
                    <a:pt x="142805" y="421481"/>
                  </a:lnTo>
                  <a:lnTo>
                    <a:pt x="169581" y="421481"/>
                  </a:lnTo>
                  <a:lnTo>
                    <a:pt x="169581" y="202704"/>
                  </a:lnTo>
                  <a:cubicBezTo>
                    <a:pt x="169581" y="199132"/>
                    <a:pt x="173152" y="195560"/>
                    <a:pt x="176722" y="195560"/>
                  </a:cubicBezTo>
                  <a:lnTo>
                    <a:pt x="249017" y="195560"/>
                  </a:lnTo>
                  <a:cubicBezTo>
                    <a:pt x="252587" y="195560"/>
                    <a:pt x="256158" y="199132"/>
                    <a:pt x="256158" y="202704"/>
                  </a:cubicBezTo>
                  <a:lnTo>
                    <a:pt x="256158" y="421481"/>
                  </a:lnTo>
                  <a:lnTo>
                    <a:pt x="282934" y="421481"/>
                  </a:lnTo>
                  <a:lnTo>
                    <a:pt x="282934" y="250924"/>
                  </a:lnTo>
                  <a:cubicBezTo>
                    <a:pt x="282934" y="247352"/>
                    <a:pt x="286504" y="243781"/>
                    <a:pt x="290073" y="243781"/>
                  </a:cubicBezTo>
                  <a:lnTo>
                    <a:pt x="362369" y="243781"/>
                  </a:lnTo>
                  <a:cubicBezTo>
                    <a:pt x="365939" y="243781"/>
                    <a:pt x="369509" y="247352"/>
                    <a:pt x="369509" y="250924"/>
                  </a:cubicBezTo>
                  <a:lnTo>
                    <a:pt x="369509" y="421481"/>
                  </a:lnTo>
                  <a:lnTo>
                    <a:pt x="396285" y="421481"/>
                  </a:lnTo>
                  <a:lnTo>
                    <a:pt x="396285" y="135731"/>
                  </a:lnTo>
                  <a:cubicBezTo>
                    <a:pt x="396285" y="132160"/>
                    <a:pt x="399855" y="128587"/>
                    <a:pt x="403426" y="128587"/>
                  </a:cubicBezTo>
                  <a:lnTo>
                    <a:pt x="475721" y="128587"/>
                  </a:lnTo>
                  <a:cubicBezTo>
                    <a:pt x="479291" y="128587"/>
                    <a:pt x="482861" y="132160"/>
                    <a:pt x="482861" y="135731"/>
                  </a:cubicBezTo>
                  <a:lnTo>
                    <a:pt x="482861" y="421481"/>
                  </a:lnTo>
                  <a:lnTo>
                    <a:pt x="533735" y="421481"/>
                  </a:lnTo>
                  <a:cubicBezTo>
                    <a:pt x="537306" y="421481"/>
                    <a:pt x="540876" y="425053"/>
                    <a:pt x="540876" y="428625"/>
                  </a:cubicBezTo>
                  <a:cubicBezTo>
                    <a:pt x="542660" y="432197"/>
                    <a:pt x="539982" y="435769"/>
                    <a:pt x="535520" y="435769"/>
                  </a:cubicBezTo>
                  <a:close/>
                  <a:moveTo>
                    <a:pt x="412351" y="421481"/>
                  </a:moveTo>
                  <a:lnTo>
                    <a:pt x="470366" y="421481"/>
                  </a:lnTo>
                  <a:lnTo>
                    <a:pt x="470366" y="142875"/>
                  </a:lnTo>
                  <a:lnTo>
                    <a:pt x="412351" y="142875"/>
                  </a:lnTo>
                  <a:lnTo>
                    <a:pt x="412351" y="421481"/>
                  </a:lnTo>
                  <a:close/>
                  <a:moveTo>
                    <a:pt x="298106" y="421481"/>
                  </a:moveTo>
                  <a:lnTo>
                    <a:pt x="356121" y="421481"/>
                  </a:lnTo>
                  <a:lnTo>
                    <a:pt x="356121" y="258068"/>
                  </a:lnTo>
                  <a:lnTo>
                    <a:pt x="298106" y="258068"/>
                  </a:lnTo>
                  <a:lnTo>
                    <a:pt x="298106" y="421481"/>
                  </a:lnTo>
                  <a:close/>
                  <a:moveTo>
                    <a:pt x="184755" y="421481"/>
                  </a:moveTo>
                  <a:lnTo>
                    <a:pt x="242770" y="421481"/>
                  </a:lnTo>
                  <a:lnTo>
                    <a:pt x="242770" y="209848"/>
                  </a:lnTo>
                  <a:lnTo>
                    <a:pt x="184755" y="209848"/>
                  </a:lnTo>
                  <a:lnTo>
                    <a:pt x="184755" y="421481"/>
                  </a:lnTo>
                  <a:close/>
                  <a:moveTo>
                    <a:pt x="70510" y="421481"/>
                  </a:moveTo>
                  <a:lnTo>
                    <a:pt x="128525" y="421481"/>
                  </a:lnTo>
                  <a:lnTo>
                    <a:pt x="128525" y="322362"/>
                  </a:lnTo>
                  <a:lnTo>
                    <a:pt x="70510" y="322362"/>
                  </a:lnTo>
                  <a:lnTo>
                    <a:pt x="70510" y="421481"/>
                  </a:lnTo>
                  <a:close/>
                  <a:moveTo>
                    <a:pt x="99072" y="238423"/>
                  </a:moveTo>
                  <a:cubicBezTo>
                    <a:pt x="83898" y="238423"/>
                    <a:pt x="71403" y="225921"/>
                    <a:pt x="71403" y="210741"/>
                  </a:cubicBezTo>
                  <a:cubicBezTo>
                    <a:pt x="71403" y="195560"/>
                    <a:pt x="83898" y="183059"/>
                    <a:pt x="99072" y="183059"/>
                  </a:cubicBezTo>
                  <a:cubicBezTo>
                    <a:pt x="104427" y="183059"/>
                    <a:pt x="109782" y="184845"/>
                    <a:pt x="113352" y="187523"/>
                  </a:cubicBezTo>
                  <a:lnTo>
                    <a:pt x="188325" y="116086"/>
                  </a:lnTo>
                  <a:cubicBezTo>
                    <a:pt x="186540" y="112514"/>
                    <a:pt x="184755" y="107156"/>
                    <a:pt x="184755" y="102691"/>
                  </a:cubicBezTo>
                  <a:cubicBezTo>
                    <a:pt x="184755" y="87511"/>
                    <a:pt x="197251" y="75009"/>
                    <a:pt x="212423" y="75009"/>
                  </a:cubicBezTo>
                  <a:cubicBezTo>
                    <a:pt x="227596" y="75009"/>
                    <a:pt x="240092" y="87511"/>
                    <a:pt x="240092" y="102691"/>
                  </a:cubicBezTo>
                  <a:cubicBezTo>
                    <a:pt x="240092" y="104477"/>
                    <a:pt x="240092" y="106263"/>
                    <a:pt x="239199" y="108049"/>
                  </a:cubicBezTo>
                  <a:lnTo>
                    <a:pt x="304355" y="139303"/>
                  </a:lnTo>
                  <a:cubicBezTo>
                    <a:pt x="312387" y="130373"/>
                    <a:pt x="327560" y="126802"/>
                    <a:pt x="338270" y="132160"/>
                  </a:cubicBezTo>
                  <a:lnTo>
                    <a:pt x="416814" y="42863"/>
                  </a:lnTo>
                  <a:cubicBezTo>
                    <a:pt x="414136" y="38398"/>
                    <a:pt x="412351" y="33040"/>
                    <a:pt x="412351" y="27682"/>
                  </a:cubicBezTo>
                  <a:cubicBezTo>
                    <a:pt x="412351" y="12502"/>
                    <a:pt x="424847" y="0"/>
                    <a:pt x="440019" y="0"/>
                  </a:cubicBezTo>
                  <a:cubicBezTo>
                    <a:pt x="455192" y="0"/>
                    <a:pt x="467687" y="12502"/>
                    <a:pt x="467687" y="27682"/>
                  </a:cubicBezTo>
                  <a:cubicBezTo>
                    <a:pt x="467687" y="42863"/>
                    <a:pt x="455192" y="55364"/>
                    <a:pt x="440019" y="55364"/>
                  </a:cubicBezTo>
                  <a:cubicBezTo>
                    <a:pt x="435557" y="55364"/>
                    <a:pt x="431094" y="54471"/>
                    <a:pt x="427524" y="52685"/>
                  </a:cubicBezTo>
                  <a:lnTo>
                    <a:pt x="348981" y="141982"/>
                  </a:lnTo>
                  <a:cubicBezTo>
                    <a:pt x="351658" y="146447"/>
                    <a:pt x="353444" y="151805"/>
                    <a:pt x="353444" y="158056"/>
                  </a:cubicBezTo>
                  <a:cubicBezTo>
                    <a:pt x="353444" y="173236"/>
                    <a:pt x="340948" y="185738"/>
                    <a:pt x="325775" y="185738"/>
                  </a:cubicBezTo>
                  <a:cubicBezTo>
                    <a:pt x="310602" y="185738"/>
                    <a:pt x="298106" y="173236"/>
                    <a:pt x="298106" y="158056"/>
                  </a:cubicBezTo>
                  <a:cubicBezTo>
                    <a:pt x="298106" y="156270"/>
                    <a:pt x="298106" y="154484"/>
                    <a:pt x="298999" y="152698"/>
                  </a:cubicBezTo>
                  <a:lnTo>
                    <a:pt x="233844" y="121444"/>
                  </a:lnTo>
                  <a:cubicBezTo>
                    <a:pt x="228489" y="127695"/>
                    <a:pt x="221349" y="131267"/>
                    <a:pt x="212423" y="131267"/>
                  </a:cubicBezTo>
                  <a:cubicBezTo>
                    <a:pt x="207068" y="131267"/>
                    <a:pt x="201713" y="129480"/>
                    <a:pt x="198143" y="126802"/>
                  </a:cubicBezTo>
                  <a:lnTo>
                    <a:pt x="123170" y="198239"/>
                  </a:lnTo>
                  <a:cubicBezTo>
                    <a:pt x="124955" y="201811"/>
                    <a:pt x="126740" y="207169"/>
                    <a:pt x="126740" y="211634"/>
                  </a:cubicBezTo>
                  <a:cubicBezTo>
                    <a:pt x="127633" y="225921"/>
                    <a:pt x="115137" y="238423"/>
                    <a:pt x="99072" y="238423"/>
                  </a:cubicBezTo>
                  <a:close/>
                  <a:moveTo>
                    <a:pt x="99072" y="196453"/>
                  </a:moveTo>
                  <a:cubicBezTo>
                    <a:pt x="91931" y="196453"/>
                    <a:pt x="85684" y="202704"/>
                    <a:pt x="85684" y="209848"/>
                  </a:cubicBezTo>
                  <a:cubicBezTo>
                    <a:pt x="85684" y="216992"/>
                    <a:pt x="91931" y="223242"/>
                    <a:pt x="99072" y="223242"/>
                  </a:cubicBezTo>
                  <a:cubicBezTo>
                    <a:pt x="106212" y="223242"/>
                    <a:pt x="112460" y="216992"/>
                    <a:pt x="112460" y="209848"/>
                  </a:cubicBezTo>
                  <a:cubicBezTo>
                    <a:pt x="112460" y="206276"/>
                    <a:pt x="111567" y="202704"/>
                    <a:pt x="108890" y="200918"/>
                  </a:cubicBezTo>
                  <a:cubicBezTo>
                    <a:pt x="108890" y="200918"/>
                    <a:pt x="108890" y="200918"/>
                    <a:pt x="108890" y="200918"/>
                  </a:cubicBezTo>
                  <a:cubicBezTo>
                    <a:pt x="108890" y="200918"/>
                    <a:pt x="108890" y="200918"/>
                    <a:pt x="108890" y="200918"/>
                  </a:cubicBezTo>
                  <a:cubicBezTo>
                    <a:pt x="106212" y="198239"/>
                    <a:pt x="103535" y="196453"/>
                    <a:pt x="99072" y="196453"/>
                  </a:cubicBezTo>
                  <a:close/>
                  <a:moveTo>
                    <a:pt x="315065" y="151805"/>
                  </a:moveTo>
                  <a:cubicBezTo>
                    <a:pt x="314172" y="153591"/>
                    <a:pt x="314172" y="155377"/>
                    <a:pt x="314172" y="157163"/>
                  </a:cubicBezTo>
                  <a:cubicBezTo>
                    <a:pt x="314172" y="164306"/>
                    <a:pt x="320420" y="170557"/>
                    <a:pt x="327560" y="170557"/>
                  </a:cubicBezTo>
                  <a:cubicBezTo>
                    <a:pt x="334700" y="170557"/>
                    <a:pt x="340948" y="164306"/>
                    <a:pt x="340948" y="157163"/>
                  </a:cubicBezTo>
                  <a:cubicBezTo>
                    <a:pt x="340948" y="153591"/>
                    <a:pt x="339163" y="150019"/>
                    <a:pt x="336486" y="147340"/>
                  </a:cubicBezTo>
                  <a:cubicBezTo>
                    <a:pt x="336486" y="147340"/>
                    <a:pt x="336486" y="147340"/>
                    <a:pt x="336486" y="147340"/>
                  </a:cubicBezTo>
                  <a:cubicBezTo>
                    <a:pt x="336486" y="147340"/>
                    <a:pt x="336486" y="147340"/>
                    <a:pt x="336486" y="147340"/>
                  </a:cubicBezTo>
                  <a:cubicBezTo>
                    <a:pt x="330237" y="141982"/>
                    <a:pt x="319527" y="144661"/>
                    <a:pt x="315957" y="150912"/>
                  </a:cubicBezTo>
                  <a:cubicBezTo>
                    <a:pt x="315065" y="150019"/>
                    <a:pt x="315065" y="150019"/>
                    <a:pt x="315065" y="151805"/>
                  </a:cubicBezTo>
                  <a:cubicBezTo>
                    <a:pt x="315065" y="150912"/>
                    <a:pt x="315065" y="150912"/>
                    <a:pt x="315065" y="151805"/>
                  </a:cubicBezTo>
                  <a:close/>
                  <a:moveTo>
                    <a:pt x="203498" y="111621"/>
                  </a:moveTo>
                  <a:cubicBezTo>
                    <a:pt x="206176" y="114300"/>
                    <a:pt x="209745" y="116086"/>
                    <a:pt x="213316" y="116086"/>
                  </a:cubicBezTo>
                  <a:cubicBezTo>
                    <a:pt x="220456" y="116086"/>
                    <a:pt x="226704" y="109835"/>
                    <a:pt x="226704" y="102691"/>
                  </a:cubicBezTo>
                  <a:cubicBezTo>
                    <a:pt x="226704" y="95548"/>
                    <a:pt x="220456" y="89297"/>
                    <a:pt x="213316" y="89297"/>
                  </a:cubicBezTo>
                  <a:cubicBezTo>
                    <a:pt x="206176" y="89297"/>
                    <a:pt x="199928" y="95548"/>
                    <a:pt x="199928" y="102691"/>
                  </a:cubicBezTo>
                  <a:cubicBezTo>
                    <a:pt x="199928" y="105370"/>
                    <a:pt x="200820" y="108942"/>
                    <a:pt x="203498" y="111621"/>
                  </a:cubicBezTo>
                  <a:cubicBezTo>
                    <a:pt x="203498" y="111621"/>
                    <a:pt x="203498" y="111621"/>
                    <a:pt x="203498" y="111621"/>
                  </a:cubicBezTo>
                  <a:cubicBezTo>
                    <a:pt x="203498" y="111621"/>
                    <a:pt x="203498" y="111621"/>
                    <a:pt x="203498" y="111621"/>
                  </a:cubicBezTo>
                  <a:close/>
                  <a:moveTo>
                    <a:pt x="431986" y="36612"/>
                  </a:moveTo>
                  <a:cubicBezTo>
                    <a:pt x="434664" y="38398"/>
                    <a:pt x="437341" y="40184"/>
                    <a:pt x="440912" y="40184"/>
                  </a:cubicBezTo>
                  <a:cubicBezTo>
                    <a:pt x="448052" y="40184"/>
                    <a:pt x="454300" y="33933"/>
                    <a:pt x="454300" y="26789"/>
                  </a:cubicBezTo>
                  <a:cubicBezTo>
                    <a:pt x="454300" y="19645"/>
                    <a:pt x="448052" y="13395"/>
                    <a:pt x="440912" y="13395"/>
                  </a:cubicBezTo>
                  <a:cubicBezTo>
                    <a:pt x="433772" y="13395"/>
                    <a:pt x="427524" y="19645"/>
                    <a:pt x="427524" y="26789"/>
                  </a:cubicBezTo>
                  <a:cubicBezTo>
                    <a:pt x="427524" y="30361"/>
                    <a:pt x="429309" y="33933"/>
                    <a:pt x="431986" y="36612"/>
                  </a:cubicBezTo>
                  <a:cubicBezTo>
                    <a:pt x="431986" y="36612"/>
                    <a:pt x="431986" y="36612"/>
                    <a:pt x="431986" y="36612"/>
                  </a:cubicBezTo>
                  <a:cubicBezTo>
                    <a:pt x="431986" y="36612"/>
                    <a:pt x="431986" y="36612"/>
                    <a:pt x="431986" y="36612"/>
                  </a:cubicBezTo>
                  <a:close/>
                </a:path>
              </a:pathLst>
            </a:custGeom>
            <a:solidFill>
              <a:srgbClr val="414042"/>
            </a:solidFill>
            <a:ln w="8925" cap="flat">
              <a:noFill/>
              <a:prstDash val="solid"/>
              <a:miter/>
            </a:ln>
          </p:spPr>
          <p:txBody>
            <a:bodyPr rtlCol="0" anchor="ctr"/>
            <a:lstStyle/>
            <a:p>
              <a:endParaRPr lang="en-US"/>
            </a:p>
          </p:txBody>
        </p:sp>
        <p:grpSp>
          <p:nvGrpSpPr>
            <p:cNvPr id="97" name="Graphic 2">
              <a:extLst>
                <a:ext uri="{FF2B5EF4-FFF2-40B4-BE49-F238E27FC236}">
                  <a16:creationId xmlns:a16="http://schemas.microsoft.com/office/drawing/2014/main" id="{D5099779-DF12-8C45-95B3-76AEB01D7455}"/>
                </a:ext>
              </a:extLst>
            </p:cNvPr>
            <p:cNvGrpSpPr/>
            <p:nvPr/>
          </p:nvGrpSpPr>
          <p:grpSpPr>
            <a:xfrm>
              <a:off x="7053023" y="3204992"/>
              <a:ext cx="401634" cy="469473"/>
              <a:chOff x="7053023" y="3204992"/>
              <a:chExt cx="401634" cy="469473"/>
            </a:xfrm>
            <a:solidFill>
              <a:srgbClr val="414042"/>
            </a:solidFill>
          </p:grpSpPr>
          <p:sp>
            <p:nvSpPr>
              <p:cNvPr id="98" name="Freeform 97">
                <a:extLst>
                  <a:ext uri="{FF2B5EF4-FFF2-40B4-BE49-F238E27FC236}">
                    <a16:creationId xmlns:a16="http://schemas.microsoft.com/office/drawing/2014/main" id="{A0854698-651F-04D0-BD1D-D65934F171E4}"/>
                  </a:ext>
                </a:extLst>
              </p:cNvPr>
              <p:cNvSpPr/>
              <p:nvPr/>
            </p:nvSpPr>
            <p:spPr>
              <a:xfrm>
                <a:off x="7053687" y="3391622"/>
                <a:ext cx="400885" cy="282178"/>
              </a:xfrm>
              <a:custGeom>
                <a:avLst/>
                <a:gdLst>
                  <a:gd name="connsiteX0" fmla="*/ 393607 w 400885"/>
                  <a:gd name="connsiteY0" fmla="*/ 282178 h 282178"/>
                  <a:gd name="connsiteX1" fmla="*/ 7140 w 400885"/>
                  <a:gd name="connsiteY1" fmla="*/ 282178 h 282178"/>
                  <a:gd name="connsiteX2" fmla="*/ 0 w 400885"/>
                  <a:gd name="connsiteY2" fmla="*/ 275035 h 282178"/>
                  <a:gd name="connsiteX3" fmla="*/ 0 w 400885"/>
                  <a:gd name="connsiteY3" fmla="*/ 7144 h 282178"/>
                  <a:gd name="connsiteX4" fmla="*/ 7140 w 400885"/>
                  <a:gd name="connsiteY4" fmla="*/ 0 h 282178"/>
                  <a:gd name="connsiteX5" fmla="*/ 14281 w 400885"/>
                  <a:gd name="connsiteY5" fmla="*/ 7144 h 282178"/>
                  <a:gd name="connsiteX6" fmla="*/ 14281 w 400885"/>
                  <a:gd name="connsiteY6" fmla="*/ 267891 h 282178"/>
                  <a:gd name="connsiteX7" fmla="*/ 386467 w 400885"/>
                  <a:gd name="connsiteY7" fmla="*/ 267891 h 282178"/>
                  <a:gd name="connsiteX8" fmla="*/ 386467 w 400885"/>
                  <a:gd name="connsiteY8" fmla="*/ 7144 h 282178"/>
                  <a:gd name="connsiteX9" fmla="*/ 393607 w 400885"/>
                  <a:gd name="connsiteY9" fmla="*/ 0 h 282178"/>
                  <a:gd name="connsiteX10" fmla="*/ 400748 w 400885"/>
                  <a:gd name="connsiteY10" fmla="*/ 7144 h 282178"/>
                  <a:gd name="connsiteX11" fmla="*/ 400748 w 400885"/>
                  <a:gd name="connsiteY11" fmla="*/ 275035 h 282178"/>
                  <a:gd name="connsiteX12" fmla="*/ 393607 w 400885"/>
                  <a:gd name="connsiteY12" fmla="*/ 282178 h 282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0885" h="282178">
                    <a:moveTo>
                      <a:pt x="393607" y="282178"/>
                    </a:moveTo>
                    <a:lnTo>
                      <a:pt x="7140" y="282178"/>
                    </a:lnTo>
                    <a:cubicBezTo>
                      <a:pt x="3570" y="282178"/>
                      <a:pt x="0" y="278606"/>
                      <a:pt x="0" y="275035"/>
                    </a:cubicBezTo>
                    <a:lnTo>
                      <a:pt x="0" y="7144"/>
                    </a:lnTo>
                    <a:cubicBezTo>
                      <a:pt x="0" y="3572"/>
                      <a:pt x="3570" y="0"/>
                      <a:pt x="7140" y="0"/>
                    </a:cubicBezTo>
                    <a:cubicBezTo>
                      <a:pt x="10711" y="0"/>
                      <a:pt x="14281" y="3572"/>
                      <a:pt x="14281" y="7144"/>
                    </a:cubicBezTo>
                    <a:lnTo>
                      <a:pt x="14281" y="267891"/>
                    </a:lnTo>
                    <a:lnTo>
                      <a:pt x="386467" y="267891"/>
                    </a:lnTo>
                    <a:lnTo>
                      <a:pt x="386467" y="7144"/>
                    </a:lnTo>
                    <a:cubicBezTo>
                      <a:pt x="386467" y="3572"/>
                      <a:pt x="390037" y="0"/>
                      <a:pt x="393607" y="0"/>
                    </a:cubicBezTo>
                    <a:cubicBezTo>
                      <a:pt x="397177" y="0"/>
                      <a:pt x="400748" y="3572"/>
                      <a:pt x="400748" y="7144"/>
                    </a:cubicBezTo>
                    <a:lnTo>
                      <a:pt x="400748" y="275035"/>
                    </a:lnTo>
                    <a:cubicBezTo>
                      <a:pt x="401640" y="278606"/>
                      <a:pt x="398070" y="282178"/>
                      <a:pt x="393607" y="282178"/>
                    </a:cubicBezTo>
                    <a:close/>
                  </a:path>
                </a:pathLst>
              </a:custGeom>
              <a:solidFill>
                <a:srgbClr val="414042"/>
              </a:solidFill>
              <a:ln w="8925" cap="flat">
                <a:noFill/>
                <a:prstDash val="solid"/>
                <a:miter/>
              </a:ln>
            </p:spPr>
            <p:txBody>
              <a:bodyPr rtlCol="0" anchor="ctr"/>
              <a:lstStyle/>
              <a:p>
                <a:endParaRPr lang="en-US"/>
              </a:p>
            </p:txBody>
          </p:sp>
          <p:sp>
            <p:nvSpPr>
              <p:cNvPr id="99" name="Freeform 98">
                <a:extLst>
                  <a:ext uri="{FF2B5EF4-FFF2-40B4-BE49-F238E27FC236}">
                    <a16:creationId xmlns:a16="http://schemas.microsoft.com/office/drawing/2014/main" id="{B16F96B3-AE68-ECAA-9FA8-40779F25A5FC}"/>
                  </a:ext>
                </a:extLst>
              </p:cNvPr>
              <p:cNvSpPr/>
              <p:nvPr/>
            </p:nvSpPr>
            <p:spPr>
              <a:xfrm>
                <a:off x="7053023" y="3526014"/>
                <a:ext cx="400290" cy="148451"/>
              </a:xfrm>
              <a:custGeom>
                <a:avLst/>
                <a:gdLst>
                  <a:gd name="connsiteX0" fmla="*/ 394272 w 400290"/>
                  <a:gd name="connsiteY0" fmla="*/ 147786 h 148451"/>
                  <a:gd name="connsiteX1" fmla="*/ 389809 w 400290"/>
                  <a:gd name="connsiteY1" fmla="*/ 146893 h 148451"/>
                  <a:gd name="connsiteX2" fmla="*/ 200592 w 400290"/>
                  <a:gd name="connsiteY2" fmla="*/ 15627 h 148451"/>
                  <a:gd name="connsiteX3" fmla="*/ 11375 w 400290"/>
                  <a:gd name="connsiteY3" fmla="*/ 146893 h 148451"/>
                  <a:gd name="connsiteX4" fmla="*/ 1557 w 400290"/>
                  <a:gd name="connsiteY4" fmla="*/ 145108 h 148451"/>
                  <a:gd name="connsiteX5" fmla="*/ 3342 w 400290"/>
                  <a:gd name="connsiteY5" fmla="*/ 135285 h 148451"/>
                  <a:gd name="connsiteX6" fmla="*/ 196129 w 400290"/>
                  <a:gd name="connsiteY6" fmla="*/ 1340 h 148451"/>
                  <a:gd name="connsiteX7" fmla="*/ 204162 w 400290"/>
                  <a:gd name="connsiteY7" fmla="*/ 1340 h 148451"/>
                  <a:gd name="connsiteX8" fmla="*/ 396949 w 400290"/>
                  <a:gd name="connsiteY8" fmla="*/ 135285 h 148451"/>
                  <a:gd name="connsiteX9" fmla="*/ 398734 w 400290"/>
                  <a:gd name="connsiteY9" fmla="*/ 145108 h 148451"/>
                  <a:gd name="connsiteX10" fmla="*/ 394272 w 400290"/>
                  <a:gd name="connsiteY10" fmla="*/ 147786 h 14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0290" h="148451">
                    <a:moveTo>
                      <a:pt x="394272" y="147786"/>
                    </a:moveTo>
                    <a:cubicBezTo>
                      <a:pt x="392486" y="147786"/>
                      <a:pt x="391594" y="147786"/>
                      <a:pt x="389809" y="146893"/>
                    </a:cubicBezTo>
                    <a:lnTo>
                      <a:pt x="200592" y="15627"/>
                    </a:lnTo>
                    <a:lnTo>
                      <a:pt x="11375" y="146893"/>
                    </a:lnTo>
                    <a:cubicBezTo>
                      <a:pt x="7804" y="149572"/>
                      <a:pt x="3342" y="148679"/>
                      <a:pt x="1557" y="145108"/>
                    </a:cubicBezTo>
                    <a:cubicBezTo>
                      <a:pt x="-1121" y="141535"/>
                      <a:pt x="-228" y="137071"/>
                      <a:pt x="3342" y="135285"/>
                    </a:cubicBezTo>
                    <a:lnTo>
                      <a:pt x="196129" y="1340"/>
                    </a:lnTo>
                    <a:cubicBezTo>
                      <a:pt x="198807" y="-447"/>
                      <a:pt x="201484" y="-447"/>
                      <a:pt x="204162" y="1340"/>
                    </a:cubicBezTo>
                    <a:lnTo>
                      <a:pt x="396949" y="135285"/>
                    </a:lnTo>
                    <a:cubicBezTo>
                      <a:pt x="400519" y="137964"/>
                      <a:pt x="401412" y="142428"/>
                      <a:pt x="398734" y="145108"/>
                    </a:cubicBezTo>
                    <a:cubicBezTo>
                      <a:pt x="399627" y="146893"/>
                      <a:pt x="396949" y="147786"/>
                      <a:pt x="394272" y="147786"/>
                    </a:cubicBezTo>
                    <a:close/>
                  </a:path>
                </a:pathLst>
              </a:custGeom>
              <a:solidFill>
                <a:srgbClr val="414042"/>
              </a:solidFill>
              <a:ln w="8925" cap="flat">
                <a:noFill/>
                <a:prstDash val="solid"/>
                <a:miter/>
              </a:ln>
            </p:spPr>
            <p:txBody>
              <a:bodyPr rtlCol="0" anchor="ctr"/>
              <a:lstStyle/>
              <a:p>
                <a:endParaRPr lang="en-US"/>
              </a:p>
            </p:txBody>
          </p:sp>
          <p:sp>
            <p:nvSpPr>
              <p:cNvPr id="100" name="Freeform 99">
                <a:extLst>
                  <a:ext uri="{FF2B5EF4-FFF2-40B4-BE49-F238E27FC236}">
                    <a16:creationId xmlns:a16="http://schemas.microsoft.com/office/drawing/2014/main" id="{C017EE24-FF76-4B9D-0BDE-0E8B9A63195F}"/>
                  </a:ext>
                </a:extLst>
              </p:cNvPr>
              <p:cNvSpPr/>
              <p:nvPr/>
            </p:nvSpPr>
            <p:spPr>
              <a:xfrm>
                <a:off x="7310514" y="3392292"/>
                <a:ext cx="144144" cy="149349"/>
              </a:xfrm>
              <a:custGeom>
                <a:avLst/>
                <a:gdLst>
                  <a:gd name="connsiteX0" fmla="*/ 7364 w 144144"/>
                  <a:gd name="connsiteY0" fmla="*/ 149349 h 149349"/>
                  <a:gd name="connsiteX1" fmla="*/ 2008 w 144144"/>
                  <a:gd name="connsiteY1" fmla="*/ 147563 h 149349"/>
                  <a:gd name="connsiteX2" fmla="*/ 2008 w 144144"/>
                  <a:gd name="connsiteY2" fmla="*/ 137740 h 149349"/>
                  <a:gd name="connsiteX3" fmla="*/ 132318 w 144144"/>
                  <a:gd name="connsiteY3" fmla="*/ 2009 h 149349"/>
                  <a:gd name="connsiteX4" fmla="*/ 142136 w 144144"/>
                  <a:gd name="connsiteY4" fmla="*/ 2009 h 149349"/>
                  <a:gd name="connsiteX5" fmla="*/ 142136 w 144144"/>
                  <a:gd name="connsiteY5" fmla="*/ 11832 h 149349"/>
                  <a:gd name="connsiteX6" fmla="*/ 11826 w 144144"/>
                  <a:gd name="connsiteY6" fmla="*/ 147563 h 149349"/>
                  <a:gd name="connsiteX7" fmla="*/ 7364 w 144144"/>
                  <a:gd name="connsiteY7" fmla="*/ 149349 h 149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4144" h="149349">
                    <a:moveTo>
                      <a:pt x="7364" y="149349"/>
                    </a:moveTo>
                    <a:cubicBezTo>
                      <a:pt x="5578" y="149349"/>
                      <a:pt x="3793" y="148456"/>
                      <a:pt x="2008" y="147563"/>
                    </a:cubicBezTo>
                    <a:cubicBezTo>
                      <a:pt x="-669" y="144884"/>
                      <a:pt x="-669" y="140419"/>
                      <a:pt x="2008" y="137740"/>
                    </a:cubicBezTo>
                    <a:lnTo>
                      <a:pt x="132318" y="2009"/>
                    </a:lnTo>
                    <a:cubicBezTo>
                      <a:pt x="134996" y="-670"/>
                      <a:pt x="139458" y="-670"/>
                      <a:pt x="142136" y="2009"/>
                    </a:cubicBezTo>
                    <a:cubicBezTo>
                      <a:pt x="144813" y="4688"/>
                      <a:pt x="144813" y="9153"/>
                      <a:pt x="142136" y="11832"/>
                    </a:cubicBezTo>
                    <a:lnTo>
                      <a:pt x="11826" y="147563"/>
                    </a:lnTo>
                    <a:cubicBezTo>
                      <a:pt x="10933" y="148456"/>
                      <a:pt x="9148" y="149349"/>
                      <a:pt x="7364" y="149349"/>
                    </a:cubicBezTo>
                    <a:close/>
                  </a:path>
                </a:pathLst>
              </a:custGeom>
              <a:solidFill>
                <a:srgbClr val="414042"/>
              </a:solidFill>
              <a:ln w="8925" cap="flat">
                <a:noFill/>
                <a:prstDash val="solid"/>
                <a:miter/>
              </a:ln>
            </p:spPr>
            <p:txBody>
              <a:bodyPr rtlCol="0" anchor="ctr"/>
              <a:lstStyle/>
              <a:p>
                <a:endParaRPr lang="en-US"/>
              </a:p>
            </p:txBody>
          </p:sp>
          <p:sp>
            <p:nvSpPr>
              <p:cNvPr id="101" name="Freeform 100">
                <a:extLst>
                  <a:ext uri="{FF2B5EF4-FFF2-40B4-BE49-F238E27FC236}">
                    <a16:creationId xmlns:a16="http://schemas.microsoft.com/office/drawing/2014/main" id="{C9D26274-400D-3034-5CD6-310577C00CC2}"/>
                  </a:ext>
                </a:extLst>
              </p:cNvPr>
              <p:cNvSpPr/>
              <p:nvPr/>
            </p:nvSpPr>
            <p:spPr>
              <a:xfrm>
                <a:off x="7054357" y="3392292"/>
                <a:ext cx="144144" cy="149349"/>
              </a:xfrm>
              <a:custGeom>
                <a:avLst/>
                <a:gdLst>
                  <a:gd name="connsiteX0" fmla="*/ 137673 w 144144"/>
                  <a:gd name="connsiteY0" fmla="*/ 149349 h 149349"/>
                  <a:gd name="connsiteX1" fmla="*/ 132318 w 144144"/>
                  <a:gd name="connsiteY1" fmla="*/ 147563 h 149349"/>
                  <a:gd name="connsiteX2" fmla="*/ 2008 w 144144"/>
                  <a:gd name="connsiteY2" fmla="*/ 11832 h 149349"/>
                  <a:gd name="connsiteX3" fmla="*/ 2008 w 144144"/>
                  <a:gd name="connsiteY3" fmla="*/ 2009 h 149349"/>
                  <a:gd name="connsiteX4" fmla="*/ 11826 w 144144"/>
                  <a:gd name="connsiteY4" fmla="*/ 2009 h 149349"/>
                  <a:gd name="connsiteX5" fmla="*/ 142136 w 144144"/>
                  <a:gd name="connsiteY5" fmla="*/ 137740 h 149349"/>
                  <a:gd name="connsiteX6" fmla="*/ 142136 w 144144"/>
                  <a:gd name="connsiteY6" fmla="*/ 147563 h 149349"/>
                  <a:gd name="connsiteX7" fmla="*/ 137673 w 144144"/>
                  <a:gd name="connsiteY7" fmla="*/ 149349 h 149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4144" h="149349">
                    <a:moveTo>
                      <a:pt x="137673" y="149349"/>
                    </a:moveTo>
                    <a:cubicBezTo>
                      <a:pt x="135888" y="149349"/>
                      <a:pt x="134103" y="148456"/>
                      <a:pt x="132318" y="147563"/>
                    </a:cubicBezTo>
                    <a:lnTo>
                      <a:pt x="2008" y="11832"/>
                    </a:lnTo>
                    <a:cubicBezTo>
                      <a:pt x="-669" y="9153"/>
                      <a:pt x="-669" y="4688"/>
                      <a:pt x="2008" y="2009"/>
                    </a:cubicBezTo>
                    <a:cubicBezTo>
                      <a:pt x="4686" y="-670"/>
                      <a:pt x="9149" y="-670"/>
                      <a:pt x="11826" y="2009"/>
                    </a:cubicBezTo>
                    <a:lnTo>
                      <a:pt x="142136" y="137740"/>
                    </a:lnTo>
                    <a:cubicBezTo>
                      <a:pt x="144813" y="140419"/>
                      <a:pt x="144813" y="144884"/>
                      <a:pt x="142136" y="147563"/>
                    </a:cubicBezTo>
                    <a:cubicBezTo>
                      <a:pt x="141244" y="148456"/>
                      <a:pt x="139458" y="149349"/>
                      <a:pt x="137673" y="149349"/>
                    </a:cubicBezTo>
                    <a:close/>
                  </a:path>
                </a:pathLst>
              </a:custGeom>
              <a:solidFill>
                <a:srgbClr val="414042"/>
              </a:solidFill>
              <a:ln w="8925" cap="flat">
                <a:noFill/>
                <a:prstDash val="solid"/>
                <a:miter/>
              </a:ln>
            </p:spPr>
            <p:txBody>
              <a:bodyPr rtlCol="0" anchor="ctr"/>
              <a:lstStyle/>
              <a:p>
                <a:endParaRPr lang="en-US"/>
              </a:p>
            </p:txBody>
          </p:sp>
          <p:sp>
            <p:nvSpPr>
              <p:cNvPr id="102" name="Freeform 101">
                <a:extLst>
                  <a:ext uri="{FF2B5EF4-FFF2-40B4-BE49-F238E27FC236}">
                    <a16:creationId xmlns:a16="http://schemas.microsoft.com/office/drawing/2014/main" id="{7E0F21CE-7BFA-BBFB-D365-AC4D30F6BD49}"/>
                  </a:ext>
                </a:extLst>
              </p:cNvPr>
              <p:cNvSpPr/>
              <p:nvPr/>
            </p:nvSpPr>
            <p:spPr>
              <a:xfrm>
                <a:off x="7392850" y="3289824"/>
                <a:ext cx="14280" cy="108049"/>
              </a:xfrm>
              <a:custGeom>
                <a:avLst/>
                <a:gdLst>
                  <a:gd name="connsiteX0" fmla="*/ 7140 w 14280"/>
                  <a:gd name="connsiteY0" fmla="*/ 108049 h 108049"/>
                  <a:gd name="connsiteX1" fmla="*/ 0 w 14280"/>
                  <a:gd name="connsiteY1" fmla="*/ 100905 h 108049"/>
                  <a:gd name="connsiteX2" fmla="*/ 0 w 14280"/>
                  <a:gd name="connsiteY2" fmla="*/ 7144 h 108049"/>
                  <a:gd name="connsiteX3" fmla="*/ 7140 w 14280"/>
                  <a:gd name="connsiteY3" fmla="*/ 0 h 108049"/>
                  <a:gd name="connsiteX4" fmla="*/ 14281 w 14280"/>
                  <a:gd name="connsiteY4" fmla="*/ 7144 h 108049"/>
                  <a:gd name="connsiteX5" fmla="*/ 14281 w 14280"/>
                  <a:gd name="connsiteY5" fmla="*/ 100905 h 108049"/>
                  <a:gd name="connsiteX6" fmla="*/ 7140 w 14280"/>
                  <a:gd name="connsiteY6" fmla="*/ 108049 h 108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80" h="108049">
                    <a:moveTo>
                      <a:pt x="7140" y="108049"/>
                    </a:moveTo>
                    <a:cubicBezTo>
                      <a:pt x="3570" y="108049"/>
                      <a:pt x="0" y="104477"/>
                      <a:pt x="0" y="100905"/>
                    </a:cubicBezTo>
                    <a:lnTo>
                      <a:pt x="0" y="7144"/>
                    </a:lnTo>
                    <a:cubicBezTo>
                      <a:pt x="0" y="3572"/>
                      <a:pt x="3570" y="0"/>
                      <a:pt x="7140" y="0"/>
                    </a:cubicBezTo>
                    <a:cubicBezTo>
                      <a:pt x="10711" y="0"/>
                      <a:pt x="14281" y="3572"/>
                      <a:pt x="14281" y="7144"/>
                    </a:cubicBezTo>
                    <a:lnTo>
                      <a:pt x="14281" y="100905"/>
                    </a:lnTo>
                    <a:cubicBezTo>
                      <a:pt x="14281" y="104477"/>
                      <a:pt x="11603" y="108049"/>
                      <a:pt x="7140" y="108049"/>
                    </a:cubicBezTo>
                    <a:close/>
                  </a:path>
                </a:pathLst>
              </a:custGeom>
              <a:solidFill>
                <a:srgbClr val="414042"/>
              </a:solidFill>
              <a:ln w="8925" cap="flat">
                <a:noFill/>
                <a:prstDash val="solid"/>
                <a:miter/>
              </a:ln>
            </p:spPr>
            <p:txBody>
              <a:bodyPr rtlCol="0" anchor="ctr"/>
              <a:lstStyle/>
              <a:p>
                <a:endParaRPr lang="en-US"/>
              </a:p>
            </p:txBody>
          </p:sp>
          <p:sp>
            <p:nvSpPr>
              <p:cNvPr id="103" name="Freeform 102">
                <a:extLst>
                  <a:ext uri="{FF2B5EF4-FFF2-40B4-BE49-F238E27FC236}">
                    <a16:creationId xmlns:a16="http://schemas.microsoft.com/office/drawing/2014/main" id="{6C73D6B7-3749-E80B-80C7-01D130FDC1E7}"/>
                  </a:ext>
                </a:extLst>
              </p:cNvPr>
              <p:cNvSpPr/>
              <p:nvPr/>
            </p:nvSpPr>
            <p:spPr>
              <a:xfrm>
                <a:off x="7101884" y="3204992"/>
                <a:ext cx="221348" cy="192881"/>
              </a:xfrm>
              <a:custGeom>
                <a:avLst/>
                <a:gdLst>
                  <a:gd name="connsiteX0" fmla="*/ 7140 w 221348"/>
                  <a:gd name="connsiteY0" fmla="*/ 192881 h 192881"/>
                  <a:gd name="connsiteX1" fmla="*/ 0 w 221348"/>
                  <a:gd name="connsiteY1" fmla="*/ 185737 h 192881"/>
                  <a:gd name="connsiteX2" fmla="*/ 0 w 221348"/>
                  <a:gd name="connsiteY2" fmla="*/ 7144 h 192881"/>
                  <a:gd name="connsiteX3" fmla="*/ 7140 w 221348"/>
                  <a:gd name="connsiteY3" fmla="*/ 0 h 192881"/>
                  <a:gd name="connsiteX4" fmla="*/ 214208 w 221348"/>
                  <a:gd name="connsiteY4" fmla="*/ 0 h 192881"/>
                  <a:gd name="connsiteX5" fmla="*/ 221348 w 221348"/>
                  <a:gd name="connsiteY5" fmla="*/ 7144 h 192881"/>
                  <a:gd name="connsiteX6" fmla="*/ 214208 w 221348"/>
                  <a:gd name="connsiteY6" fmla="*/ 14288 h 192881"/>
                  <a:gd name="connsiteX7" fmla="*/ 14280 w 221348"/>
                  <a:gd name="connsiteY7" fmla="*/ 14288 h 192881"/>
                  <a:gd name="connsiteX8" fmla="*/ 14280 w 221348"/>
                  <a:gd name="connsiteY8" fmla="*/ 185737 h 192881"/>
                  <a:gd name="connsiteX9" fmla="*/ 7140 w 221348"/>
                  <a:gd name="connsiteY9" fmla="*/ 192881 h 19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348" h="192881">
                    <a:moveTo>
                      <a:pt x="7140" y="192881"/>
                    </a:moveTo>
                    <a:cubicBezTo>
                      <a:pt x="3570" y="192881"/>
                      <a:pt x="0" y="189309"/>
                      <a:pt x="0" y="185737"/>
                    </a:cubicBezTo>
                    <a:lnTo>
                      <a:pt x="0" y="7144"/>
                    </a:lnTo>
                    <a:cubicBezTo>
                      <a:pt x="0" y="3572"/>
                      <a:pt x="3570" y="0"/>
                      <a:pt x="7140" y="0"/>
                    </a:cubicBezTo>
                    <a:lnTo>
                      <a:pt x="214208" y="0"/>
                    </a:lnTo>
                    <a:cubicBezTo>
                      <a:pt x="217778" y="0"/>
                      <a:pt x="221348" y="3572"/>
                      <a:pt x="221348" y="7144"/>
                    </a:cubicBezTo>
                    <a:cubicBezTo>
                      <a:pt x="221348" y="10716"/>
                      <a:pt x="217778" y="14288"/>
                      <a:pt x="214208" y="14288"/>
                    </a:cubicBezTo>
                    <a:lnTo>
                      <a:pt x="14280" y="14288"/>
                    </a:lnTo>
                    <a:lnTo>
                      <a:pt x="14280" y="185737"/>
                    </a:lnTo>
                    <a:cubicBezTo>
                      <a:pt x="14280" y="189309"/>
                      <a:pt x="10711" y="192881"/>
                      <a:pt x="7140" y="192881"/>
                    </a:cubicBezTo>
                    <a:close/>
                  </a:path>
                </a:pathLst>
              </a:custGeom>
              <a:solidFill>
                <a:srgbClr val="414042"/>
              </a:solidFill>
              <a:ln w="8925" cap="flat">
                <a:noFill/>
                <a:prstDash val="solid"/>
                <a:miter/>
              </a:ln>
            </p:spPr>
            <p:txBody>
              <a:bodyPr rtlCol="0" anchor="ctr"/>
              <a:lstStyle/>
              <a:p>
                <a:endParaRPr lang="en-US"/>
              </a:p>
            </p:txBody>
          </p:sp>
          <p:sp>
            <p:nvSpPr>
              <p:cNvPr id="104" name="Freeform 103">
                <a:extLst>
                  <a:ext uri="{FF2B5EF4-FFF2-40B4-BE49-F238E27FC236}">
                    <a16:creationId xmlns:a16="http://schemas.microsoft.com/office/drawing/2014/main" id="{D242CC40-1505-7808-0A76-76C048F4F67F}"/>
                  </a:ext>
                </a:extLst>
              </p:cNvPr>
              <p:cNvSpPr/>
              <p:nvPr/>
            </p:nvSpPr>
            <p:spPr>
              <a:xfrm>
                <a:off x="7308952" y="3206244"/>
                <a:ext cx="98528" cy="97867"/>
              </a:xfrm>
              <a:custGeom>
                <a:avLst/>
                <a:gdLst>
                  <a:gd name="connsiteX0" fmla="*/ 91038 w 98528"/>
                  <a:gd name="connsiteY0" fmla="*/ 97868 h 97867"/>
                  <a:gd name="connsiteX1" fmla="*/ 7140 w 98528"/>
                  <a:gd name="connsiteY1" fmla="*/ 97868 h 97867"/>
                  <a:gd name="connsiteX2" fmla="*/ 0 w 98528"/>
                  <a:gd name="connsiteY2" fmla="*/ 90724 h 97867"/>
                  <a:gd name="connsiteX3" fmla="*/ 0 w 98528"/>
                  <a:gd name="connsiteY3" fmla="*/ 6785 h 97867"/>
                  <a:gd name="connsiteX4" fmla="*/ 4463 w 98528"/>
                  <a:gd name="connsiteY4" fmla="*/ 534 h 97867"/>
                  <a:gd name="connsiteX5" fmla="*/ 12495 w 98528"/>
                  <a:gd name="connsiteY5" fmla="*/ 2320 h 97867"/>
                  <a:gd name="connsiteX6" fmla="*/ 96393 w 98528"/>
                  <a:gd name="connsiteY6" fmla="*/ 86259 h 97867"/>
                  <a:gd name="connsiteX7" fmla="*/ 98179 w 98528"/>
                  <a:gd name="connsiteY7" fmla="*/ 94296 h 97867"/>
                  <a:gd name="connsiteX8" fmla="*/ 91038 w 98528"/>
                  <a:gd name="connsiteY8" fmla="*/ 97868 h 97867"/>
                  <a:gd name="connsiteX9" fmla="*/ 14280 w 98528"/>
                  <a:gd name="connsiteY9" fmla="*/ 83580 h 97867"/>
                  <a:gd name="connsiteX10" fmla="*/ 74080 w 98528"/>
                  <a:gd name="connsiteY10" fmla="*/ 83580 h 97867"/>
                  <a:gd name="connsiteX11" fmla="*/ 14280 w 98528"/>
                  <a:gd name="connsiteY11" fmla="*/ 23751 h 97867"/>
                  <a:gd name="connsiteX12" fmla="*/ 14280 w 98528"/>
                  <a:gd name="connsiteY12" fmla="*/ 83580 h 9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8528" h="97867">
                    <a:moveTo>
                      <a:pt x="91038" y="97868"/>
                    </a:moveTo>
                    <a:lnTo>
                      <a:pt x="7140" y="97868"/>
                    </a:lnTo>
                    <a:cubicBezTo>
                      <a:pt x="3570" y="97868"/>
                      <a:pt x="0" y="94296"/>
                      <a:pt x="0" y="90724"/>
                    </a:cubicBezTo>
                    <a:lnTo>
                      <a:pt x="0" y="6785"/>
                    </a:lnTo>
                    <a:cubicBezTo>
                      <a:pt x="0" y="4106"/>
                      <a:pt x="1785" y="1427"/>
                      <a:pt x="4463" y="534"/>
                    </a:cubicBezTo>
                    <a:cubicBezTo>
                      <a:pt x="7140" y="-359"/>
                      <a:pt x="9818" y="-359"/>
                      <a:pt x="12495" y="2320"/>
                    </a:cubicBezTo>
                    <a:lnTo>
                      <a:pt x="96393" y="86259"/>
                    </a:lnTo>
                    <a:cubicBezTo>
                      <a:pt x="98179" y="88045"/>
                      <a:pt x="99071" y="91617"/>
                      <a:pt x="98179" y="94296"/>
                    </a:cubicBezTo>
                    <a:cubicBezTo>
                      <a:pt x="96393" y="96082"/>
                      <a:pt x="93716" y="97868"/>
                      <a:pt x="91038" y="97868"/>
                    </a:cubicBezTo>
                    <a:close/>
                    <a:moveTo>
                      <a:pt x="14280" y="83580"/>
                    </a:moveTo>
                    <a:lnTo>
                      <a:pt x="74080" y="83580"/>
                    </a:lnTo>
                    <a:lnTo>
                      <a:pt x="14280" y="23751"/>
                    </a:lnTo>
                    <a:lnTo>
                      <a:pt x="14280" y="83580"/>
                    </a:lnTo>
                    <a:close/>
                  </a:path>
                </a:pathLst>
              </a:custGeom>
              <a:solidFill>
                <a:srgbClr val="414042"/>
              </a:solidFill>
              <a:ln w="8925" cap="flat">
                <a:noFill/>
                <a:prstDash val="solid"/>
                <a:miter/>
              </a:ln>
            </p:spPr>
            <p:txBody>
              <a:bodyPr rtlCol="0" anchor="ctr"/>
              <a:lstStyle/>
              <a:p>
                <a:endParaRPr lang="en-US"/>
              </a:p>
            </p:txBody>
          </p:sp>
          <p:sp>
            <p:nvSpPr>
              <p:cNvPr id="105" name="Freeform 104">
                <a:extLst>
                  <a:ext uri="{FF2B5EF4-FFF2-40B4-BE49-F238E27FC236}">
                    <a16:creationId xmlns:a16="http://schemas.microsoft.com/office/drawing/2014/main" id="{9D693A73-0F7F-1AD7-7C40-BA26C586AC0A}"/>
                  </a:ext>
                </a:extLst>
              </p:cNvPr>
              <p:cNvSpPr/>
              <p:nvPr/>
            </p:nvSpPr>
            <p:spPr>
              <a:xfrm>
                <a:off x="7142941" y="3338044"/>
                <a:ext cx="54444" cy="14287"/>
              </a:xfrm>
              <a:custGeom>
                <a:avLst/>
                <a:gdLst>
                  <a:gd name="connsiteX0" fmla="*/ 47304 w 54444"/>
                  <a:gd name="connsiteY0" fmla="*/ 14288 h 14287"/>
                  <a:gd name="connsiteX1" fmla="*/ 7140 w 54444"/>
                  <a:gd name="connsiteY1" fmla="*/ 14288 h 14287"/>
                  <a:gd name="connsiteX2" fmla="*/ 0 w 54444"/>
                  <a:gd name="connsiteY2" fmla="*/ 7144 h 14287"/>
                  <a:gd name="connsiteX3" fmla="*/ 7140 w 54444"/>
                  <a:gd name="connsiteY3" fmla="*/ 0 h 14287"/>
                  <a:gd name="connsiteX4" fmla="*/ 47304 w 54444"/>
                  <a:gd name="connsiteY4" fmla="*/ 0 h 14287"/>
                  <a:gd name="connsiteX5" fmla="*/ 54445 w 54444"/>
                  <a:gd name="connsiteY5" fmla="*/ 7144 h 14287"/>
                  <a:gd name="connsiteX6" fmla="*/ 47304 w 54444"/>
                  <a:gd name="connsiteY6" fmla="*/ 14288 h 14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4" h="14287">
                    <a:moveTo>
                      <a:pt x="47304" y="14288"/>
                    </a:moveTo>
                    <a:lnTo>
                      <a:pt x="7140" y="14288"/>
                    </a:lnTo>
                    <a:cubicBezTo>
                      <a:pt x="3570" y="14288"/>
                      <a:pt x="0" y="10716"/>
                      <a:pt x="0" y="7144"/>
                    </a:cubicBezTo>
                    <a:cubicBezTo>
                      <a:pt x="0" y="3572"/>
                      <a:pt x="3570" y="0"/>
                      <a:pt x="7140" y="0"/>
                    </a:cubicBezTo>
                    <a:lnTo>
                      <a:pt x="47304" y="0"/>
                    </a:lnTo>
                    <a:cubicBezTo>
                      <a:pt x="50874" y="0"/>
                      <a:pt x="54445" y="3572"/>
                      <a:pt x="54445" y="7144"/>
                    </a:cubicBezTo>
                    <a:cubicBezTo>
                      <a:pt x="54445" y="10716"/>
                      <a:pt x="51767" y="14288"/>
                      <a:pt x="47304" y="14288"/>
                    </a:cubicBezTo>
                    <a:close/>
                  </a:path>
                </a:pathLst>
              </a:custGeom>
              <a:solidFill>
                <a:srgbClr val="414042"/>
              </a:solidFill>
              <a:ln w="8925" cap="flat">
                <a:noFill/>
                <a:prstDash val="solid"/>
                <a:miter/>
              </a:ln>
            </p:spPr>
            <p:txBody>
              <a:bodyPr rtlCol="0" anchor="ctr"/>
              <a:lstStyle/>
              <a:p>
                <a:endParaRPr lang="en-US"/>
              </a:p>
            </p:txBody>
          </p:sp>
          <p:sp>
            <p:nvSpPr>
              <p:cNvPr id="106" name="Freeform 105">
                <a:extLst>
                  <a:ext uri="{FF2B5EF4-FFF2-40B4-BE49-F238E27FC236}">
                    <a16:creationId xmlns:a16="http://schemas.microsoft.com/office/drawing/2014/main" id="{0F21344A-ED99-336A-3E2D-908447B520C1}"/>
                  </a:ext>
                </a:extLst>
              </p:cNvPr>
              <p:cNvSpPr/>
              <p:nvPr/>
            </p:nvSpPr>
            <p:spPr>
              <a:xfrm>
                <a:off x="7224161" y="3338044"/>
                <a:ext cx="130309" cy="14287"/>
              </a:xfrm>
              <a:custGeom>
                <a:avLst/>
                <a:gdLst>
                  <a:gd name="connsiteX0" fmla="*/ 123169 w 130309"/>
                  <a:gd name="connsiteY0" fmla="*/ 14288 h 14287"/>
                  <a:gd name="connsiteX1" fmla="*/ 7140 w 130309"/>
                  <a:gd name="connsiteY1" fmla="*/ 14288 h 14287"/>
                  <a:gd name="connsiteX2" fmla="*/ 0 w 130309"/>
                  <a:gd name="connsiteY2" fmla="*/ 7144 h 14287"/>
                  <a:gd name="connsiteX3" fmla="*/ 7140 w 130309"/>
                  <a:gd name="connsiteY3" fmla="*/ 0 h 14287"/>
                  <a:gd name="connsiteX4" fmla="*/ 123169 w 130309"/>
                  <a:gd name="connsiteY4" fmla="*/ 0 h 14287"/>
                  <a:gd name="connsiteX5" fmla="*/ 130310 w 130309"/>
                  <a:gd name="connsiteY5" fmla="*/ 7144 h 14287"/>
                  <a:gd name="connsiteX6" fmla="*/ 123169 w 130309"/>
                  <a:gd name="connsiteY6" fmla="*/ 14288 h 14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309" h="14287">
                    <a:moveTo>
                      <a:pt x="123169" y="14288"/>
                    </a:moveTo>
                    <a:lnTo>
                      <a:pt x="7140" y="14288"/>
                    </a:lnTo>
                    <a:cubicBezTo>
                      <a:pt x="3570" y="14288"/>
                      <a:pt x="0" y="10716"/>
                      <a:pt x="0" y="7144"/>
                    </a:cubicBezTo>
                    <a:cubicBezTo>
                      <a:pt x="0" y="3572"/>
                      <a:pt x="3570" y="0"/>
                      <a:pt x="7140" y="0"/>
                    </a:cubicBezTo>
                    <a:lnTo>
                      <a:pt x="123169" y="0"/>
                    </a:lnTo>
                    <a:cubicBezTo>
                      <a:pt x="126739" y="0"/>
                      <a:pt x="130310" y="3572"/>
                      <a:pt x="130310" y="7144"/>
                    </a:cubicBezTo>
                    <a:cubicBezTo>
                      <a:pt x="130310" y="10716"/>
                      <a:pt x="127632" y="14288"/>
                      <a:pt x="123169" y="14288"/>
                    </a:cubicBezTo>
                    <a:close/>
                  </a:path>
                </a:pathLst>
              </a:custGeom>
              <a:solidFill>
                <a:srgbClr val="414042"/>
              </a:solidFill>
              <a:ln w="8925"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727AB8A4-2DCB-AD55-F239-8C083639CF26}"/>
                  </a:ext>
                </a:extLst>
              </p:cNvPr>
              <p:cNvSpPr/>
              <p:nvPr/>
            </p:nvSpPr>
            <p:spPr>
              <a:xfrm>
                <a:off x="7143833" y="3380014"/>
                <a:ext cx="124061" cy="14287"/>
              </a:xfrm>
              <a:custGeom>
                <a:avLst/>
                <a:gdLst>
                  <a:gd name="connsiteX0" fmla="*/ 116922 w 124061"/>
                  <a:gd name="connsiteY0" fmla="*/ 14288 h 14287"/>
                  <a:gd name="connsiteX1" fmla="*/ 7140 w 124061"/>
                  <a:gd name="connsiteY1" fmla="*/ 14288 h 14287"/>
                  <a:gd name="connsiteX2" fmla="*/ 0 w 124061"/>
                  <a:gd name="connsiteY2" fmla="*/ 7144 h 14287"/>
                  <a:gd name="connsiteX3" fmla="*/ 7140 w 124061"/>
                  <a:gd name="connsiteY3" fmla="*/ 0 h 14287"/>
                  <a:gd name="connsiteX4" fmla="*/ 116922 w 124061"/>
                  <a:gd name="connsiteY4" fmla="*/ 0 h 14287"/>
                  <a:gd name="connsiteX5" fmla="*/ 124062 w 124061"/>
                  <a:gd name="connsiteY5" fmla="*/ 7144 h 14287"/>
                  <a:gd name="connsiteX6" fmla="*/ 116922 w 124061"/>
                  <a:gd name="connsiteY6" fmla="*/ 14288 h 14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061" h="14287">
                    <a:moveTo>
                      <a:pt x="116922" y="14288"/>
                    </a:moveTo>
                    <a:lnTo>
                      <a:pt x="7140" y="14288"/>
                    </a:lnTo>
                    <a:cubicBezTo>
                      <a:pt x="3570" y="14288"/>
                      <a:pt x="0" y="10715"/>
                      <a:pt x="0" y="7144"/>
                    </a:cubicBezTo>
                    <a:cubicBezTo>
                      <a:pt x="0" y="3572"/>
                      <a:pt x="3570" y="0"/>
                      <a:pt x="7140" y="0"/>
                    </a:cubicBezTo>
                    <a:lnTo>
                      <a:pt x="116922" y="0"/>
                    </a:lnTo>
                    <a:cubicBezTo>
                      <a:pt x="120492" y="0"/>
                      <a:pt x="124062" y="3572"/>
                      <a:pt x="124062" y="7144"/>
                    </a:cubicBezTo>
                    <a:cubicBezTo>
                      <a:pt x="124062" y="10715"/>
                      <a:pt x="120492" y="14288"/>
                      <a:pt x="116922" y="14288"/>
                    </a:cubicBezTo>
                    <a:close/>
                  </a:path>
                </a:pathLst>
              </a:custGeom>
              <a:solidFill>
                <a:srgbClr val="414042"/>
              </a:solidFill>
              <a:ln w="8925"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EBD1C1E9-5E09-721C-0A52-A316864935F3}"/>
                  </a:ext>
                </a:extLst>
              </p:cNvPr>
              <p:cNvSpPr/>
              <p:nvPr/>
            </p:nvSpPr>
            <p:spPr>
              <a:xfrm>
                <a:off x="7297349" y="3380014"/>
                <a:ext cx="57122" cy="14287"/>
              </a:xfrm>
              <a:custGeom>
                <a:avLst/>
                <a:gdLst>
                  <a:gd name="connsiteX0" fmla="*/ 49982 w 57122"/>
                  <a:gd name="connsiteY0" fmla="*/ 14288 h 14287"/>
                  <a:gd name="connsiteX1" fmla="*/ 7141 w 57122"/>
                  <a:gd name="connsiteY1" fmla="*/ 14288 h 14287"/>
                  <a:gd name="connsiteX2" fmla="*/ 0 w 57122"/>
                  <a:gd name="connsiteY2" fmla="*/ 7144 h 14287"/>
                  <a:gd name="connsiteX3" fmla="*/ 7141 w 57122"/>
                  <a:gd name="connsiteY3" fmla="*/ 0 h 14287"/>
                  <a:gd name="connsiteX4" fmla="*/ 49982 w 57122"/>
                  <a:gd name="connsiteY4" fmla="*/ 0 h 14287"/>
                  <a:gd name="connsiteX5" fmla="*/ 57122 w 57122"/>
                  <a:gd name="connsiteY5" fmla="*/ 7144 h 14287"/>
                  <a:gd name="connsiteX6" fmla="*/ 49982 w 57122"/>
                  <a:gd name="connsiteY6" fmla="*/ 14288 h 14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22" h="14287">
                    <a:moveTo>
                      <a:pt x="49982" y="14288"/>
                    </a:moveTo>
                    <a:lnTo>
                      <a:pt x="7141" y="14288"/>
                    </a:lnTo>
                    <a:cubicBezTo>
                      <a:pt x="3570" y="14288"/>
                      <a:pt x="0" y="10715"/>
                      <a:pt x="0" y="7144"/>
                    </a:cubicBezTo>
                    <a:cubicBezTo>
                      <a:pt x="0" y="3572"/>
                      <a:pt x="3570" y="0"/>
                      <a:pt x="7141" y="0"/>
                    </a:cubicBezTo>
                    <a:lnTo>
                      <a:pt x="49982" y="0"/>
                    </a:lnTo>
                    <a:cubicBezTo>
                      <a:pt x="53552" y="0"/>
                      <a:pt x="57122" y="3572"/>
                      <a:pt x="57122" y="7144"/>
                    </a:cubicBezTo>
                    <a:cubicBezTo>
                      <a:pt x="57122" y="10715"/>
                      <a:pt x="54445" y="14288"/>
                      <a:pt x="49982" y="14288"/>
                    </a:cubicBezTo>
                    <a:close/>
                  </a:path>
                </a:pathLst>
              </a:custGeom>
              <a:solidFill>
                <a:srgbClr val="414042"/>
              </a:solidFill>
              <a:ln w="8925" cap="flat">
                <a:noFill/>
                <a:prstDash val="solid"/>
                <a:miter/>
              </a:ln>
            </p:spPr>
            <p:txBody>
              <a:bodyPr rtlCol="0" anchor="ctr"/>
              <a:lstStyle/>
              <a:p>
                <a:endParaRPr lang="en-US"/>
              </a:p>
            </p:txBody>
          </p:sp>
        </p:grpSp>
      </p:grpSp>
      <p:sp>
        <p:nvSpPr>
          <p:cNvPr id="111" name="Text Placeholder 12">
            <a:extLst>
              <a:ext uri="{FF2B5EF4-FFF2-40B4-BE49-F238E27FC236}">
                <a16:creationId xmlns:a16="http://schemas.microsoft.com/office/drawing/2014/main" id="{9A91A2C0-0F54-A477-275D-9DA95A63161F}"/>
              </a:ext>
            </a:extLst>
          </p:cNvPr>
          <p:cNvSpPr txBox="1">
            <a:spLocks/>
          </p:cNvSpPr>
          <p:nvPr/>
        </p:nvSpPr>
        <p:spPr>
          <a:xfrm>
            <a:off x="1827751" y="3430637"/>
            <a:ext cx="1465054" cy="35427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Light" panose="000004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Light" panose="000004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Light" panose="000004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1" i="1" dirty="0">
                <a:solidFill>
                  <a:schemeClr val="bg1"/>
                </a:solidFill>
                <a:latin typeface="Montserrat Black" pitchFamily="2" charset="77"/>
              </a:rPr>
              <a:t>TITLE 1</a:t>
            </a:r>
          </a:p>
        </p:txBody>
      </p:sp>
      <p:sp>
        <p:nvSpPr>
          <p:cNvPr id="112" name="Text Placeholder 12">
            <a:extLst>
              <a:ext uri="{FF2B5EF4-FFF2-40B4-BE49-F238E27FC236}">
                <a16:creationId xmlns:a16="http://schemas.microsoft.com/office/drawing/2014/main" id="{147EB9C0-EDD8-3836-366B-99F4A8227401}"/>
              </a:ext>
            </a:extLst>
          </p:cNvPr>
          <p:cNvSpPr txBox="1">
            <a:spLocks/>
          </p:cNvSpPr>
          <p:nvPr/>
        </p:nvSpPr>
        <p:spPr>
          <a:xfrm>
            <a:off x="4207062" y="3430637"/>
            <a:ext cx="1465054" cy="35427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Light" panose="000004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Light" panose="000004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Light" panose="000004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1" i="1" dirty="0">
                <a:solidFill>
                  <a:schemeClr val="bg1"/>
                </a:solidFill>
                <a:latin typeface="Montserrat Black" pitchFamily="2" charset="77"/>
              </a:rPr>
              <a:t>TITLE 1</a:t>
            </a:r>
          </a:p>
        </p:txBody>
      </p:sp>
      <p:sp>
        <p:nvSpPr>
          <p:cNvPr id="113" name="Text Placeholder 12">
            <a:extLst>
              <a:ext uri="{FF2B5EF4-FFF2-40B4-BE49-F238E27FC236}">
                <a16:creationId xmlns:a16="http://schemas.microsoft.com/office/drawing/2014/main" id="{59962108-6EC5-D82E-5BA3-9D26F9F6BD74}"/>
              </a:ext>
            </a:extLst>
          </p:cNvPr>
          <p:cNvSpPr txBox="1">
            <a:spLocks/>
          </p:cNvSpPr>
          <p:nvPr/>
        </p:nvSpPr>
        <p:spPr>
          <a:xfrm>
            <a:off x="6539311" y="3386792"/>
            <a:ext cx="1465054" cy="35427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Light" panose="000004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Light" panose="000004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Light" panose="000004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1" i="1" dirty="0">
                <a:solidFill>
                  <a:schemeClr val="bg1"/>
                </a:solidFill>
                <a:latin typeface="Montserrat Black" pitchFamily="2" charset="77"/>
              </a:rPr>
              <a:t>TITLE 1</a:t>
            </a:r>
          </a:p>
        </p:txBody>
      </p:sp>
      <p:sp>
        <p:nvSpPr>
          <p:cNvPr id="114" name="Text Placeholder 12">
            <a:extLst>
              <a:ext uri="{FF2B5EF4-FFF2-40B4-BE49-F238E27FC236}">
                <a16:creationId xmlns:a16="http://schemas.microsoft.com/office/drawing/2014/main" id="{3083F66B-AA6F-E5FF-404C-9997C83084EA}"/>
              </a:ext>
            </a:extLst>
          </p:cNvPr>
          <p:cNvSpPr txBox="1">
            <a:spLocks/>
          </p:cNvSpPr>
          <p:nvPr/>
        </p:nvSpPr>
        <p:spPr>
          <a:xfrm>
            <a:off x="8918622" y="3386792"/>
            <a:ext cx="1465054" cy="35427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Light" panose="000004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Light" panose="000004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Light" panose="000004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1" i="1" dirty="0">
                <a:solidFill>
                  <a:schemeClr val="bg1"/>
                </a:solidFill>
                <a:latin typeface="Montserrat Black" pitchFamily="2" charset="77"/>
              </a:rPr>
              <a:t>TITLE 1</a:t>
            </a:r>
          </a:p>
        </p:txBody>
      </p:sp>
      <p:grpSp>
        <p:nvGrpSpPr>
          <p:cNvPr id="115" name="Group 114">
            <a:extLst>
              <a:ext uri="{FF2B5EF4-FFF2-40B4-BE49-F238E27FC236}">
                <a16:creationId xmlns:a16="http://schemas.microsoft.com/office/drawing/2014/main" id="{5099BC4C-985B-2C61-461C-13BFE7EC34F2}"/>
              </a:ext>
            </a:extLst>
          </p:cNvPr>
          <p:cNvGrpSpPr/>
          <p:nvPr/>
        </p:nvGrpSpPr>
        <p:grpSpPr>
          <a:xfrm>
            <a:off x="1272537" y="4754680"/>
            <a:ext cx="2437043" cy="1194038"/>
            <a:chOff x="7632972" y="1515745"/>
            <a:chExt cx="4972426" cy="1194038"/>
          </a:xfrm>
        </p:grpSpPr>
        <p:sp>
          <p:nvSpPr>
            <p:cNvPr id="116" name="Text Placeholder 9">
              <a:extLst>
                <a:ext uri="{FF2B5EF4-FFF2-40B4-BE49-F238E27FC236}">
                  <a16:creationId xmlns:a16="http://schemas.microsoft.com/office/drawing/2014/main" id="{458951D8-E5CC-A4E7-5F11-FED7925D84CC}"/>
                </a:ext>
              </a:extLst>
            </p:cNvPr>
            <p:cNvSpPr txBox="1">
              <a:spLocks/>
            </p:cNvSpPr>
            <p:nvPr/>
          </p:nvSpPr>
          <p:spPr>
            <a:xfrm>
              <a:off x="7632972" y="1873926"/>
              <a:ext cx="4972426" cy="83585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Light" panose="000004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Light" panose="000004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Light" panose="000004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t>Lorem ipsum dolor sit </a:t>
              </a:r>
              <a:r>
                <a:rPr lang="en-US" sz="1400" dirty="0" err="1"/>
                <a:t>amet</a:t>
              </a:r>
              <a:r>
                <a:rPr lang="en-US" sz="1400" dirty="0"/>
                <a:t>, </a:t>
              </a:r>
              <a:r>
                <a:rPr lang="en-US" sz="1400" dirty="0" err="1"/>
                <a:t>consectetur</a:t>
              </a:r>
              <a:r>
                <a:rPr lang="en-US" sz="1400" dirty="0"/>
                <a:t> </a:t>
              </a:r>
              <a:r>
                <a:rPr lang="en-US" sz="1400" dirty="0" err="1"/>
                <a:t>adipiscing</a:t>
              </a:r>
              <a:r>
                <a:rPr lang="en-US" sz="1400" dirty="0"/>
                <a:t> </a:t>
              </a:r>
              <a:r>
                <a:rPr lang="en-US" sz="1400" dirty="0" err="1"/>
                <a:t>elit</a:t>
              </a:r>
              <a:r>
                <a:rPr lang="en-US" sz="1400" dirty="0"/>
                <a:t>. Integer </a:t>
              </a:r>
              <a:r>
                <a:rPr lang="en-US" sz="1400" dirty="0" err="1"/>
                <a:t>sollicitudin</a:t>
              </a:r>
              <a:r>
                <a:rPr lang="en-US" sz="1400" dirty="0"/>
                <a:t> </a:t>
              </a:r>
              <a:r>
                <a:rPr lang="en-US" sz="1400" dirty="0" err="1"/>
                <a:t>urna</a:t>
              </a:r>
              <a:r>
                <a:rPr lang="en-US" sz="1400" dirty="0"/>
                <a:t> vitae</a:t>
              </a:r>
            </a:p>
          </p:txBody>
        </p:sp>
        <p:sp>
          <p:nvSpPr>
            <p:cNvPr id="117" name="Text Placeholder 12">
              <a:extLst>
                <a:ext uri="{FF2B5EF4-FFF2-40B4-BE49-F238E27FC236}">
                  <a16:creationId xmlns:a16="http://schemas.microsoft.com/office/drawing/2014/main" id="{582E1F7A-3422-A45B-6FC9-C7DC62CF6153}"/>
                </a:ext>
              </a:extLst>
            </p:cNvPr>
            <p:cNvSpPr txBox="1">
              <a:spLocks/>
            </p:cNvSpPr>
            <p:nvPr/>
          </p:nvSpPr>
          <p:spPr>
            <a:xfrm>
              <a:off x="8119380" y="1515745"/>
              <a:ext cx="3923148" cy="3628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Light" panose="000004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Light" panose="000004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Light" panose="000004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1" i="1" dirty="0">
                  <a:solidFill>
                    <a:schemeClr val="accent2"/>
                  </a:solidFill>
                  <a:latin typeface="Montserrat Black" pitchFamily="2" charset="77"/>
                </a:rPr>
                <a:t>TITLE 1</a:t>
              </a:r>
            </a:p>
          </p:txBody>
        </p:sp>
      </p:grpSp>
      <p:grpSp>
        <p:nvGrpSpPr>
          <p:cNvPr id="121" name="Group 120">
            <a:extLst>
              <a:ext uri="{FF2B5EF4-FFF2-40B4-BE49-F238E27FC236}">
                <a16:creationId xmlns:a16="http://schemas.microsoft.com/office/drawing/2014/main" id="{1FD44E71-4A63-79E7-E41E-01A69757C525}"/>
              </a:ext>
            </a:extLst>
          </p:cNvPr>
          <p:cNvGrpSpPr/>
          <p:nvPr/>
        </p:nvGrpSpPr>
        <p:grpSpPr>
          <a:xfrm>
            <a:off x="3672551" y="4724419"/>
            <a:ext cx="2437043" cy="1194038"/>
            <a:chOff x="7632972" y="1515745"/>
            <a:chExt cx="4972426" cy="1194038"/>
          </a:xfrm>
        </p:grpSpPr>
        <p:sp>
          <p:nvSpPr>
            <p:cNvPr id="122" name="Text Placeholder 9">
              <a:extLst>
                <a:ext uri="{FF2B5EF4-FFF2-40B4-BE49-F238E27FC236}">
                  <a16:creationId xmlns:a16="http://schemas.microsoft.com/office/drawing/2014/main" id="{8B3E8FE3-D342-0F33-3F39-B80BCF570CC4}"/>
                </a:ext>
              </a:extLst>
            </p:cNvPr>
            <p:cNvSpPr txBox="1">
              <a:spLocks/>
            </p:cNvSpPr>
            <p:nvPr/>
          </p:nvSpPr>
          <p:spPr>
            <a:xfrm>
              <a:off x="7632972" y="1873926"/>
              <a:ext cx="4972426" cy="83585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Light" panose="000004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Light" panose="000004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Light" panose="000004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t>Lorem ipsum dolor sit </a:t>
              </a:r>
              <a:r>
                <a:rPr lang="en-US" sz="1400" dirty="0" err="1"/>
                <a:t>amet</a:t>
              </a:r>
              <a:r>
                <a:rPr lang="en-US" sz="1400" dirty="0"/>
                <a:t>, </a:t>
              </a:r>
              <a:r>
                <a:rPr lang="en-US" sz="1400" dirty="0" err="1"/>
                <a:t>consectetur</a:t>
              </a:r>
              <a:r>
                <a:rPr lang="en-US" sz="1400" dirty="0"/>
                <a:t> </a:t>
              </a:r>
              <a:r>
                <a:rPr lang="en-US" sz="1400" dirty="0" err="1"/>
                <a:t>adipiscing</a:t>
              </a:r>
              <a:r>
                <a:rPr lang="en-US" sz="1400" dirty="0"/>
                <a:t> </a:t>
              </a:r>
              <a:r>
                <a:rPr lang="en-US" sz="1400" dirty="0" err="1"/>
                <a:t>elit</a:t>
              </a:r>
              <a:r>
                <a:rPr lang="en-US" sz="1400" dirty="0"/>
                <a:t>. Integer </a:t>
              </a:r>
              <a:r>
                <a:rPr lang="en-US" sz="1400" dirty="0" err="1"/>
                <a:t>sollicitudin</a:t>
              </a:r>
              <a:r>
                <a:rPr lang="en-US" sz="1400" dirty="0"/>
                <a:t> </a:t>
              </a:r>
              <a:r>
                <a:rPr lang="en-US" sz="1400" dirty="0" err="1"/>
                <a:t>urna</a:t>
              </a:r>
              <a:r>
                <a:rPr lang="en-US" sz="1400" dirty="0"/>
                <a:t> vitae</a:t>
              </a:r>
            </a:p>
          </p:txBody>
        </p:sp>
        <p:sp>
          <p:nvSpPr>
            <p:cNvPr id="123" name="Text Placeholder 12">
              <a:extLst>
                <a:ext uri="{FF2B5EF4-FFF2-40B4-BE49-F238E27FC236}">
                  <a16:creationId xmlns:a16="http://schemas.microsoft.com/office/drawing/2014/main" id="{AC724D3A-A149-9EA3-E914-61E7051345A2}"/>
                </a:ext>
              </a:extLst>
            </p:cNvPr>
            <p:cNvSpPr txBox="1">
              <a:spLocks/>
            </p:cNvSpPr>
            <p:nvPr/>
          </p:nvSpPr>
          <p:spPr>
            <a:xfrm>
              <a:off x="8119380" y="1515745"/>
              <a:ext cx="3923148" cy="3628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Light" panose="000004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Light" panose="000004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Light" panose="000004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1" i="1" dirty="0">
                  <a:solidFill>
                    <a:schemeClr val="accent2"/>
                  </a:solidFill>
                  <a:latin typeface="Montserrat Black" pitchFamily="2" charset="77"/>
                </a:rPr>
                <a:t>TITLE 1</a:t>
              </a:r>
            </a:p>
          </p:txBody>
        </p:sp>
      </p:grpSp>
      <p:grpSp>
        <p:nvGrpSpPr>
          <p:cNvPr id="124" name="Group 123">
            <a:extLst>
              <a:ext uri="{FF2B5EF4-FFF2-40B4-BE49-F238E27FC236}">
                <a16:creationId xmlns:a16="http://schemas.microsoft.com/office/drawing/2014/main" id="{59FE6C66-D104-F139-2AD5-6A9205EDFDBA}"/>
              </a:ext>
            </a:extLst>
          </p:cNvPr>
          <p:cNvGrpSpPr/>
          <p:nvPr/>
        </p:nvGrpSpPr>
        <p:grpSpPr>
          <a:xfrm>
            <a:off x="5972829" y="4724419"/>
            <a:ext cx="2437043" cy="1194038"/>
            <a:chOff x="7632972" y="1515745"/>
            <a:chExt cx="4972426" cy="1194038"/>
          </a:xfrm>
        </p:grpSpPr>
        <p:sp>
          <p:nvSpPr>
            <p:cNvPr id="125" name="Text Placeholder 9">
              <a:extLst>
                <a:ext uri="{FF2B5EF4-FFF2-40B4-BE49-F238E27FC236}">
                  <a16:creationId xmlns:a16="http://schemas.microsoft.com/office/drawing/2014/main" id="{B8360A82-33D4-DA69-DBED-4B71E5B6A864}"/>
                </a:ext>
              </a:extLst>
            </p:cNvPr>
            <p:cNvSpPr txBox="1">
              <a:spLocks/>
            </p:cNvSpPr>
            <p:nvPr/>
          </p:nvSpPr>
          <p:spPr>
            <a:xfrm>
              <a:off x="7632972" y="1873926"/>
              <a:ext cx="4972426" cy="83585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Light" panose="000004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Light" panose="000004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Light" panose="000004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t>Lorem ipsum dolor sit </a:t>
              </a:r>
              <a:r>
                <a:rPr lang="en-US" sz="1400" dirty="0" err="1"/>
                <a:t>amet</a:t>
              </a:r>
              <a:r>
                <a:rPr lang="en-US" sz="1400" dirty="0"/>
                <a:t>, </a:t>
              </a:r>
              <a:r>
                <a:rPr lang="en-US" sz="1400" dirty="0" err="1"/>
                <a:t>consectetur</a:t>
              </a:r>
              <a:r>
                <a:rPr lang="en-US" sz="1400" dirty="0"/>
                <a:t> </a:t>
              </a:r>
              <a:r>
                <a:rPr lang="en-US" sz="1400" dirty="0" err="1"/>
                <a:t>adipiscing</a:t>
              </a:r>
              <a:r>
                <a:rPr lang="en-US" sz="1400" dirty="0"/>
                <a:t> </a:t>
              </a:r>
              <a:r>
                <a:rPr lang="en-US" sz="1400" dirty="0" err="1"/>
                <a:t>elit</a:t>
              </a:r>
              <a:r>
                <a:rPr lang="en-US" sz="1400" dirty="0"/>
                <a:t>. Integer </a:t>
              </a:r>
              <a:r>
                <a:rPr lang="en-US" sz="1400" dirty="0" err="1"/>
                <a:t>sollicitudin</a:t>
              </a:r>
              <a:r>
                <a:rPr lang="en-US" sz="1400" dirty="0"/>
                <a:t> </a:t>
              </a:r>
              <a:r>
                <a:rPr lang="en-US" sz="1400" dirty="0" err="1"/>
                <a:t>urna</a:t>
              </a:r>
              <a:r>
                <a:rPr lang="en-US" sz="1400" dirty="0"/>
                <a:t> vitae</a:t>
              </a:r>
            </a:p>
          </p:txBody>
        </p:sp>
        <p:sp>
          <p:nvSpPr>
            <p:cNvPr id="126" name="Text Placeholder 12">
              <a:extLst>
                <a:ext uri="{FF2B5EF4-FFF2-40B4-BE49-F238E27FC236}">
                  <a16:creationId xmlns:a16="http://schemas.microsoft.com/office/drawing/2014/main" id="{B6D49CC4-CF2E-018E-E886-066E61F16FD6}"/>
                </a:ext>
              </a:extLst>
            </p:cNvPr>
            <p:cNvSpPr txBox="1">
              <a:spLocks/>
            </p:cNvSpPr>
            <p:nvPr/>
          </p:nvSpPr>
          <p:spPr>
            <a:xfrm>
              <a:off x="8119380" y="1515745"/>
              <a:ext cx="3923148" cy="3628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Light" panose="000004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Light" panose="000004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Light" panose="000004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1" i="1" dirty="0">
                  <a:solidFill>
                    <a:schemeClr val="accent2"/>
                  </a:solidFill>
                  <a:latin typeface="Montserrat Black" pitchFamily="2" charset="77"/>
                </a:rPr>
                <a:t>TITLE 1</a:t>
              </a:r>
            </a:p>
          </p:txBody>
        </p:sp>
      </p:grpSp>
      <p:grpSp>
        <p:nvGrpSpPr>
          <p:cNvPr id="127" name="Group 126">
            <a:extLst>
              <a:ext uri="{FF2B5EF4-FFF2-40B4-BE49-F238E27FC236}">
                <a16:creationId xmlns:a16="http://schemas.microsoft.com/office/drawing/2014/main" id="{5EED2109-30DB-DC91-7354-0CE90172AA2D}"/>
              </a:ext>
            </a:extLst>
          </p:cNvPr>
          <p:cNvGrpSpPr/>
          <p:nvPr/>
        </p:nvGrpSpPr>
        <p:grpSpPr>
          <a:xfrm>
            <a:off x="8372843" y="4694158"/>
            <a:ext cx="2437043" cy="1194038"/>
            <a:chOff x="7632972" y="1515745"/>
            <a:chExt cx="4972426" cy="1194038"/>
          </a:xfrm>
        </p:grpSpPr>
        <p:sp>
          <p:nvSpPr>
            <p:cNvPr id="128" name="Text Placeholder 9">
              <a:extLst>
                <a:ext uri="{FF2B5EF4-FFF2-40B4-BE49-F238E27FC236}">
                  <a16:creationId xmlns:a16="http://schemas.microsoft.com/office/drawing/2014/main" id="{1B00EAC9-514D-D5DC-87FC-D6DBB4EA823E}"/>
                </a:ext>
              </a:extLst>
            </p:cNvPr>
            <p:cNvSpPr txBox="1">
              <a:spLocks/>
            </p:cNvSpPr>
            <p:nvPr/>
          </p:nvSpPr>
          <p:spPr>
            <a:xfrm>
              <a:off x="7632972" y="1873926"/>
              <a:ext cx="4972426" cy="83585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Light" panose="000004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Light" panose="000004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Light" panose="000004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t>Lorem ipsum dolor sit </a:t>
              </a:r>
              <a:r>
                <a:rPr lang="en-US" sz="1400" dirty="0" err="1"/>
                <a:t>amet</a:t>
              </a:r>
              <a:r>
                <a:rPr lang="en-US" sz="1400" dirty="0"/>
                <a:t>, </a:t>
              </a:r>
              <a:r>
                <a:rPr lang="en-US" sz="1400" dirty="0" err="1"/>
                <a:t>consectetur</a:t>
              </a:r>
              <a:r>
                <a:rPr lang="en-US" sz="1400" dirty="0"/>
                <a:t> </a:t>
              </a:r>
              <a:r>
                <a:rPr lang="en-US" sz="1400" dirty="0" err="1"/>
                <a:t>adipiscing</a:t>
              </a:r>
              <a:r>
                <a:rPr lang="en-US" sz="1400" dirty="0"/>
                <a:t> </a:t>
              </a:r>
              <a:r>
                <a:rPr lang="en-US" sz="1400" dirty="0" err="1"/>
                <a:t>elit</a:t>
              </a:r>
              <a:r>
                <a:rPr lang="en-US" sz="1400" dirty="0"/>
                <a:t>. Integer </a:t>
              </a:r>
              <a:r>
                <a:rPr lang="en-US" sz="1400" dirty="0" err="1"/>
                <a:t>sollicitudin</a:t>
              </a:r>
              <a:r>
                <a:rPr lang="en-US" sz="1400" dirty="0"/>
                <a:t> </a:t>
              </a:r>
              <a:r>
                <a:rPr lang="en-US" sz="1400" dirty="0" err="1"/>
                <a:t>urna</a:t>
              </a:r>
              <a:r>
                <a:rPr lang="en-US" sz="1400" dirty="0"/>
                <a:t> vitae</a:t>
              </a:r>
            </a:p>
          </p:txBody>
        </p:sp>
        <p:sp>
          <p:nvSpPr>
            <p:cNvPr id="129" name="Text Placeholder 12">
              <a:extLst>
                <a:ext uri="{FF2B5EF4-FFF2-40B4-BE49-F238E27FC236}">
                  <a16:creationId xmlns:a16="http://schemas.microsoft.com/office/drawing/2014/main" id="{984002C6-DFC1-6F4C-8ABD-069052DE97C0}"/>
                </a:ext>
              </a:extLst>
            </p:cNvPr>
            <p:cNvSpPr txBox="1">
              <a:spLocks/>
            </p:cNvSpPr>
            <p:nvPr/>
          </p:nvSpPr>
          <p:spPr>
            <a:xfrm>
              <a:off x="8119380" y="1515745"/>
              <a:ext cx="3923148" cy="3628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Light" panose="000004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Light" panose="000004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Light" panose="000004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1" i="1" dirty="0">
                  <a:solidFill>
                    <a:schemeClr val="accent2"/>
                  </a:solidFill>
                  <a:latin typeface="Montserrat Black" pitchFamily="2" charset="77"/>
                </a:rPr>
                <a:t>TITLE 1</a:t>
              </a:r>
            </a:p>
          </p:txBody>
        </p:sp>
      </p:grpSp>
      <p:sp>
        <p:nvSpPr>
          <p:cNvPr id="2" name="TextBox 1">
            <a:extLst>
              <a:ext uri="{FF2B5EF4-FFF2-40B4-BE49-F238E27FC236}">
                <a16:creationId xmlns:a16="http://schemas.microsoft.com/office/drawing/2014/main" id="{EC55D537-5BF0-6B12-ECE7-79B6B90CB70B}"/>
              </a:ext>
            </a:extLst>
          </p:cNvPr>
          <p:cNvSpPr txBox="1"/>
          <p:nvPr/>
        </p:nvSpPr>
        <p:spPr>
          <a:xfrm>
            <a:off x="3179187" y="383789"/>
            <a:ext cx="5833648" cy="600164"/>
          </a:xfrm>
          <a:prstGeom prst="rect">
            <a:avLst/>
          </a:prstGeom>
          <a:noFill/>
          <a:ln>
            <a:noFill/>
          </a:ln>
        </p:spPr>
        <p:txBody>
          <a:bodyPr wrap="none" rtlCol="0" anchor="t">
            <a:spAutoFit/>
          </a:bodyPr>
          <a:lstStyle/>
          <a:p>
            <a:pPr algn="ctr"/>
            <a:r>
              <a:rPr lang="en-US" sz="3300" b="1" spc="150" dirty="0">
                <a:solidFill>
                  <a:schemeClr val="accent2"/>
                </a:solidFill>
                <a:latin typeface="Montserrat SemiBold" pitchFamily="2" charset="77"/>
                <a:ea typeface="Source Sans Pro" panose="020B0503030403020204" pitchFamily="34" charset="0"/>
                <a:cs typeface="Lato Heavy" panose="020F0502020204030203" pitchFamily="34" charset="0"/>
              </a:rPr>
              <a:t>YOUR TITLE </a:t>
            </a:r>
            <a:r>
              <a:rPr lang="en-US" sz="3300" b="1" spc="150" dirty="0">
                <a:solidFill>
                  <a:schemeClr val="accent1"/>
                </a:solidFill>
                <a:latin typeface="Montserrat SemiBold" pitchFamily="2" charset="77"/>
                <a:ea typeface="Source Sans Pro" panose="020B0503030403020204" pitchFamily="34" charset="0"/>
                <a:cs typeface="Lato Heavy" panose="020F0502020204030203" pitchFamily="34" charset="0"/>
              </a:rPr>
              <a:t>GOES HERE</a:t>
            </a:r>
          </a:p>
        </p:txBody>
      </p:sp>
      <p:sp>
        <p:nvSpPr>
          <p:cNvPr id="3" name="Subtitle 2">
            <a:extLst>
              <a:ext uri="{FF2B5EF4-FFF2-40B4-BE49-F238E27FC236}">
                <a16:creationId xmlns:a16="http://schemas.microsoft.com/office/drawing/2014/main" id="{D474F1C3-DDE5-E7B5-857B-6F8C1A52FD86}"/>
              </a:ext>
            </a:extLst>
          </p:cNvPr>
          <p:cNvSpPr txBox="1">
            <a:spLocks/>
          </p:cNvSpPr>
          <p:nvPr/>
        </p:nvSpPr>
        <p:spPr>
          <a:xfrm>
            <a:off x="4553430" y="924896"/>
            <a:ext cx="3085140" cy="215444"/>
          </a:xfrm>
          <a:prstGeom prst="rect">
            <a:avLst/>
          </a:prstGeom>
        </p:spPr>
        <p:txBody>
          <a:bodyPr vert="horz" wrap="non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600"/>
              </a:spcBef>
            </a:pPr>
            <a:r>
              <a:rPr lang="en-US" sz="1100" b="1" spc="600" dirty="0">
                <a:solidFill>
                  <a:schemeClr val="tx1">
                    <a:lumMod val="60000"/>
                    <a:lumOff val="40000"/>
                  </a:schemeClr>
                </a:solidFill>
                <a:latin typeface="Montserrat SemiBold" pitchFamily="2" charset="77"/>
                <a:ea typeface="Noto Sans Light" panose="020B0402040504020204" pitchFamily="34" charset="0"/>
                <a:cs typeface="Noto Sans Light" panose="020B0402040504020204" pitchFamily="34" charset="0"/>
              </a:rPr>
              <a:t>YOUR SUBTITLE HERE</a:t>
            </a:r>
          </a:p>
        </p:txBody>
      </p:sp>
    </p:spTree>
    <p:extLst>
      <p:ext uri="{BB962C8B-B14F-4D97-AF65-F5344CB8AC3E}">
        <p14:creationId xmlns:p14="http://schemas.microsoft.com/office/powerpoint/2010/main" val="8577089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6">
            <a:extLst>
              <a:ext uri="{FF2B5EF4-FFF2-40B4-BE49-F238E27FC236}">
                <a16:creationId xmlns:a16="http://schemas.microsoft.com/office/drawing/2014/main" id="{C283AE2C-0E47-449C-8B8B-503EFC8338C0}"/>
              </a:ext>
            </a:extLst>
          </p:cNvPr>
          <p:cNvSpPr>
            <a:spLocks noEditPoints="1"/>
          </p:cNvSpPr>
          <p:nvPr/>
        </p:nvSpPr>
        <p:spPr bwMode="auto">
          <a:xfrm>
            <a:off x="5422466" y="885826"/>
            <a:ext cx="688975" cy="688975"/>
          </a:xfrm>
          <a:custGeom>
            <a:avLst/>
            <a:gdLst>
              <a:gd name="T0" fmla="*/ 0 w 65"/>
              <a:gd name="T1" fmla="*/ 65 h 65"/>
              <a:gd name="T2" fmla="*/ 0 w 65"/>
              <a:gd name="T3" fmla="*/ 65 h 65"/>
              <a:gd name="T4" fmla="*/ 0 w 65"/>
              <a:gd name="T5" fmla="*/ 65 h 65"/>
              <a:gd name="T6" fmla="*/ 0 w 65"/>
              <a:gd name="T7" fmla="*/ 65 h 65"/>
              <a:gd name="T8" fmla="*/ 0 w 65"/>
              <a:gd name="T9" fmla="*/ 65 h 65"/>
              <a:gd name="T10" fmla="*/ 0 w 65"/>
              <a:gd name="T11" fmla="*/ 65 h 65"/>
              <a:gd name="T12" fmla="*/ 0 w 65"/>
              <a:gd name="T13" fmla="*/ 65 h 65"/>
              <a:gd name="T14" fmla="*/ 0 w 65"/>
              <a:gd name="T15" fmla="*/ 65 h 65"/>
              <a:gd name="T16" fmla="*/ 0 w 65"/>
              <a:gd name="T17" fmla="*/ 65 h 65"/>
              <a:gd name="T18" fmla="*/ 0 w 65"/>
              <a:gd name="T19" fmla="*/ 65 h 65"/>
              <a:gd name="T20" fmla="*/ 0 w 65"/>
              <a:gd name="T21" fmla="*/ 65 h 65"/>
              <a:gd name="T22" fmla="*/ 0 w 65"/>
              <a:gd name="T23" fmla="*/ 65 h 65"/>
              <a:gd name="T24" fmla="*/ 0 w 65"/>
              <a:gd name="T25" fmla="*/ 65 h 65"/>
              <a:gd name="T26" fmla="*/ 0 w 65"/>
              <a:gd name="T27" fmla="*/ 65 h 65"/>
              <a:gd name="T28" fmla="*/ 0 w 65"/>
              <a:gd name="T29" fmla="*/ 65 h 65"/>
              <a:gd name="T30" fmla="*/ 65 w 65"/>
              <a:gd name="T31" fmla="*/ 0 h 65"/>
              <a:gd name="T32" fmla="*/ 65 w 65"/>
              <a:gd name="T33" fmla="*/ 0 h 65"/>
              <a:gd name="T34" fmla="*/ 65 w 65"/>
              <a:gd name="T35" fmla="*/ 0 h 65"/>
              <a:gd name="T36" fmla="*/ 65 w 65"/>
              <a:gd name="T37" fmla="*/ 0 h 65"/>
              <a:gd name="T38" fmla="*/ 65 w 65"/>
              <a:gd name="T39" fmla="*/ 0 h 65"/>
              <a:gd name="T40" fmla="*/ 65 w 65"/>
              <a:gd name="T41" fmla="*/ 0 h 65"/>
              <a:gd name="T42" fmla="*/ 65 w 65"/>
              <a:gd name="T43" fmla="*/ 0 h 65"/>
              <a:gd name="T44" fmla="*/ 65 w 65"/>
              <a:gd name="T45" fmla="*/ 0 h 65"/>
              <a:gd name="T46" fmla="*/ 65 w 65"/>
              <a:gd name="T47"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 h="65">
                <a:moveTo>
                  <a:pt x="0" y="65"/>
                </a:moveTo>
                <a:cubicBezTo>
                  <a:pt x="0" y="65"/>
                  <a:pt x="0" y="65"/>
                  <a:pt x="0" y="65"/>
                </a:cubicBezTo>
                <a:cubicBezTo>
                  <a:pt x="0" y="65"/>
                  <a:pt x="0" y="65"/>
                  <a:pt x="0" y="65"/>
                </a:cubicBezTo>
                <a:moveTo>
                  <a:pt x="0" y="65"/>
                </a:moveTo>
                <a:cubicBezTo>
                  <a:pt x="0" y="65"/>
                  <a:pt x="0" y="65"/>
                  <a:pt x="0" y="65"/>
                </a:cubicBezTo>
                <a:cubicBezTo>
                  <a:pt x="0" y="65"/>
                  <a:pt x="0" y="65"/>
                  <a:pt x="0" y="65"/>
                </a:cubicBezTo>
                <a:moveTo>
                  <a:pt x="0" y="65"/>
                </a:moveTo>
                <a:cubicBezTo>
                  <a:pt x="0" y="65"/>
                  <a:pt x="0" y="65"/>
                  <a:pt x="0" y="65"/>
                </a:cubicBezTo>
                <a:cubicBezTo>
                  <a:pt x="0" y="65"/>
                  <a:pt x="0" y="65"/>
                  <a:pt x="0" y="65"/>
                </a:cubicBezTo>
                <a:moveTo>
                  <a:pt x="0" y="65"/>
                </a:moveTo>
                <a:cubicBezTo>
                  <a:pt x="0" y="65"/>
                  <a:pt x="0" y="65"/>
                  <a:pt x="0" y="65"/>
                </a:cubicBezTo>
                <a:cubicBezTo>
                  <a:pt x="0" y="65"/>
                  <a:pt x="0" y="65"/>
                  <a:pt x="0" y="65"/>
                </a:cubicBezTo>
                <a:moveTo>
                  <a:pt x="0" y="65"/>
                </a:moveTo>
                <a:cubicBezTo>
                  <a:pt x="0" y="65"/>
                  <a:pt x="0" y="65"/>
                  <a:pt x="0" y="65"/>
                </a:cubicBezTo>
                <a:cubicBezTo>
                  <a:pt x="0" y="65"/>
                  <a:pt x="0" y="65"/>
                  <a:pt x="0" y="65"/>
                </a:cubicBezTo>
                <a:moveTo>
                  <a:pt x="65" y="0"/>
                </a:moveTo>
                <a:cubicBezTo>
                  <a:pt x="65" y="0"/>
                  <a:pt x="65" y="0"/>
                  <a:pt x="65" y="0"/>
                </a:cubicBezTo>
                <a:cubicBezTo>
                  <a:pt x="65" y="0"/>
                  <a:pt x="65" y="0"/>
                  <a:pt x="65" y="0"/>
                </a:cubicBezTo>
                <a:moveTo>
                  <a:pt x="65" y="0"/>
                </a:moveTo>
                <a:cubicBezTo>
                  <a:pt x="65" y="0"/>
                  <a:pt x="65" y="0"/>
                  <a:pt x="65" y="0"/>
                </a:cubicBezTo>
                <a:cubicBezTo>
                  <a:pt x="65" y="0"/>
                  <a:pt x="65" y="0"/>
                  <a:pt x="65" y="0"/>
                </a:cubicBezTo>
                <a:moveTo>
                  <a:pt x="65" y="0"/>
                </a:moveTo>
                <a:cubicBezTo>
                  <a:pt x="65" y="0"/>
                  <a:pt x="65" y="0"/>
                  <a:pt x="65" y="0"/>
                </a:cubicBezTo>
                <a:cubicBezTo>
                  <a:pt x="65" y="0"/>
                  <a:pt x="65" y="0"/>
                  <a:pt x="65" y="0"/>
                </a:cubicBezTo>
              </a:path>
            </a:pathLst>
          </a:custGeom>
          <a:solidFill>
            <a:srgbClr val="BDE6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10">
            <a:extLst>
              <a:ext uri="{FF2B5EF4-FFF2-40B4-BE49-F238E27FC236}">
                <a16:creationId xmlns:a16="http://schemas.microsoft.com/office/drawing/2014/main" id="{AA5CF3F1-22B8-4E8D-A16F-EA61A650AC8F}"/>
              </a:ext>
            </a:extLst>
          </p:cNvPr>
          <p:cNvSpPr>
            <a:spLocks noEditPoints="1"/>
          </p:cNvSpPr>
          <p:nvPr/>
        </p:nvSpPr>
        <p:spPr bwMode="auto">
          <a:xfrm>
            <a:off x="5401828" y="4319589"/>
            <a:ext cx="688975" cy="698500"/>
          </a:xfrm>
          <a:custGeom>
            <a:avLst/>
            <a:gdLst>
              <a:gd name="T0" fmla="*/ 0 w 65"/>
              <a:gd name="T1" fmla="*/ 66 h 66"/>
              <a:gd name="T2" fmla="*/ 0 w 65"/>
              <a:gd name="T3" fmla="*/ 66 h 66"/>
              <a:gd name="T4" fmla="*/ 0 w 65"/>
              <a:gd name="T5" fmla="*/ 66 h 66"/>
              <a:gd name="T6" fmla="*/ 0 w 65"/>
              <a:gd name="T7" fmla="*/ 66 h 66"/>
              <a:gd name="T8" fmla="*/ 0 w 65"/>
              <a:gd name="T9" fmla="*/ 66 h 66"/>
              <a:gd name="T10" fmla="*/ 0 w 65"/>
              <a:gd name="T11" fmla="*/ 66 h 66"/>
              <a:gd name="T12" fmla="*/ 0 w 65"/>
              <a:gd name="T13" fmla="*/ 65 h 66"/>
              <a:gd name="T14" fmla="*/ 0 w 65"/>
              <a:gd name="T15" fmla="*/ 66 h 66"/>
              <a:gd name="T16" fmla="*/ 0 w 65"/>
              <a:gd name="T17" fmla="*/ 65 h 66"/>
              <a:gd name="T18" fmla="*/ 0 w 65"/>
              <a:gd name="T19" fmla="*/ 65 h 66"/>
              <a:gd name="T20" fmla="*/ 0 w 65"/>
              <a:gd name="T21" fmla="*/ 65 h 66"/>
              <a:gd name="T22" fmla="*/ 0 w 65"/>
              <a:gd name="T23" fmla="*/ 65 h 66"/>
              <a:gd name="T24" fmla="*/ 0 w 65"/>
              <a:gd name="T25" fmla="*/ 65 h 66"/>
              <a:gd name="T26" fmla="*/ 0 w 65"/>
              <a:gd name="T27" fmla="*/ 65 h 66"/>
              <a:gd name="T28" fmla="*/ 0 w 65"/>
              <a:gd name="T29" fmla="*/ 65 h 66"/>
              <a:gd name="T30" fmla="*/ 65 w 65"/>
              <a:gd name="T31" fmla="*/ 0 h 66"/>
              <a:gd name="T32" fmla="*/ 65 w 65"/>
              <a:gd name="T33" fmla="*/ 0 h 66"/>
              <a:gd name="T34" fmla="*/ 65 w 65"/>
              <a:gd name="T35" fmla="*/ 0 h 66"/>
              <a:gd name="T36" fmla="*/ 65 w 65"/>
              <a:gd name="T37" fmla="*/ 0 h 66"/>
              <a:gd name="T38" fmla="*/ 65 w 65"/>
              <a:gd name="T39" fmla="*/ 0 h 66"/>
              <a:gd name="T40" fmla="*/ 65 w 65"/>
              <a:gd name="T41" fmla="*/ 0 h 66"/>
              <a:gd name="T42" fmla="*/ 65 w 65"/>
              <a:gd name="T43" fmla="*/ 0 h 66"/>
              <a:gd name="T44" fmla="*/ 65 w 65"/>
              <a:gd name="T45" fmla="*/ 0 h 66"/>
              <a:gd name="T46" fmla="*/ 65 w 65"/>
              <a:gd name="T47"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 h="66">
                <a:moveTo>
                  <a:pt x="0" y="66"/>
                </a:moveTo>
                <a:cubicBezTo>
                  <a:pt x="0" y="66"/>
                  <a:pt x="0" y="66"/>
                  <a:pt x="0" y="66"/>
                </a:cubicBezTo>
                <a:cubicBezTo>
                  <a:pt x="0" y="66"/>
                  <a:pt x="0" y="66"/>
                  <a:pt x="0" y="66"/>
                </a:cubicBezTo>
                <a:moveTo>
                  <a:pt x="0" y="66"/>
                </a:moveTo>
                <a:cubicBezTo>
                  <a:pt x="0" y="66"/>
                  <a:pt x="0" y="66"/>
                  <a:pt x="0" y="66"/>
                </a:cubicBezTo>
                <a:cubicBezTo>
                  <a:pt x="0" y="66"/>
                  <a:pt x="0" y="66"/>
                  <a:pt x="0" y="66"/>
                </a:cubicBezTo>
                <a:moveTo>
                  <a:pt x="0" y="65"/>
                </a:moveTo>
                <a:cubicBezTo>
                  <a:pt x="0" y="65"/>
                  <a:pt x="0" y="65"/>
                  <a:pt x="0" y="66"/>
                </a:cubicBezTo>
                <a:cubicBezTo>
                  <a:pt x="0" y="65"/>
                  <a:pt x="0" y="65"/>
                  <a:pt x="0" y="65"/>
                </a:cubicBezTo>
                <a:moveTo>
                  <a:pt x="0" y="65"/>
                </a:moveTo>
                <a:cubicBezTo>
                  <a:pt x="0" y="65"/>
                  <a:pt x="0" y="65"/>
                  <a:pt x="0" y="65"/>
                </a:cubicBezTo>
                <a:cubicBezTo>
                  <a:pt x="0" y="65"/>
                  <a:pt x="0" y="65"/>
                  <a:pt x="0" y="65"/>
                </a:cubicBezTo>
                <a:moveTo>
                  <a:pt x="0" y="65"/>
                </a:moveTo>
                <a:cubicBezTo>
                  <a:pt x="0" y="65"/>
                  <a:pt x="0" y="65"/>
                  <a:pt x="0" y="65"/>
                </a:cubicBezTo>
                <a:cubicBezTo>
                  <a:pt x="0" y="65"/>
                  <a:pt x="0" y="65"/>
                  <a:pt x="0" y="65"/>
                </a:cubicBezTo>
                <a:moveTo>
                  <a:pt x="65" y="0"/>
                </a:moveTo>
                <a:cubicBezTo>
                  <a:pt x="65" y="0"/>
                  <a:pt x="65" y="0"/>
                  <a:pt x="65" y="0"/>
                </a:cubicBezTo>
                <a:cubicBezTo>
                  <a:pt x="65" y="0"/>
                  <a:pt x="65" y="0"/>
                  <a:pt x="65" y="0"/>
                </a:cubicBezTo>
                <a:moveTo>
                  <a:pt x="65" y="0"/>
                </a:moveTo>
                <a:cubicBezTo>
                  <a:pt x="65" y="0"/>
                  <a:pt x="65" y="0"/>
                  <a:pt x="65" y="0"/>
                </a:cubicBezTo>
                <a:cubicBezTo>
                  <a:pt x="65" y="0"/>
                  <a:pt x="65" y="0"/>
                  <a:pt x="65" y="0"/>
                </a:cubicBezTo>
                <a:moveTo>
                  <a:pt x="65" y="0"/>
                </a:moveTo>
                <a:cubicBezTo>
                  <a:pt x="65" y="0"/>
                  <a:pt x="65" y="0"/>
                  <a:pt x="65" y="0"/>
                </a:cubicBezTo>
                <a:cubicBezTo>
                  <a:pt x="65" y="0"/>
                  <a:pt x="65" y="0"/>
                  <a:pt x="65" y="0"/>
                </a:cubicBezTo>
              </a:path>
            </a:pathLst>
          </a:custGeom>
          <a:solidFill>
            <a:srgbClr val="BDE6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14">
            <a:extLst>
              <a:ext uri="{FF2B5EF4-FFF2-40B4-BE49-F238E27FC236}">
                <a16:creationId xmlns:a16="http://schemas.microsoft.com/office/drawing/2014/main" id="{4BFF0777-5B88-4B8C-A4CB-8941266163B2}"/>
              </a:ext>
            </a:extLst>
          </p:cNvPr>
          <p:cNvSpPr>
            <a:spLocks noEditPoints="1"/>
          </p:cNvSpPr>
          <p:nvPr/>
        </p:nvSpPr>
        <p:spPr bwMode="auto">
          <a:xfrm>
            <a:off x="7138553" y="2581276"/>
            <a:ext cx="688975" cy="688975"/>
          </a:xfrm>
          <a:custGeom>
            <a:avLst/>
            <a:gdLst>
              <a:gd name="T0" fmla="*/ 0 w 65"/>
              <a:gd name="T1" fmla="*/ 65 h 65"/>
              <a:gd name="T2" fmla="*/ 0 w 65"/>
              <a:gd name="T3" fmla="*/ 65 h 65"/>
              <a:gd name="T4" fmla="*/ 0 w 65"/>
              <a:gd name="T5" fmla="*/ 65 h 65"/>
              <a:gd name="T6" fmla="*/ 0 w 65"/>
              <a:gd name="T7" fmla="*/ 65 h 65"/>
              <a:gd name="T8" fmla="*/ 0 w 65"/>
              <a:gd name="T9" fmla="*/ 65 h 65"/>
              <a:gd name="T10" fmla="*/ 0 w 65"/>
              <a:gd name="T11" fmla="*/ 65 h 65"/>
              <a:gd name="T12" fmla="*/ 0 w 65"/>
              <a:gd name="T13" fmla="*/ 65 h 65"/>
              <a:gd name="T14" fmla="*/ 0 w 65"/>
              <a:gd name="T15" fmla="*/ 65 h 65"/>
              <a:gd name="T16" fmla="*/ 0 w 65"/>
              <a:gd name="T17" fmla="*/ 65 h 65"/>
              <a:gd name="T18" fmla="*/ 0 w 65"/>
              <a:gd name="T19" fmla="*/ 65 h 65"/>
              <a:gd name="T20" fmla="*/ 0 w 65"/>
              <a:gd name="T21" fmla="*/ 65 h 65"/>
              <a:gd name="T22" fmla="*/ 0 w 65"/>
              <a:gd name="T23" fmla="*/ 65 h 65"/>
              <a:gd name="T24" fmla="*/ 0 w 65"/>
              <a:gd name="T25" fmla="*/ 65 h 65"/>
              <a:gd name="T26" fmla="*/ 0 w 65"/>
              <a:gd name="T27" fmla="*/ 65 h 65"/>
              <a:gd name="T28" fmla="*/ 0 w 65"/>
              <a:gd name="T29" fmla="*/ 65 h 65"/>
              <a:gd name="T30" fmla="*/ 65 w 65"/>
              <a:gd name="T31" fmla="*/ 0 h 65"/>
              <a:gd name="T32" fmla="*/ 65 w 65"/>
              <a:gd name="T33" fmla="*/ 0 h 65"/>
              <a:gd name="T34" fmla="*/ 65 w 65"/>
              <a:gd name="T35" fmla="*/ 0 h 65"/>
              <a:gd name="T36" fmla="*/ 65 w 65"/>
              <a:gd name="T37" fmla="*/ 0 h 65"/>
              <a:gd name="T38" fmla="*/ 65 w 65"/>
              <a:gd name="T39" fmla="*/ 0 h 65"/>
              <a:gd name="T40" fmla="*/ 65 w 65"/>
              <a:gd name="T41" fmla="*/ 0 h 65"/>
              <a:gd name="T42" fmla="*/ 65 w 65"/>
              <a:gd name="T43" fmla="*/ 0 h 65"/>
              <a:gd name="T44" fmla="*/ 65 w 65"/>
              <a:gd name="T45" fmla="*/ 0 h 65"/>
              <a:gd name="T46" fmla="*/ 65 w 65"/>
              <a:gd name="T47"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 h="65">
                <a:moveTo>
                  <a:pt x="0" y="65"/>
                </a:moveTo>
                <a:cubicBezTo>
                  <a:pt x="0" y="65"/>
                  <a:pt x="0" y="65"/>
                  <a:pt x="0" y="65"/>
                </a:cubicBezTo>
                <a:cubicBezTo>
                  <a:pt x="0" y="65"/>
                  <a:pt x="0" y="65"/>
                  <a:pt x="0" y="65"/>
                </a:cubicBezTo>
                <a:moveTo>
                  <a:pt x="0" y="65"/>
                </a:moveTo>
                <a:cubicBezTo>
                  <a:pt x="0" y="65"/>
                  <a:pt x="0" y="65"/>
                  <a:pt x="0" y="65"/>
                </a:cubicBezTo>
                <a:cubicBezTo>
                  <a:pt x="0" y="65"/>
                  <a:pt x="0" y="65"/>
                  <a:pt x="0" y="65"/>
                </a:cubicBezTo>
                <a:moveTo>
                  <a:pt x="0" y="65"/>
                </a:moveTo>
                <a:cubicBezTo>
                  <a:pt x="0" y="65"/>
                  <a:pt x="0" y="65"/>
                  <a:pt x="0" y="65"/>
                </a:cubicBezTo>
                <a:cubicBezTo>
                  <a:pt x="0" y="65"/>
                  <a:pt x="0" y="65"/>
                  <a:pt x="0" y="65"/>
                </a:cubicBezTo>
                <a:moveTo>
                  <a:pt x="0" y="65"/>
                </a:moveTo>
                <a:cubicBezTo>
                  <a:pt x="0" y="65"/>
                  <a:pt x="0" y="65"/>
                  <a:pt x="0" y="65"/>
                </a:cubicBezTo>
                <a:cubicBezTo>
                  <a:pt x="0" y="65"/>
                  <a:pt x="0" y="65"/>
                  <a:pt x="0" y="65"/>
                </a:cubicBezTo>
                <a:moveTo>
                  <a:pt x="0" y="65"/>
                </a:moveTo>
                <a:cubicBezTo>
                  <a:pt x="0" y="65"/>
                  <a:pt x="0" y="65"/>
                  <a:pt x="0" y="65"/>
                </a:cubicBezTo>
                <a:cubicBezTo>
                  <a:pt x="0" y="65"/>
                  <a:pt x="0" y="65"/>
                  <a:pt x="0" y="65"/>
                </a:cubicBezTo>
                <a:moveTo>
                  <a:pt x="65" y="0"/>
                </a:moveTo>
                <a:cubicBezTo>
                  <a:pt x="65" y="0"/>
                  <a:pt x="65" y="0"/>
                  <a:pt x="65" y="0"/>
                </a:cubicBezTo>
                <a:cubicBezTo>
                  <a:pt x="65" y="0"/>
                  <a:pt x="65" y="0"/>
                  <a:pt x="65" y="0"/>
                </a:cubicBezTo>
                <a:moveTo>
                  <a:pt x="65" y="0"/>
                </a:moveTo>
                <a:cubicBezTo>
                  <a:pt x="65" y="0"/>
                  <a:pt x="65" y="0"/>
                  <a:pt x="65" y="0"/>
                </a:cubicBezTo>
                <a:cubicBezTo>
                  <a:pt x="65" y="0"/>
                  <a:pt x="65" y="0"/>
                  <a:pt x="65" y="0"/>
                </a:cubicBezTo>
                <a:moveTo>
                  <a:pt x="65" y="0"/>
                </a:moveTo>
                <a:cubicBezTo>
                  <a:pt x="65" y="0"/>
                  <a:pt x="65" y="0"/>
                  <a:pt x="65" y="0"/>
                </a:cubicBezTo>
                <a:cubicBezTo>
                  <a:pt x="65" y="0"/>
                  <a:pt x="65" y="0"/>
                  <a:pt x="65" y="0"/>
                </a:cubicBezTo>
              </a:path>
            </a:pathLst>
          </a:custGeom>
          <a:solidFill>
            <a:srgbClr val="BDE6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8">
            <a:extLst>
              <a:ext uri="{FF2B5EF4-FFF2-40B4-BE49-F238E27FC236}">
                <a16:creationId xmlns:a16="http://schemas.microsoft.com/office/drawing/2014/main" id="{B788A943-8FCA-4A80-8A65-C6D3DE0544D1}"/>
              </a:ext>
            </a:extLst>
          </p:cNvPr>
          <p:cNvSpPr>
            <a:spLocks noEditPoints="1"/>
          </p:cNvSpPr>
          <p:nvPr/>
        </p:nvSpPr>
        <p:spPr bwMode="auto">
          <a:xfrm>
            <a:off x="3538103" y="2560639"/>
            <a:ext cx="687388" cy="698500"/>
          </a:xfrm>
          <a:custGeom>
            <a:avLst/>
            <a:gdLst>
              <a:gd name="T0" fmla="*/ 0 w 65"/>
              <a:gd name="T1" fmla="*/ 66 h 66"/>
              <a:gd name="T2" fmla="*/ 0 w 65"/>
              <a:gd name="T3" fmla="*/ 66 h 66"/>
              <a:gd name="T4" fmla="*/ 0 w 65"/>
              <a:gd name="T5" fmla="*/ 66 h 66"/>
              <a:gd name="T6" fmla="*/ 0 w 65"/>
              <a:gd name="T7" fmla="*/ 66 h 66"/>
              <a:gd name="T8" fmla="*/ 0 w 65"/>
              <a:gd name="T9" fmla="*/ 66 h 66"/>
              <a:gd name="T10" fmla="*/ 0 w 65"/>
              <a:gd name="T11" fmla="*/ 66 h 66"/>
              <a:gd name="T12" fmla="*/ 0 w 65"/>
              <a:gd name="T13" fmla="*/ 65 h 66"/>
              <a:gd name="T14" fmla="*/ 0 w 65"/>
              <a:gd name="T15" fmla="*/ 65 h 66"/>
              <a:gd name="T16" fmla="*/ 0 w 65"/>
              <a:gd name="T17" fmla="*/ 65 h 66"/>
              <a:gd name="T18" fmla="*/ 0 w 65"/>
              <a:gd name="T19" fmla="*/ 65 h 66"/>
              <a:gd name="T20" fmla="*/ 0 w 65"/>
              <a:gd name="T21" fmla="*/ 65 h 66"/>
              <a:gd name="T22" fmla="*/ 0 w 65"/>
              <a:gd name="T23" fmla="*/ 65 h 66"/>
              <a:gd name="T24" fmla="*/ 0 w 65"/>
              <a:gd name="T25" fmla="*/ 65 h 66"/>
              <a:gd name="T26" fmla="*/ 0 w 65"/>
              <a:gd name="T27" fmla="*/ 65 h 66"/>
              <a:gd name="T28" fmla="*/ 0 w 65"/>
              <a:gd name="T29" fmla="*/ 65 h 66"/>
              <a:gd name="T30" fmla="*/ 0 w 65"/>
              <a:gd name="T31" fmla="*/ 65 h 66"/>
              <a:gd name="T32" fmla="*/ 0 w 65"/>
              <a:gd name="T33" fmla="*/ 65 h 66"/>
              <a:gd name="T34" fmla="*/ 0 w 65"/>
              <a:gd name="T35" fmla="*/ 65 h 66"/>
              <a:gd name="T36" fmla="*/ 65 w 65"/>
              <a:gd name="T37" fmla="*/ 0 h 66"/>
              <a:gd name="T38" fmla="*/ 65 w 65"/>
              <a:gd name="T39" fmla="*/ 0 h 66"/>
              <a:gd name="T40" fmla="*/ 65 w 65"/>
              <a:gd name="T41" fmla="*/ 0 h 66"/>
              <a:gd name="T42" fmla="*/ 65 w 65"/>
              <a:gd name="T43" fmla="*/ 0 h 66"/>
              <a:gd name="T44" fmla="*/ 65 w 65"/>
              <a:gd name="T45" fmla="*/ 0 h 66"/>
              <a:gd name="T46" fmla="*/ 65 w 65"/>
              <a:gd name="T47" fmla="*/ 0 h 66"/>
              <a:gd name="T48" fmla="*/ 65 w 65"/>
              <a:gd name="T49" fmla="*/ 0 h 66"/>
              <a:gd name="T50" fmla="*/ 65 w 65"/>
              <a:gd name="T51" fmla="*/ 0 h 66"/>
              <a:gd name="T52" fmla="*/ 65 w 65"/>
              <a:gd name="T53"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5" h="66">
                <a:moveTo>
                  <a:pt x="0" y="66"/>
                </a:moveTo>
                <a:cubicBezTo>
                  <a:pt x="0" y="66"/>
                  <a:pt x="0" y="66"/>
                  <a:pt x="0" y="66"/>
                </a:cubicBezTo>
                <a:cubicBezTo>
                  <a:pt x="0" y="66"/>
                  <a:pt x="0" y="66"/>
                  <a:pt x="0" y="66"/>
                </a:cubicBezTo>
                <a:moveTo>
                  <a:pt x="0" y="66"/>
                </a:moveTo>
                <a:cubicBezTo>
                  <a:pt x="0" y="66"/>
                  <a:pt x="0" y="66"/>
                  <a:pt x="0" y="66"/>
                </a:cubicBezTo>
                <a:cubicBezTo>
                  <a:pt x="0" y="66"/>
                  <a:pt x="0" y="66"/>
                  <a:pt x="0" y="66"/>
                </a:cubicBezTo>
                <a:moveTo>
                  <a:pt x="0" y="65"/>
                </a:moveTo>
                <a:cubicBezTo>
                  <a:pt x="0" y="65"/>
                  <a:pt x="0" y="65"/>
                  <a:pt x="0" y="65"/>
                </a:cubicBezTo>
                <a:cubicBezTo>
                  <a:pt x="0" y="65"/>
                  <a:pt x="0" y="65"/>
                  <a:pt x="0" y="65"/>
                </a:cubicBezTo>
                <a:moveTo>
                  <a:pt x="0" y="65"/>
                </a:moveTo>
                <a:cubicBezTo>
                  <a:pt x="0" y="65"/>
                  <a:pt x="0" y="65"/>
                  <a:pt x="0" y="65"/>
                </a:cubicBezTo>
                <a:cubicBezTo>
                  <a:pt x="0" y="65"/>
                  <a:pt x="0" y="65"/>
                  <a:pt x="0" y="65"/>
                </a:cubicBezTo>
                <a:moveTo>
                  <a:pt x="0" y="65"/>
                </a:moveTo>
                <a:cubicBezTo>
                  <a:pt x="0" y="65"/>
                  <a:pt x="0" y="65"/>
                  <a:pt x="0" y="65"/>
                </a:cubicBezTo>
                <a:cubicBezTo>
                  <a:pt x="0" y="65"/>
                  <a:pt x="0" y="65"/>
                  <a:pt x="0" y="65"/>
                </a:cubicBezTo>
                <a:moveTo>
                  <a:pt x="0" y="65"/>
                </a:moveTo>
                <a:cubicBezTo>
                  <a:pt x="0" y="65"/>
                  <a:pt x="0" y="65"/>
                  <a:pt x="0" y="65"/>
                </a:cubicBezTo>
                <a:cubicBezTo>
                  <a:pt x="0" y="65"/>
                  <a:pt x="0" y="65"/>
                  <a:pt x="0" y="65"/>
                </a:cubicBezTo>
                <a:moveTo>
                  <a:pt x="65" y="0"/>
                </a:moveTo>
                <a:cubicBezTo>
                  <a:pt x="65" y="0"/>
                  <a:pt x="65" y="0"/>
                  <a:pt x="65" y="0"/>
                </a:cubicBezTo>
                <a:cubicBezTo>
                  <a:pt x="65" y="0"/>
                  <a:pt x="65" y="0"/>
                  <a:pt x="65" y="0"/>
                </a:cubicBezTo>
                <a:moveTo>
                  <a:pt x="65" y="0"/>
                </a:moveTo>
                <a:cubicBezTo>
                  <a:pt x="65" y="0"/>
                  <a:pt x="65" y="0"/>
                  <a:pt x="65" y="0"/>
                </a:cubicBezTo>
                <a:cubicBezTo>
                  <a:pt x="65" y="0"/>
                  <a:pt x="65" y="0"/>
                  <a:pt x="65" y="0"/>
                </a:cubicBezTo>
                <a:moveTo>
                  <a:pt x="65" y="0"/>
                </a:moveTo>
                <a:cubicBezTo>
                  <a:pt x="65" y="0"/>
                  <a:pt x="65" y="0"/>
                  <a:pt x="65" y="0"/>
                </a:cubicBezTo>
                <a:cubicBezTo>
                  <a:pt x="65" y="0"/>
                  <a:pt x="65" y="0"/>
                  <a:pt x="65" y="0"/>
                </a:cubicBezTo>
              </a:path>
            </a:pathLst>
          </a:custGeom>
          <a:solidFill>
            <a:srgbClr val="BDE6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21">
            <a:extLst>
              <a:ext uri="{FF2B5EF4-FFF2-40B4-BE49-F238E27FC236}">
                <a16:creationId xmlns:a16="http://schemas.microsoft.com/office/drawing/2014/main" id="{DA3BB9A9-17CF-4854-9334-FD22E16CA51F}"/>
              </a:ext>
            </a:extLst>
          </p:cNvPr>
          <p:cNvSpPr>
            <a:spLocks/>
          </p:cNvSpPr>
          <p:nvPr/>
        </p:nvSpPr>
        <p:spPr bwMode="auto">
          <a:xfrm>
            <a:off x="4798578" y="1447801"/>
            <a:ext cx="571500" cy="582613"/>
          </a:xfrm>
          <a:custGeom>
            <a:avLst/>
            <a:gdLst>
              <a:gd name="T0" fmla="*/ 50 w 54"/>
              <a:gd name="T1" fmla="*/ 12 h 55"/>
              <a:gd name="T2" fmla="*/ 51 w 54"/>
              <a:gd name="T3" fmla="*/ 0 h 55"/>
              <a:gd name="T4" fmla="*/ 0 w 54"/>
              <a:gd name="T5" fmla="*/ 32 h 55"/>
              <a:gd name="T6" fmla="*/ 22 w 54"/>
              <a:gd name="T7" fmla="*/ 36 h 55"/>
              <a:gd name="T8" fmla="*/ 25 w 54"/>
              <a:gd name="T9" fmla="*/ 55 h 55"/>
              <a:gd name="T10" fmla="*/ 54 w 54"/>
              <a:gd name="T11" fmla="*/ 35 h 55"/>
              <a:gd name="T12" fmla="*/ 50 w 54"/>
              <a:gd name="T13" fmla="*/ 12 h 55"/>
            </a:gdLst>
            <a:ahLst/>
            <a:cxnLst>
              <a:cxn ang="0">
                <a:pos x="T0" y="T1"/>
              </a:cxn>
              <a:cxn ang="0">
                <a:pos x="T2" y="T3"/>
              </a:cxn>
              <a:cxn ang="0">
                <a:pos x="T4" y="T5"/>
              </a:cxn>
              <a:cxn ang="0">
                <a:pos x="T6" y="T7"/>
              </a:cxn>
              <a:cxn ang="0">
                <a:pos x="T8" y="T9"/>
              </a:cxn>
              <a:cxn ang="0">
                <a:pos x="T10" y="T11"/>
              </a:cxn>
              <a:cxn ang="0">
                <a:pos x="T12" y="T13"/>
              </a:cxn>
            </a:cxnLst>
            <a:rect l="0" t="0" r="r" b="b"/>
            <a:pathLst>
              <a:path w="54" h="55">
                <a:moveTo>
                  <a:pt x="50" y="12"/>
                </a:moveTo>
                <a:cubicBezTo>
                  <a:pt x="50" y="8"/>
                  <a:pt x="50" y="4"/>
                  <a:pt x="51" y="0"/>
                </a:cubicBezTo>
                <a:cubicBezTo>
                  <a:pt x="32" y="8"/>
                  <a:pt x="15" y="19"/>
                  <a:pt x="0" y="32"/>
                </a:cubicBezTo>
                <a:cubicBezTo>
                  <a:pt x="11" y="33"/>
                  <a:pt x="22" y="36"/>
                  <a:pt x="22" y="36"/>
                </a:cubicBezTo>
                <a:cubicBezTo>
                  <a:pt x="22" y="36"/>
                  <a:pt x="23" y="47"/>
                  <a:pt x="25" y="55"/>
                </a:cubicBezTo>
                <a:cubicBezTo>
                  <a:pt x="34" y="47"/>
                  <a:pt x="44" y="41"/>
                  <a:pt x="54" y="35"/>
                </a:cubicBezTo>
                <a:cubicBezTo>
                  <a:pt x="51" y="28"/>
                  <a:pt x="50" y="20"/>
                  <a:pt x="50" y="12"/>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22">
            <a:extLst>
              <a:ext uri="{FF2B5EF4-FFF2-40B4-BE49-F238E27FC236}">
                <a16:creationId xmlns:a16="http://schemas.microsoft.com/office/drawing/2014/main" id="{4AC97F03-0A2F-47EE-B556-1F5BA71787FA}"/>
              </a:ext>
            </a:extLst>
          </p:cNvPr>
          <p:cNvSpPr>
            <a:spLocks/>
          </p:cNvSpPr>
          <p:nvPr/>
        </p:nvSpPr>
        <p:spPr bwMode="auto">
          <a:xfrm>
            <a:off x="6843278" y="1457326"/>
            <a:ext cx="719138" cy="752475"/>
          </a:xfrm>
          <a:custGeom>
            <a:avLst/>
            <a:gdLst>
              <a:gd name="T0" fmla="*/ 56 w 68"/>
              <a:gd name="T1" fmla="*/ 31 h 71"/>
              <a:gd name="T2" fmla="*/ 54 w 68"/>
              <a:gd name="T3" fmla="*/ 33 h 71"/>
              <a:gd name="T4" fmla="*/ 4 w 68"/>
              <a:gd name="T5" fmla="*/ 0 h 71"/>
              <a:gd name="T6" fmla="*/ 5 w 68"/>
              <a:gd name="T7" fmla="*/ 11 h 71"/>
              <a:gd name="T8" fmla="*/ 0 w 68"/>
              <a:gd name="T9" fmla="*/ 36 h 71"/>
              <a:gd name="T10" fmla="*/ 32 w 68"/>
              <a:gd name="T11" fmla="*/ 58 h 71"/>
              <a:gd name="T12" fmla="*/ 31 w 68"/>
              <a:gd name="T13" fmla="*/ 59 h 71"/>
              <a:gd name="T14" fmla="*/ 19 w 68"/>
              <a:gd name="T15" fmla="*/ 71 h 71"/>
              <a:gd name="T16" fmla="*/ 59 w 68"/>
              <a:gd name="T17" fmla="*/ 59 h 71"/>
              <a:gd name="T18" fmla="*/ 68 w 68"/>
              <a:gd name="T19" fmla="*/ 18 h 71"/>
              <a:gd name="T20" fmla="*/ 56 w 68"/>
              <a:gd name="T21" fmla="*/ 3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8" h="71">
                <a:moveTo>
                  <a:pt x="56" y="31"/>
                </a:moveTo>
                <a:cubicBezTo>
                  <a:pt x="54" y="33"/>
                  <a:pt x="54" y="33"/>
                  <a:pt x="54" y="33"/>
                </a:cubicBezTo>
                <a:cubicBezTo>
                  <a:pt x="40" y="19"/>
                  <a:pt x="23" y="8"/>
                  <a:pt x="4" y="0"/>
                </a:cubicBezTo>
                <a:cubicBezTo>
                  <a:pt x="4" y="4"/>
                  <a:pt x="5" y="7"/>
                  <a:pt x="5" y="11"/>
                </a:cubicBezTo>
                <a:cubicBezTo>
                  <a:pt x="5" y="19"/>
                  <a:pt x="3" y="28"/>
                  <a:pt x="0" y="36"/>
                </a:cubicBezTo>
                <a:cubicBezTo>
                  <a:pt x="12" y="42"/>
                  <a:pt x="22" y="49"/>
                  <a:pt x="32" y="58"/>
                </a:cubicBezTo>
                <a:cubicBezTo>
                  <a:pt x="31" y="59"/>
                  <a:pt x="31" y="59"/>
                  <a:pt x="31" y="59"/>
                </a:cubicBezTo>
                <a:cubicBezTo>
                  <a:pt x="19" y="71"/>
                  <a:pt x="19" y="71"/>
                  <a:pt x="19" y="71"/>
                </a:cubicBezTo>
                <a:cubicBezTo>
                  <a:pt x="59" y="59"/>
                  <a:pt x="59" y="59"/>
                  <a:pt x="59" y="59"/>
                </a:cubicBezTo>
                <a:cubicBezTo>
                  <a:pt x="68" y="18"/>
                  <a:pt x="68" y="18"/>
                  <a:pt x="68" y="18"/>
                </a:cubicBezTo>
                <a:lnTo>
                  <a:pt x="56" y="31"/>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23">
            <a:extLst>
              <a:ext uri="{FF2B5EF4-FFF2-40B4-BE49-F238E27FC236}">
                <a16:creationId xmlns:a16="http://schemas.microsoft.com/office/drawing/2014/main" id="{12350C64-0BC4-436F-AA0A-3A46CBD9DD27}"/>
              </a:ext>
            </a:extLst>
          </p:cNvPr>
          <p:cNvSpPr>
            <a:spLocks/>
          </p:cNvSpPr>
          <p:nvPr/>
        </p:nvSpPr>
        <p:spPr bwMode="auto">
          <a:xfrm>
            <a:off x="6809941" y="4467226"/>
            <a:ext cx="584200" cy="614363"/>
          </a:xfrm>
          <a:custGeom>
            <a:avLst/>
            <a:gdLst>
              <a:gd name="T0" fmla="*/ 5 w 55"/>
              <a:gd name="T1" fmla="*/ 51 h 58"/>
              <a:gd name="T2" fmla="*/ 5 w 55"/>
              <a:gd name="T3" fmla="*/ 58 h 58"/>
              <a:gd name="T4" fmla="*/ 55 w 55"/>
              <a:gd name="T5" fmla="*/ 26 h 58"/>
              <a:gd name="T6" fmla="*/ 36 w 55"/>
              <a:gd name="T7" fmla="*/ 19 h 58"/>
              <a:gd name="T8" fmla="*/ 33 w 55"/>
              <a:gd name="T9" fmla="*/ 0 h 58"/>
              <a:gd name="T10" fmla="*/ 0 w 55"/>
              <a:gd name="T11" fmla="*/ 23 h 58"/>
              <a:gd name="T12" fmla="*/ 5 w 55"/>
              <a:gd name="T13" fmla="*/ 51 h 58"/>
            </a:gdLst>
            <a:ahLst/>
            <a:cxnLst>
              <a:cxn ang="0">
                <a:pos x="T0" y="T1"/>
              </a:cxn>
              <a:cxn ang="0">
                <a:pos x="T2" y="T3"/>
              </a:cxn>
              <a:cxn ang="0">
                <a:pos x="T4" y="T5"/>
              </a:cxn>
              <a:cxn ang="0">
                <a:pos x="T6" y="T7"/>
              </a:cxn>
              <a:cxn ang="0">
                <a:pos x="T8" y="T9"/>
              </a:cxn>
              <a:cxn ang="0">
                <a:pos x="T10" y="T11"/>
              </a:cxn>
              <a:cxn ang="0">
                <a:pos x="T12" y="T13"/>
              </a:cxn>
            </a:cxnLst>
            <a:rect l="0" t="0" r="r" b="b"/>
            <a:pathLst>
              <a:path w="55" h="58">
                <a:moveTo>
                  <a:pt x="5" y="51"/>
                </a:moveTo>
                <a:cubicBezTo>
                  <a:pt x="5" y="53"/>
                  <a:pt x="5" y="55"/>
                  <a:pt x="5" y="58"/>
                </a:cubicBezTo>
                <a:cubicBezTo>
                  <a:pt x="23" y="50"/>
                  <a:pt x="40" y="39"/>
                  <a:pt x="55" y="26"/>
                </a:cubicBezTo>
                <a:cubicBezTo>
                  <a:pt x="45" y="24"/>
                  <a:pt x="36" y="19"/>
                  <a:pt x="36" y="19"/>
                </a:cubicBezTo>
                <a:cubicBezTo>
                  <a:pt x="36" y="19"/>
                  <a:pt x="34" y="8"/>
                  <a:pt x="33" y="0"/>
                </a:cubicBezTo>
                <a:cubicBezTo>
                  <a:pt x="23" y="9"/>
                  <a:pt x="12" y="16"/>
                  <a:pt x="0" y="23"/>
                </a:cubicBezTo>
                <a:cubicBezTo>
                  <a:pt x="3" y="31"/>
                  <a:pt x="5" y="41"/>
                  <a:pt x="5" y="51"/>
                </a:cubicBezTo>
                <a:close/>
              </a:path>
            </a:pathLst>
          </a:custGeom>
          <a:solidFill>
            <a:schemeClr val="accent4">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4">
            <a:extLst>
              <a:ext uri="{FF2B5EF4-FFF2-40B4-BE49-F238E27FC236}">
                <a16:creationId xmlns:a16="http://schemas.microsoft.com/office/drawing/2014/main" id="{6C35743E-1D29-4457-A26F-95711F88D425}"/>
              </a:ext>
            </a:extLst>
          </p:cNvPr>
          <p:cNvSpPr>
            <a:spLocks/>
          </p:cNvSpPr>
          <p:nvPr/>
        </p:nvSpPr>
        <p:spPr bwMode="auto">
          <a:xfrm>
            <a:off x="4574741" y="4360864"/>
            <a:ext cx="795338" cy="700088"/>
          </a:xfrm>
          <a:custGeom>
            <a:avLst/>
            <a:gdLst>
              <a:gd name="T0" fmla="*/ 69 w 75"/>
              <a:gd name="T1" fmla="*/ 61 h 66"/>
              <a:gd name="T2" fmla="*/ 75 w 75"/>
              <a:gd name="T3" fmla="*/ 32 h 66"/>
              <a:gd name="T4" fmla="*/ 42 w 75"/>
              <a:gd name="T5" fmla="*/ 10 h 66"/>
              <a:gd name="T6" fmla="*/ 53 w 75"/>
              <a:gd name="T7" fmla="*/ 0 h 66"/>
              <a:gd name="T8" fmla="*/ 12 w 75"/>
              <a:gd name="T9" fmla="*/ 9 h 66"/>
              <a:gd name="T10" fmla="*/ 0 w 75"/>
              <a:gd name="T11" fmla="*/ 50 h 66"/>
              <a:gd name="T12" fmla="*/ 13 w 75"/>
              <a:gd name="T13" fmla="*/ 38 h 66"/>
              <a:gd name="T14" fmla="*/ 18 w 75"/>
              <a:gd name="T15" fmla="*/ 33 h 66"/>
              <a:gd name="T16" fmla="*/ 69 w 75"/>
              <a:gd name="T17" fmla="*/ 66 h 66"/>
              <a:gd name="T18" fmla="*/ 69 w 75"/>
              <a:gd name="T19" fmla="*/ 6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5" h="66">
                <a:moveTo>
                  <a:pt x="69" y="61"/>
                </a:moveTo>
                <a:cubicBezTo>
                  <a:pt x="69" y="51"/>
                  <a:pt x="71" y="41"/>
                  <a:pt x="75" y="32"/>
                </a:cubicBezTo>
                <a:cubicBezTo>
                  <a:pt x="63" y="26"/>
                  <a:pt x="52" y="19"/>
                  <a:pt x="42" y="10"/>
                </a:cubicBezTo>
                <a:cubicBezTo>
                  <a:pt x="53" y="0"/>
                  <a:pt x="53" y="0"/>
                  <a:pt x="53" y="0"/>
                </a:cubicBezTo>
                <a:cubicBezTo>
                  <a:pt x="12" y="9"/>
                  <a:pt x="12" y="9"/>
                  <a:pt x="12" y="9"/>
                </a:cubicBezTo>
                <a:cubicBezTo>
                  <a:pt x="0" y="50"/>
                  <a:pt x="0" y="50"/>
                  <a:pt x="0" y="50"/>
                </a:cubicBezTo>
                <a:cubicBezTo>
                  <a:pt x="13" y="38"/>
                  <a:pt x="13" y="38"/>
                  <a:pt x="13" y="38"/>
                </a:cubicBezTo>
                <a:cubicBezTo>
                  <a:pt x="18" y="33"/>
                  <a:pt x="18" y="33"/>
                  <a:pt x="18" y="33"/>
                </a:cubicBezTo>
                <a:cubicBezTo>
                  <a:pt x="33" y="47"/>
                  <a:pt x="50" y="58"/>
                  <a:pt x="69" y="66"/>
                </a:cubicBezTo>
                <a:cubicBezTo>
                  <a:pt x="69" y="65"/>
                  <a:pt x="69" y="63"/>
                  <a:pt x="69" y="61"/>
                </a:cubicBezTo>
                <a:close/>
              </a:path>
            </a:pathLst>
          </a:custGeom>
          <a:solidFill>
            <a:schemeClr val="accent4">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25">
            <a:extLst>
              <a:ext uri="{FF2B5EF4-FFF2-40B4-BE49-F238E27FC236}">
                <a16:creationId xmlns:a16="http://schemas.microsoft.com/office/drawing/2014/main" id="{53FB1BD7-8836-4F30-8656-3ABC97EC4CBF}"/>
              </a:ext>
            </a:extLst>
          </p:cNvPr>
          <p:cNvSpPr>
            <a:spLocks/>
          </p:cNvSpPr>
          <p:nvPr/>
        </p:nvSpPr>
        <p:spPr bwMode="auto">
          <a:xfrm>
            <a:off x="7308416" y="1976439"/>
            <a:ext cx="593725" cy="561975"/>
          </a:xfrm>
          <a:custGeom>
            <a:avLst/>
            <a:gdLst>
              <a:gd name="T0" fmla="*/ 49 w 56"/>
              <a:gd name="T1" fmla="*/ 48 h 53"/>
              <a:gd name="T2" fmla="*/ 56 w 56"/>
              <a:gd name="T3" fmla="*/ 48 h 53"/>
              <a:gd name="T4" fmla="*/ 26 w 56"/>
              <a:gd name="T5" fmla="*/ 0 h 53"/>
              <a:gd name="T6" fmla="*/ 19 w 56"/>
              <a:gd name="T7" fmla="*/ 20 h 53"/>
              <a:gd name="T8" fmla="*/ 0 w 56"/>
              <a:gd name="T9" fmla="*/ 22 h 53"/>
              <a:gd name="T10" fmla="*/ 22 w 56"/>
              <a:gd name="T11" fmla="*/ 53 h 53"/>
              <a:gd name="T12" fmla="*/ 49 w 56"/>
              <a:gd name="T13" fmla="*/ 48 h 53"/>
            </a:gdLst>
            <a:ahLst/>
            <a:cxnLst>
              <a:cxn ang="0">
                <a:pos x="T0" y="T1"/>
              </a:cxn>
              <a:cxn ang="0">
                <a:pos x="T2" y="T3"/>
              </a:cxn>
              <a:cxn ang="0">
                <a:pos x="T4" y="T5"/>
              </a:cxn>
              <a:cxn ang="0">
                <a:pos x="T6" y="T7"/>
              </a:cxn>
              <a:cxn ang="0">
                <a:pos x="T8" y="T9"/>
              </a:cxn>
              <a:cxn ang="0">
                <a:pos x="T10" y="T11"/>
              </a:cxn>
              <a:cxn ang="0">
                <a:pos x="T12" y="T13"/>
              </a:cxn>
            </a:cxnLst>
            <a:rect l="0" t="0" r="r" b="b"/>
            <a:pathLst>
              <a:path w="56" h="53">
                <a:moveTo>
                  <a:pt x="49" y="48"/>
                </a:moveTo>
                <a:cubicBezTo>
                  <a:pt x="51" y="48"/>
                  <a:pt x="54" y="48"/>
                  <a:pt x="56" y="48"/>
                </a:cubicBezTo>
                <a:cubicBezTo>
                  <a:pt x="49" y="30"/>
                  <a:pt x="38" y="14"/>
                  <a:pt x="26" y="0"/>
                </a:cubicBezTo>
                <a:cubicBezTo>
                  <a:pt x="25" y="4"/>
                  <a:pt x="19" y="20"/>
                  <a:pt x="19" y="20"/>
                </a:cubicBezTo>
                <a:cubicBezTo>
                  <a:pt x="19" y="20"/>
                  <a:pt x="8" y="21"/>
                  <a:pt x="0" y="22"/>
                </a:cubicBezTo>
                <a:cubicBezTo>
                  <a:pt x="9" y="31"/>
                  <a:pt x="16" y="42"/>
                  <a:pt x="22" y="53"/>
                </a:cubicBezTo>
                <a:cubicBezTo>
                  <a:pt x="30" y="50"/>
                  <a:pt x="39" y="48"/>
                  <a:pt x="49" y="48"/>
                </a:cubicBezTo>
                <a:close/>
              </a:path>
            </a:pathLst>
          </a:custGeom>
          <a:solidFill>
            <a:schemeClr val="accent2">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26">
            <a:extLst>
              <a:ext uri="{FF2B5EF4-FFF2-40B4-BE49-F238E27FC236}">
                <a16:creationId xmlns:a16="http://schemas.microsoft.com/office/drawing/2014/main" id="{E1AE28D1-E8FA-4FB6-9D10-EB3376E125DA}"/>
              </a:ext>
            </a:extLst>
          </p:cNvPr>
          <p:cNvSpPr>
            <a:spLocks/>
          </p:cNvSpPr>
          <p:nvPr/>
        </p:nvSpPr>
        <p:spPr bwMode="auto">
          <a:xfrm>
            <a:off x="7181416" y="3990976"/>
            <a:ext cx="720725" cy="752475"/>
          </a:xfrm>
          <a:custGeom>
            <a:avLst/>
            <a:gdLst>
              <a:gd name="T0" fmla="*/ 35 w 68"/>
              <a:gd name="T1" fmla="*/ 56 h 71"/>
              <a:gd name="T2" fmla="*/ 68 w 68"/>
              <a:gd name="T3" fmla="*/ 5 h 71"/>
              <a:gd name="T4" fmla="*/ 61 w 68"/>
              <a:gd name="T5" fmla="*/ 6 h 71"/>
              <a:gd name="T6" fmla="*/ 33 w 68"/>
              <a:gd name="T7" fmla="*/ 0 h 71"/>
              <a:gd name="T8" fmla="*/ 12 w 68"/>
              <a:gd name="T9" fmla="*/ 31 h 71"/>
              <a:gd name="T10" fmla="*/ 12 w 68"/>
              <a:gd name="T11" fmla="*/ 31 h 71"/>
              <a:gd name="T12" fmla="*/ 0 w 68"/>
              <a:gd name="T13" fmla="*/ 19 h 71"/>
              <a:gd name="T14" fmla="*/ 9 w 68"/>
              <a:gd name="T15" fmla="*/ 59 h 71"/>
              <a:gd name="T16" fmla="*/ 50 w 68"/>
              <a:gd name="T17" fmla="*/ 71 h 71"/>
              <a:gd name="T18" fmla="*/ 38 w 68"/>
              <a:gd name="T19" fmla="*/ 58 h 71"/>
              <a:gd name="T20" fmla="*/ 35 w 68"/>
              <a:gd name="T21" fmla="*/ 56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8" h="71">
                <a:moveTo>
                  <a:pt x="35" y="56"/>
                </a:moveTo>
                <a:cubicBezTo>
                  <a:pt x="49" y="41"/>
                  <a:pt x="60" y="24"/>
                  <a:pt x="68" y="5"/>
                </a:cubicBezTo>
                <a:cubicBezTo>
                  <a:pt x="66" y="5"/>
                  <a:pt x="63" y="6"/>
                  <a:pt x="61" y="6"/>
                </a:cubicBezTo>
                <a:cubicBezTo>
                  <a:pt x="51" y="6"/>
                  <a:pt x="42" y="4"/>
                  <a:pt x="33" y="0"/>
                </a:cubicBezTo>
                <a:cubicBezTo>
                  <a:pt x="27" y="11"/>
                  <a:pt x="20" y="22"/>
                  <a:pt x="12" y="31"/>
                </a:cubicBezTo>
                <a:cubicBezTo>
                  <a:pt x="12" y="31"/>
                  <a:pt x="12" y="31"/>
                  <a:pt x="12" y="31"/>
                </a:cubicBezTo>
                <a:cubicBezTo>
                  <a:pt x="0" y="19"/>
                  <a:pt x="0" y="19"/>
                  <a:pt x="0" y="19"/>
                </a:cubicBezTo>
                <a:cubicBezTo>
                  <a:pt x="9" y="59"/>
                  <a:pt x="9" y="59"/>
                  <a:pt x="9" y="59"/>
                </a:cubicBezTo>
                <a:cubicBezTo>
                  <a:pt x="50" y="71"/>
                  <a:pt x="50" y="71"/>
                  <a:pt x="50" y="71"/>
                </a:cubicBezTo>
                <a:cubicBezTo>
                  <a:pt x="38" y="58"/>
                  <a:pt x="38" y="58"/>
                  <a:pt x="38" y="58"/>
                </a:cubicBezTo>
                <a:lnTo>
                  <a:pt x="35" y="56"/>
                </a:lnTo>
                <a:close/>
              </a:path>
            </a:pathLst>
          </a:custGeom>
          <a:solidFill>
            <a:schemeClr val="accent2">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27">
            <a:extLst>
              <a:ext uri="{FF2B5EF4-FFF2-40B4-BE49-F238E27FC236}">
                <a16:creationId xmlns:a16="http://schemas.microsoft.com/office/drawing/2014/main" id="{277FE192-1FCB-487D-B127-C44A299733FF}"/>
              </a:ext>
            </a:extLst>
          </p:cNvPr>
          <p:cNvSpPr>
            <a:spLocks/>
          </p:cNvSpPr>
          <p:nvPr/>
        </p:nvSpPr>
        <p:spPr bwMode="auto">
          <a:xfrm>
            <a:off x="4279466" y="3916364"/>
            <a:ext cx="603250" cy="593725"/>
          </a:xfrm>
          <a:custGeom>
            <a:avLst/>
            <a:gdLst>
              <a:gd name="T0" fmla="*/ 0 w 57"/>
              <a:gd name="T1" fmla="*/ 11 h 56"/>
              <a:gd name="T2" fmla="*/ 28 w 57"/>
              <a:gd name="T3" fmla="*/ 56 h 56"/>
              <a:gd name="T4" fmla="*/ 37 w 57"/>
              <a:gd name="T5" fmla="*/ 42 h 56"/>
              <a:gd name="T6" fmla="*/ 57 w 57"/>
              <a:gd name="T7" fmla="*/ 38 h 56"/>
              <a:gd name="T8" fmla="*/ 32 w 57"/>
              <a:gd name="T9" fmla="*/ 0 h 56"/>
              <a:gd name="T10" fmla="*/ 0 w 57"/>
              <a:gd name="T11" fmla="*/ 11 h 56"/>
            </a:gdLst>
            <a:ahLst/>
            <a:cxnLst>
              <a:cxn ang="0">
                <a:pos x="T0" y="T1"/>
              </a:cxn>
              <a:cxn ang="0">
                <a:pos x="T2" y="T3"/>
              </a:cxn>
              <a:cxn ang="0">
                <a:pos x="T4" y="T5"/>
              </a:cxn>
              <a:cxn ang="0">
                <a:pos x="T6" y="T7"/>
              </a:cxn>
              <a:cxn ang="0">
                <a:pos x="T8" y="T9"/>
              </a:cxn>
              <a:cxn ang="0">
                <a:pos x="T10" y="T11"/>
              </a:cxn>
            </a:cxnLst>
            <a:rect l="0" t="0" r="r" b="b"/>
            <a:pathLst>
              <a:path w="57" h="56">
                <a:moveTo>
                  <a:pt x="0" y="11"/>
                </a:moveTo>
                <a:cubicBezTo>
                  <a:pt x="7" y="27"/>
                  <a:pt x="17" y="43"/>
                  <a:pt x="28" y="56"/>
                </a:cubicBezTo>
                <a:cubicBezTo>
                  <a:pt x="32" y="51"/>
                  <a:pt x="37" y="42"/>
                  <a:pt x="37" y="42"/>
                </a:cubicBezTo>
                <a:cubicBezTo>
                  <a:pt x="37" y="42"/>
                  <a:pt x="54" y="39"/>
                  <a:pt x="57" y="38"/>
                </a:cubicBezTo>
                <a:cubicBezTo>
                  <a:pt x="47" y="27"/>
                  <a:pt x="39" y="14"/>
                  <a:pt x="32" y="0"/>
                </a:cubicBezTo>
                <a:cubicBezTo>
                  <a:pt x="23" y="6"/>
                  <a:pt x="12" y="10"/>
                  <a:pt x="0" y="11"/>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28">
            <a:extLst>
              <a:ext uri="{FF2B5EF4-FFF2-40B4-BE49-F238E27FC236}">
                <a16:creationId xmlns:a16="http://schemas.microsoft.com/office/drawing/2014/main" id="{7F56AC77-FB02-46A7-9863-708BC9F114B4}"/>
              </a:ext>
            </a:extLst>
          </p:cNvPr>
          <p:cNvSpPr>
            <a:spLocks/>
          </p:cNvSpPr>
          <p:nvPr/>
        </p:nvSpPr>
        <p:spPr bwMode="auto">
          <a:xfrm>
            <a:off x="4288991" y="1828801"/>
            <a:ext cx="804863" cy="752475"/>
          </a:xfrm>
          <a:custGeom>
            <a:avLst/>
            <a:gdLst>
              <a:gd name="T0" fmla="*/ 0 w 76"/>
              <a:gd name="T1" fmla="*/ 60 h 71"/>
              <a:gd name="T2" fmla="*/ 32 w 76"/>
              <a:gd name="T3" fmla="*/ 71 h 71"/>
              <a:gd name="T4" fmla="*/ 59 w 76"/>
              <a:gd name="T5" fmla="*/ 32 h 71"/>
              <a:gd name="T6" fmla="*/ 62 w 76"/>
              <a:gd name="T7" fmla="*/ 35 h 71"/>
              <a:gd name="T8" fmla="*/ 76 w 76"/>
              <a:gd name="T9" fmla="*/ 46 h 71"/>
              <a:gd name="T10" fmla="*/ 61 w 76"/>
              <a:gd name="T11" fmla="*/ 6 h 71"/>
              <a:gd name="T12" fmla="*/ 20 w 76"/>
              <a:gd name="T13" fmla="*/ 0 h 71"/>
              <a:gd name="T14" fmla="*/ 33 w 76"/>
              <a:gd name="T15" fmla="*/ 10 h 71"/>
              <a:gd name="T16" fmla="*/ 0 w 76"/>
              <a:gd name="T17" fmla="*/ 6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71">
                <a:moveTo>
                  <a:pt x="0" y="60"/>
                </a:moveTo>
                <a:cubicBezTo>
                  <a:pt x="12" y="62"/>
                  <a:pt x="23" y="65"/>
                  <a:pt x="32" y="71"/>
                </a:cubicBezTo>
                <a:cubicBezTo>
                  <a:pt x="39" y="57"/>
                  <a:pt x="48" y="43"/>
                  <a:pt x="59" y="32"/>
                </a:cubicBezTo>
                <a:cubicBezTo>
                  <a:pt x="62" y="35"/>
                  <a:pt x="62" y="35"/>
                  <a:pt x="62" y="35"/>
                </a:cubicBezTo>
                <a:cubicBezTo>
                  <a:pt x="76" y="46"/>
                  <a:pt x="76" y="46"/>
                  <a:pt x="76" y="46"/>
                </a:cubicBezTo>
                <a:cubicBezTo>
                  <a:pt x="61" y="6"/>
                  <a:pt x="61" y="6"/>
                  <a:pt x="61" y="6"/>
                </a:cubicBezTo>
                <a:cubicBezTo>
                  <a:pt x="20" y="0"/>
                  <a:pt x="20" y="0"/>
                  <a:pt x="20" y="0"/>
                </a:cubicBezTo>
                <a:cubicBezTo>
                  <a:pt x="33" y="10"/>
                  <a:pt x="33" y="10"/>
                  <a:pt x="33" y="10"/>
                </a:cubicBezTo>
                <a:cubicBezTo>
                  <a:pt x="20" y="25"/>
                  <a:pt x="9" y="42"/>
                  <a:pt x="0" y="60"/>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Oval 24">
            <a:extLst>
              <a:ext uri="{FF2B5EF4-FFF2-40B4-BE49-F238E27FC236}">
                <a16:creationId xmlns:a16="http://schemas.microsoft.com/office/drawing/2014/main" id="{C482A16E-EBE7-4122-A9A2-C1A25A5BFCB2}"/>
              </a:ext>
            </a:extLst>
          </p:cNvPr>
          <p:cNvSpPr/>
          <p:nvPr/>
        </p:nvSpPr>
        <p:spPr>
          <a:xfrm>
            <a:off x="5382058" y="829543"/>
            <a:ext cx="1427883" cy="142788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7200" b="1" dirty="0"/>
              <a:t>1</a:t>
            </a:r>
            <a:endParaRPr lang="en-US" sz="7200" b="1" dirty="0"/>
          </a:p>
        </p:txBody>
      </p:sp>
      <p:sp>
        <p:nvSpPr>
          <p:cNvPr id="30" name="Oval 29">
            <a:extLst>
              <a:ext uri="{FF2B5EF4-FFF2-40B4-BE49-F238E27FC236}">
                <a16:creationId xmlns:a16="http://schemas.microsoft.com/office/drawing/2014/main" id="{3D37364E-78C9-4B3F-B817-0E3836A5DFDD}"/>
              </a:ext>
            </a:extLst>
          </p:cNvPr>
          <p:cNvSpPr/>
          <p:nvPr/>
        </p:nvSpPr>
        <p:spPr>
          <a:xfrm>
            <a:off x="7091940" y="2547363"/>
            <a:ext cx="1427883" cy="1427883"/>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7200" b="1" dirty="0"/>
              <a:t>2</a:t>
            </a:r>
            <a:endParaRPr lang="en-US" sz="7200" b="1" dirty="0"/>
          </a:p>
        </p:txBody>
      </p:sp>
      <p:sp>
        <p:nvSpPr>
          <p:cNvPr id="31" name="Oval 30">
            <a:extLst>
              <a:ext uri="{FF2B5EF4-FFF2-40B4-BE49-F238E27FC236}">
                <a16:creationId xmlns:a16="http://schemas.microsoft.com/office/drawing/2014/main" id="{730B5094-56FB-4D25-88A2-769E05E90815}"/>
              </a:ext>
            </a:extLst>
          </p:cNvPr>
          <p:cNvSpPr/>
          <p:nvPr/>
        </p:nvSpPr>
        <p:spPr>
          <a:xfrm>
            <a:off x="5382058" y="4227082"/>
            <a:ext cx="1427883" cy="1427883"/>
          </a:xfrm>
          <a:prstGeom prst="ellipse">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7200" b="1" dirty="0"/>
              <a:t>3</a:t>
            </a:r>
            <a:endParaRPr lang="en-US" sz="7200" b="1" dirty="0"/>
          </a:p>
        </p:txBody>
      </p:sp>
      <p:sp>
        <p:nvSpPr>
          <p:cNvPr id="32" name="Oval 31">
            <a:extLst>
              <a:ext uri="{FF2B5EF4-FFF2-40B4-BE49-F238E27FC236}">
                <a16:creationId xmlns:a16="http://schemas.microsoft.com/office/drawing/2014/main" id="{1C413FE9-FED9-4C98-A8EA-383E10E225D9}"/>
              </a:ext>
            </a:extLst>
          </p:cNvPr>
          <p:cNvSpPr/>
          <p:nvPr/>
        </p:nvSpPr>
        <p:spPr>
          <a:xfrm>
            <a:off x="3511549" y="2534879"/>
            <a:ext cx="1427883" cy="142788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7200" b="1" dirty="0"/>
              <a:t>4</a:t>
            </a:r>
            <a:endParaRPr lang="en-US" sz="7200" b="1" dirty="0"/>
          </a:p>
        </p:txBody>
      </p:sp>
      <p:grpSp>
        <p:nvGrpSpPr>
          <p:cNvPr id="34" name="Group 33">
            <a:extLst>
              <a:ext uri="{FF2B5EF4-FFF2-40B4-BE49-F238E27FC236}">
                <a16:creationId xmlns:a16="http://schemas.microsoft.com/office/drawing/2014/main" id="{8BBF97CF-1A16-44DC-8863-1386D2CB1DEE}"/>
              </a:ext>
            </a:extLst>
          </p:cNvPr>
          <p:cNvGrpSpPr/>
          <p:nvPr/>
        </p:nvGrpSpPr>
        <p:grpSpPr>
          <a:xfrm>
            <a:off x="324886" y="2481079"/>
            <a:ext cx="3845341" cy="1117784"/>
            <a:chOff x="1393407" y="1719484"/>
            <a:chExt cx="3845341" cy="1117784"/>
          </a:xfrm>
        </p:grpSpPr>
        <p:sp>
          <p:nvSpPr>
            <p:cNvPr id="35" name="TextBox 125">
              <a:extLst>
                <a:ext uri="{FF2B5EF4-FFF2-40B4-BE49-F238E27FC236}">
                  <a16:creationId xmlns:a16="http://schemas.microsoft.com/office/drawing/2014/main" id="{442D2AD5-0EBE-4B1E-90DC-A3E749071BC6}"/>
                </a:ext>
              </a:extLst>
            </p:cNvPr>
            <p:cNvSpPr txBox="1">
              <a:spLocks noChangeArrowheads="1"/>
            </p:cNvSpPr>
            <p:nvPr/>
          </p:nvSpPr>
          <p:spPr bwMode="auto">
            <a:xfrm>
              <a:off x="1393409" y="1719484"/>
              <a:ext cx="806595" cy="461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s-CO" altLang="es-MX" sz="2400" b="1" dirty="0">
                  <a:solidFill>
                    <a:srgbClr val="47244C"/>
                  </a:solidFill>
                  <a:latin typeface="Source Sans Pro" panose="020B0503030403020204" pitchFamily="34" charset="0"/>
                </a:rPr>
                <a:t>Title</a:t>
              </a:r>
              <a:endParaRPr lang="id-ID" altLang="es-MX" sz="2400" b="1" dirty="0">
                <a:solidFill>
                  <a:srgbClr val="47244C"/>
                </a:solidFill>
                <a:latin typeface="Source Sans Pro" panose="020B0503030403020204" pitchFamily="34" charset="0"/>
              </a:endParaRPr>
            </a:p>
          </p:txBody>
        </p:sp>
        <p:sp>
          <p:nvSpPr>
            <p:cNvPr id="36" name="TextBox 127">
              <a:extLst>
                <a:ext uri="{FF2B5EF4-FFF2-40B4-BE49-F238E27FC236}">
                  <a16:creationId xmlns:a16="http://schemas.microsoft.com/office/drawing/2014/main" id="{196FDEF2-7A31-4987-B4E9-6503018E3E18}"/>
                </a:ext>
              </a:extLst>
            </p:cNvPr>
            <p:cNvSpPr txBox="1">
              <a:spLocks noChangeArrowheads="1"/>
            </p:cNvSpPr>
            <p:nvPr/>
          </p:nvSpPr>
          <p:spPr bwMode="auto">
            <a:xfrm>
              <a:off x="1393407" y="2134850"/>
              <a:ext cx="3845341" cy="702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10" tIns="54855" rIns="109710" bIns="54855">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s-CO" sz="1800" dirty="0">
                  <a:solidFill>
                    <a:srgbClr val="47244C"/>
                  </a:solidFill>
                </a:rPr>
                <a:t>Lorem ipsum dolor sit amet, consectetur adipiscing elit. </a:t>
              </a:r>
              <a:endParaRPr lang="en-US" altLang="es-MX" sz="1800" dirty="0">
                <a:solidFill>
                  <a:srgbClr val="47244C"/>
                </a:solidFill>
                <a:latin typeface="Calibri Light" panose="020F0302020204030204" pitchFamily="34" charset="0"/>
                <a:cs typeface="Calibri Light" panose="020F0302020204030204" pitchFamily="34" charset="0"/>
              </a:endParaRPr>
            </a:p>
          </p:txBody>
        </p:sp>
      </p:grpSp>
      <p:grpSp>
        <p:nvGrpSpPr>
          <p:cNvPr id="37" name="Group 36">
            <a:extLst>
              <a:ext uri="{FF2B5EF4-FFF2-40B4-BE49-F238E27FC236}">
                <a16:creationId xmlns:a16="http://schemas.microsoft.com/office/drawing/2014/main" id="{D8A601E8-5281-4A6B-AE7B-D9CBC2EB61F0}"/>
              </a:ext>
            </a:extLst>
          </p:cNvPr>
          <p:cNvGrpSpPr/>
          <p:nvPr/>
        </p:nvGrpSpPr>
        <p:grpSpPr>
          <a:xfrm>
            <a:off x="8806376" y="2581276"/>
            <a:ext cx="3845341" cy="1117784"/>
            <a:chOff x="1393407" y="1719484"/>
            <a:chExt cx="3845341" cy="1117784"/>
          </a:xfrm>
        </p:grpSpPr>
        <p:sp>
          <p:nvSpPr>
            <p:cNvPr id="38" name="TextBox 125">
              <a:extLst>
                <a:ext uri="{FF2B5EF4-FFF2-40B4-BE49-F238E27FC236}">
                  <a16:creationId xmlns:a16="http://schemas.microsoft.com/office/drawing/2014/main" id="{BAB2548A-A259-4442-AB08-A1BAFCC7C879}"/>
                </a:ext>
              </a:extLst>
            </p:cNvPr>
            <p:cNvSpPr txBox="1">
              <a:spLocks noChangeArrowheads="1"/>
            </p:cNvSpPr>
            <p:nvPr/>
          </p:nvSpPr>
          <p:spPr bwMode="auto">
            <a:xfrm>
              <a:off x="1393409" y="1719484"/>
              <a:ext cx="806595" cy="461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s-CO" altLang="es-MX" sz="2400" b="1" dirty="0">
                  <a:solidFill>
                    <a:srgbClr val="47244C"/>
                  </a:solidFill>
                  <a:latin typeface="Source Sans Pro" panose="020B0503030403020204" pitchFamily="34" charset="0"/>
                </a:rPr>
                <a:t>Title</a:t>
              </a:r>
              <a:endParaRPr lang="id-ID" altLang="es-MX" sz="2400" b="1" dirty="0">
                <a:solidFill>
                  <a:srgbClr val="47244C"/>
                </a:solidFill>
                <a:latin typeface="Source Sans Pro" panose="020B0503030403020204" pitchFamily="34" charset="0"/>
              </a:endParaRPr>
            </a:p>
          </p:txBody>
        </p:sp>
        <p:sp>
          <p:nvSpPr>
            <p:cNvPr id="39" name="TextBox 127">
              <a:extLst>
                <a:ext uri="{FF2B5EF4-FFF2-40B4-BE49-F238E27FC236}">
                  <a16:creationId xmlns:a16="http://schemas.microsoft.com/office/drawing/2014/main" id="{1FCCA08D-E024-4A0C-9D4E-907389213468}"/>
                </a:ext>
              </a:extLst>
            </p:cNvPr>
            <p:cNvSpPr txBox="1">
              <a:spLocks noChangeArrowheads="1"/>
            </p:cNvSpPr>
            <p:nvPr/>
          </p:nvSpPr>
          <p:spPr bwMode="auto">
            <a:xfrm>
              <a:off x="1393407" y="2134850"/>
              <a:ext cx="3845341" cy="702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10" tIns="54855" rIns="109710" bIns="54855">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s-CO" sz="1800" dirty="0">
                  <a:solidFill>
                    <a:srgbClr val="47244C"/>
                  </a:solidFill>
                </a:rPr>
                <a:t>Lorem ipsum dolor sit amet, consectetur adipiscing elit. </a:t>
              </a:r>
              <a:endParaRPr lang="en-US" altLang="es-MX" sz="1800" dirty="0">
                <a:solidFill>
                  <a:srgbClr val="47244C"/>
                </a:solidFill>
                <a:latin typeface="Calibri Light" panose="020F0302020204030204" pitchFamily="34" charset="0"/>
                <a:cs typeface="Calibri Light" panose="020F0302020204030204" pitchFamily="34" charset="0"/>
              </a:endParaRPr>
            </a:p>
          </p:txBody>
        </p:sp>
      </p:grpSp>
      <p:grpSp>
        <p:nvGrpSpPr>
          <p:cNvPr id="40" name="Group 39">
            <a:extLst>
              <a:ext uri="{FF2B5EF4-FFF2-40B4-BE49-F238E27FC236}">
                <a16:creationId xmlns:a16="http://schemas.microsoft.com/office/drawing/2014/main" id="{63C602A4-D777-4F1E-A9F2-5939DFAF9667}"/>
              </a:ext>
            </a:extLst>
          </p:cNvPr>
          <p:cNvGrpSpPr/>
          <p:nvPr/>
        </p:nvGrpSpPr>
        <p:grpSpPr>
          <a:xfrm>
            <a:off x="2366320" y="5110596"/>
            <a:ext cx="3845341" cy="1117784"/>
            <a:chOff x="1393407" y="1719484"/>
            <a:chExt cx="3845341" cy="1117784"/>
          </a:xfrm>
        </p:grpSpPr>
        <p:sp>
          <p:nvSpPr>
            <p:cNvPr id="41" name="TextBox 125">
              <a:extLst>
                <a:ext uri="{FF2B5EF4-FFF2-40B4-BE49-F238E27FC236}">
                  <a16:creationId xmlns:a16="http://schemas.microsoft.com/office/drawing/2014/main" id="{BFD76B6D-7069-4937-99DD-6D40CBA25D05}"/>
                </a:ext>
              </a:extLst>
            </p:cNvPr>
            <p:cNvSpPr txBox="1">
              <a:spLocks noChangeArrowheads="1"/>
            </p:cNvSpPr>
            <p:nvPr/>
          </p:nvSpPr>
          <p:spPr bwMode="auto">
            <a:xfrm>
              <a:off x="1393409" y="1719484"/>
              <a:ext cx="806595" cy="461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s-CO" altLang="es-MX" sz="2400" b="1" dirty="0">
                  <a:solidFill>
                    <a:srgbClr val="47244C"/>
                  </a:solidFill>
                  <a:latin typeface="Source Sans Pro" panose="020B0503030403020204" pitchFamily="34" charset="0"/>
                </a:rPr>
                <a:t>Title</a:t>
              </a:r>
              <a:endParaRPr lang="id-ID" altLang="es-MX" sz="2400" b="1" dirty="0">
                <a:solidFill>
                  <a:srgbClr val="47244C"/>
                </a:solidFill>
                <a:latin typeface="Source Sans Pro" panose="020B0503030403020204" pitchFamily="34" charset="0"/>
              </a:endParaRPr>
            </a:p>
          </p:txBody>
        </p:sp>
        <p:sp>
          <p:nvSpPr>
            <p:cNvPr id="42" name="TextBox 127">
              <a:extLst>
                <a:ext uri="{FF2B5EF4-FFF2-40B4-BE49-F238E27FC236}">
                  <a16:creationId xmlns:a16="http://schemas.microsoft.com/office/drawing/2014/main" id="{283A8D72-2F97-4A65-8A31-FEC6F254AE51}"/>
                </a:ext>
              </a:extLst>
            </p:cNvPr>
            <p:cNvSpPr txBox="1">
              <a:spLocks noChangeArrowheads="1"/>
            </p:cNvSpPr>
            <p:nvPr/>
          </p:nvSpPr>
          <p:spPr bwMode="auto">
            <a:xfrm>
              <a:off x="1393407" y="2134850"/>
              <a:ext cx="3845341" cy="702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10" tIns="54855" rIns="109710" bIns="54855">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s-CO" sz="1800" dirty="0">
                  <a:solidFill>
                    <a:srgbClr val="47244C"/>
                  </a:solidFill>
                </a:rPr>
                <a:t>Lorem ipsum dolor sit amet, consectetur adipiscing elit. </a:t>
              </a:r>
              <a:endParaRPr lang="en-US" altLang="es-MX" sz="1800" dirty="0">
                <a:solidFill>
                  <a:srgbClr val="47244C"/>
                </a:solidFill>
                <a:latin typeface="Calibri Light" panose="020F0302020204030204" pitchFamily="34" charset="0"/>
                <a:cs typeface="Calibri Light" panose="020F0302020204030204" pitchFamily="34" charset="0"/>
              </a:endParaRPr>
            </a:p>
          </p:txBody>
        </p:sp>
      </p:grpSp>
      <p:grpSp>
        <p:nvGrpSpPr>
          <p:cNvPr id="43" name="Group 42">
            <a:extLst>
              <a:ext uri="{FF2B5EF4-FFF2-40B4-BE49-F238E27FC236}">
                <a16:creationId xmlns:a16="http://schemas.microsoft.com/office/drawing/2014/main" id="{3A8E1EB6-89D7-48EA-9436-4B78FB8FC424}"/>
              </a:ext>
            </a:extLst>
          </p:cNvPr>
          <p:cNvGrpSpPr/>
          <p:nvPr/>
        </p:nvGrpSpPr>
        <p:grpSpPr>
          <a:xfrm>
            <a:off x="7078434" y="214225"/>
            <a:ext cx="3845341" cy="1117784"/>
            <a:chOff x="1393407" y="1719484"/>
            <a:chExt cx="3845341" cy="1117784"/>
          </a:xfrm>
        </p:grpSpPr>
        <p:sp>
          <p:nvSpPr>
            <p:cNvPr id="44" name="TextBox 125">
              <a:extLst>
                <a:ext uri="{FF2B5EF4-FFF2-40B4-BE49-F238E27FC236}">
                  <a16:creationId xmlns:a16="http://schemas.microsoft.com/office/drawing/2014/main" id="{9C435735-3B5C-4DD6-9DC9-2021AEE3BFED}"/>
                </a:ext>
              </a:extLst>
            </p:cNvPr>
            <p:cNvSpPr txBox="1">
              <a:spLocks noChangeArrowheads="1"/>
            </p:cNvSpPr>
            <p:nvPr/>
          </p:nvSpPr>
          <p:spPr bwMode="auto">
            <a:xfrm>
              <a:off x="1393409" y="1719484"/>
              <a:ext cx="806595" cy="461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s-CO" altLang="es-MX" sz="2400" b="1" dirty="0">
                  <a:solidFill>
                    <a:srgbClr val="47244C"/>
                  </a:solidFill>
                  <a:latin typeface="Source Sans Pro" panose="020B0503030403020204" pitchFamily="34" charset="0"/>
                </a:rPr>
                <a:t>Title</a:t>
              </a:r>
              <a:endParaRPr lang="id-ID" altLang="es-MX" sz="2400" b="1" dirty="0">
                <a:solidFill>
                  <a:srgbClr val="47244C"/>
                </a:solidFill>
                <a:latin typeface="Source Sans Pro" panose="020B0503030403020204" pitchFamily="34" charset="0"/>
              </a:endParaRPr>
            </a:p>
          </p:txBody>
        </p:sp>
        <p:sp>
          <p:nvSpPr>
            <p:cNvPr id="45" name="TextBox 127">
              <a:extLst>
                <a:ext uri="{FF2B5EF4-FFF2-40B4-BE49-F238E27FC236}">
                  <a16:creationId xmlns:a16="http://schemas.microsoft.com/office/drawing/2014/main" id="{14D509E7-787E-4AD9-A55E-21B1E9D92DA1}"/>
                </a:ext>
              </a:extLst>
            </p:cNvPr>
            <p:cNvSpPr txBox="1">
              <a:spLocks noChangeArrowheads="1"/>
            </p:cNvSpPr>
            <p:nvPr/>
          </p:nvSpPr>
          <p:spPr bwMode="auto">
            <a:xfrm>
              <a:off x="1393407" y="2134850"/>
              <a:ext cx="3845341" cy="702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10" tIns="54855" rIns="109710" bIns="54855">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s-CO" sz="1800" dirty="0">
                  <a:solidFill>
                    <a:srgbClr val="47244C"/>
                  </a:solidFill>
                </a:rPr>
                <a:t>Lorem ipsum dolor sit amet, consectetur adipiscing elit. </a:t>
              </a:r>
              <a:endParaRPr lang="en-US" altLang="es-MX" sz="1800" dirty="0">
                <a:solidFill>
                  <a:srgbClr val="47244C"/>
                </a:solidFill>
                <a:latin typeface="Calibri Light" panose="020F0302020204030204" pitchFamily="34" charset="0"/>
                <a:cs typeface="Calibri Light" panose="020F0302020204030204" pitchFamily="34" charset="0"/>
              </a:endParaRPr>
            </a:p>
          </p:txBody>
        </p:sp>
      </p:grpSp>
      <p:grpSp>
        <p:nvGrpSpPr>
          <p:cNvPr id="46" name="Group 121">
            <a:extLst>
              <a:ext uri="{FF2B5EF4-FFF2-40B4-BE49-F238E27FC236}">
                <a16:creationId xmlns:a16="http://schemas.microsoft.com/office/drawing/2014/main" id="{A561F442-E87F-4121-91B0-A654BF69BD00}"/>
              </a:ext>
            </a:extLst>
          </p:cNvPr>
          <p:cNvGrpSpPr>
            <a:grpSpLocks noChangeAspect="1"/>
          </p:cNvGrpSpPr>
          <p:nvPr/>
        </p:nvGrpSpPr>
        <p:grpSpPr bwMode="auto">
          <a:xfrm>
            <a:off x="674756" y="553980"/>
            <a:ext cx="2405497" cy="1605153"/>
            <a:chOff x="1533" y="2777"/>
            <a:chExt cx="2155" cy="1438"/>
          </a:xfrm>
          <a:solidFill>
            <a:schemeClr val="accent5"/>
          </a:solidFill>
        </p:grpSpPr>
        <p:sp>
          <p:nvSpPr>
            <p:cNvPr id="47" name="Freeform 122">
              <a:extLst>
                <a:ext uri="{FF2B5EF4-FFF2-40B4-BE49-F238E27FC236}">
                  <a16:creationId xmlns:a16="http://schemas.microsoft.com/office/drawing/2014/main" id="{9617025A-08E5-4DEF-A43D-AFEF1426999B}"/>
                </a:ext>
              </a:extLst>
            </p:cNvPr>
            <p:cNvSpPr>
              <a:spLocks/>
            </p:cNvSpPr>
            <p:nvPr/>
          </p:nvSpPr>
          <p:spPr bwMode="auto">
            <a:xfrm>
              <a:off x="2267" y="2777"/>
              <a:ext cx="1421" cy="1423"/>
            </a:xfrm>
            <a:custGeom>
              <a:avLst/>
              <a:gdLst>
                <a:gd name="T0" fmla="*/ 953 w 1304"/>
                <a:gd name="T1" fmla="*/ 1228 h 1304"/>
                <a:gd name="T2" fmla="*/ 76 w 1304"/>
                <a:gd name="T3" fmla="*/ 351 h 1304"/>
                <a:gd name="T4" fmla="*/ 76 w 1304"/>
                <a:gd name="T5" fmla="*/ 76 h 1304"/>
                <a:gd name="T6" fmla="*/ 76 w 1304"/>
                <a:gd name="T7" fmla="*/ 76 h 1304"/>
                <a:gd name="T8" fmla="*/ 350 w 1304"/>
                <a:gd name="T9" fmla="*/ 76 h 1304"/>
                <a:gd name="T10" fmla="*/ 1228 w 1304"/>
                <a:gd name="T11" fmla="*/ 954 h 1304"/>
                <a:gd name="T12" fmla="*/ 1228 w 1304"/>
                <a:gd name="T13" fmla="*/ 1228 h 1304"/>
                <a:gd name="T14" fmla="*/ 1228 w 1304"/>
                <a:gd name="T15" fmla="*/ 1228 h 1304"/>
                <a:gd name="T16" fmla="*/ 953 w 1304"/>
                <a:gd name="T17" fmla="*/ 1228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4" h="1304">
                  <a:moveTo>
                    <a:pt x="953" y="1228"/>
                  </a:moveTo>
                  <a:cubicBezTo>
                    <a:pt x="76" y="351"/>
                    <a:pt x="76" y="351"/>
                    <a:pt x="76" y="351"/>
                  </a:cubicBezTo>
                  <a:cubicBezTo>
                    <a:pt x="0" y="275"/>
                    <a:pt x="0" y="152"/>
                    <a:pt x="76" y="76"/>
                  </a:cubicBezTo>
                  <a:cubicBezTo>
                    <a:pt x="76" y="76"/>
                    <a:pt x="76" y="76"/>
                    <a:pt x="76" y="76"/>
                  </a:cubicBezTo>
                  <a:cubicBezTo>
                    <a:pt x="151" y="0"/>
                    <a:pt x="274" y="0"/>
                    <a:pt x="350" y="76"/>
                  </a:cubicBezTo>
                  <a:cubicBezTo>
                    <a:pt x="1228" y="954"/>
                    <a:pt x="1228" y="954"/>
                    <a:pt x="1228" y="954"/>
                  </a:cubicBezTo>
                  <a:cubicBezTo>
                    <a:pt x="1304" y="1029"/>
                    <a:pt x="1304" y="1152"/>
                    <a:pt x="1228" y="1228"/>
                  </a:cubicBezTo>
                  <a:cubicBezTo>
                    <a:pt x="1228" y="1228"/>
                    <a:pt x="1228" y="1228"/>
                    <a:pt x="1228" y="1228"/>
                  </a:cubicBezTo>
                  <a:cubicBezTo>
                    <a:pt x="1152" y="1304"/>
                    <a:pt x="1029" y="1304"/>
                    <a:pt x="953" y="12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123">
              <a:extLst>
                <a:ext uri="{FF2B5EF4-FFF2-40B4-BE49-F238E27FC236}">
                  <a16:creationId xmlns:a16="http://schemas.microsoft.com/office/drawing/2014/main" id="{8F457531-A89A-42B9-B06E-4667B32291A4}"/>
                </a:ext>
              </a:extLst>
            </p:cNvPr>
            <p:cNvSpPr>
              <a:spLocks/>
            </p:cNvSpPr>
            <p:nvPr/>
          </p:nvSpPr>
          <p:spPr bwMode="auto">
            <a:xfrm>
              <a:off x="1533" y="2792"/>
              <a:ext cx="1421" cy="1423"/>
            </a:xfrm>
            <a:custGeom>
              <a:avLst/>
              <a:gdLst>
                <a:gd name="T0" fmla="*/ 954 w 1304"/>
                <a:gd name="T1" fmla="*/ 1228 h 1304"/>
                <a:gd name="T2" fmla="*/ 76 w 1304"/>
                <a:gd name="T3" fmla="*/ 351 h 1304"/>
                <a:gd name="T4" fmla="*/ 76 w 1304"/>
                <a:gd name="T5" fmla="*/ 76 h 1304"/>
                <a:gd name="T6" fmla="*/ 76 w 1304"/>
                <a:gd name="T7" fmla="*/ 76 h 1304"/>
                <a:gd name="T8" fmla="*/ 351 w 1304"/>
                <a:gd name="T9" fmla="*/ 76 h 1304"/>
                <a:gd name="T10" fmla="*/ 1228 w 1304"/>
                <a:gd name="T11" fmla="*/ 954 h 1304"/>
                <a:gd name="T12" fmla="*/ 1228 w 1304"/>
                <a:gd name="T13" fmla="*/ 1228 h 1304"/>
                <a:gd name="T14" fmla="*/ 1228 w 1304"/>
                <a:gd name="T15" fmla="*/ 1228 h 1304"/>
                <a:gd name="T16" fmla="*/ 954 w 1304"/>
                <a:gd name="T17" fmla="*/ 1228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4" h="1304">
                  <a:moveTo>
                    <a:pt x="954" y="1228"/>
                  </a:moveTo>
                  <a:cubicBezTo>
                    <a:pt x="76" y="351"/>
                    <a:pt x="76" y="351"/>
                    <a:pt x="76" y="351"/>
                  </a:cubicBezTo>
                  <a:cubicBezTo>
                    <a:pt x="0" y="275"/>
                    <a:pt x="0" y="152"/>
                    <a:pt x="76" y="76"/>
                  </a:cubicBezTo>
                  <a:cubicBezTo>
                    <a:pt x="76" y="76"/>
                    <a:pt x="76" y="76"/>
                    <a:pt x="76" y="76"/>
                  </a:cubicBezTo>
                  <a:cubicBezTo>
                    <a:pt x="152" y="0"/>
                    <a:pt x="275" y="0"/>
                    <a:pt x="351" y="76"/>
                  </a:cubicBezTo>
                  <a:cubicBezTo>
                    <a:pt x="1228" y="954"/>
                    <a:pt x="1228" y="954"/>
                    <a:pt x="1228" y="954"/>
                  </a:cubicBezTo>
                  <a:cubicBezTo>
                    <a:pt x="1304" y="1030"/>
                    <a:pt x="1304" y="1152"/>
                    <a:pt x="1228" y="1228"/>
                  </a:cubicBezTo>
                  <a:cubicBezTo>
                    <a:pt x="1228" y="1228"/>
                    <a:pt x="1228" y="1228"/>
                    <a:pt x="1228" y="1228"/>
                  </a:cubicBezTo>
                  <a:cubicBezTo>
                    <a:pt x="1153" y="1304"/>
                    <a:pt x="1030" y="1304"/>
                    <a:pt x="954" y="12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9" name="Group 121">
            <a:extLst>
              <a:ext uri="{FF2B5EF4-FFF2-40B4-BE49-F238E27FC236}">
                <a16:creationId xmlns:a16="http://schemas.microsoft.com/office/drawing/2014/main" id="{C04A4F95-284A-4A27-9442-0F79A19C34FF}"/>
              </a:ext>
            </a:extLst>
          </p:cNvPr>
          <p:cNvGrpSpPr>
            <a:grpSpLocks noChangeAspect="1"/>
          </p:cNvGrpSpPr>
          <p:nvPr/>
        </p:nvGrpSpPr>
        <p:grpSpPr bwMode="auto">
          <a:xfrm>
            <a:off x="9227399" y="4912088"/>
            <a:ext cx="1839913" cy="1227747"/>
            <a:chOff x="1533" y="2777"/>
            <a:chExt cx="2155" cy="1438"/>
          </a:xfrm>
          <a:solidFill>
            <a:schemeClr val="accent5"/>
          </a:solidFill>
        </p:grpSpPr>
        <p:sp>
          <p:nvSpPr>
            <p:cNvPr id="50" name="Freeform 122">
              <a:extLst>
                <a:ext uri="{FF2B5EF4-FFF2-40B4-BE49-F238E27FC236}">
                  <a16:creationId xmlns:a16="http://schemas.microsoft.com/office/drawing/2014/main" id="{E2B454C1-8348-489E-BCE0-BC02274052CE}"/>
                </a:ext>
              </a:extLst>
            </p:cNvPr>
            <p:cNvSpPr>
              <a:spLocks/>
            </p:cNvSpPr>
            <p:nvPr/>
          </p:nvSpPr>
          <p:spPr bwMode="auto">
            <a:xfrm>
              <a:off x="2267" y="2777"/>
              <a:ext cx="1421" cy="1423"/>
            </a:xfrm>
            <a:custGeom>
              <a:avLst/>
              <a:gdLst>
                <a:gd name="T0" fmla="*/ 953 w 1304"/>
                <a:gd name="T1" fmla="*/ 1228 h 1304"/>
                <a:gd name="T2" fmla="*/ 76 w 1304"/>
                <a:gd name="T3" fmla="*/ 351 h 1304"/>
                <a:gd name="T4" fmla="*/ 76 w 1304"/>
                <a:gd name="T5" fmla="*/ 76 h 1304"/>
                <a:gd name="T6" fmla="*/ 76 w 1304"/>
                <a:gd name="T7" fmla="*/ 76 h 1304"/>
                <a:gd name="T8" fmla="*/ 350 w 1304"/>
                <a:gd name="T9" fmla="*/ 76 h 1304"/>
                <a:gd name="T10" fmla="*/ 1228 w 1304"/>
                <a:gd name="T11" fmla="*/ 954 h 1304"/>
                <a:gd name="T12" fmla="*/ 1228 w 1304"/>
                <a:gd name="T13" fmla="*/ 1228 h 1304"/>
                <a:gd name="T14" fmla="*/ 1228 w 1304"/>
                <a:gd name="T15" fmla="*/ 1228 h 1304"/>
                <a:gd name="T16" fmla="*/ 953 w 1304"/>
                <a:gd name="T17" fmla="*/ 1228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4" h="1304">
                  <a:moveTo>
                    <a:pt x="953" y="1228"/>
                  </a:moveTo>
                  <a:cubicBezTo>
                    <a:pt x="76" y="351"/>
                    <a:pt x="76" y="351"/>
                    <a:pt x="76" y="351"/>
                  </a:cubicBezTo>
                  <a:cubicBezTo>
                    <a:pt x="0" y="275"/>
                    <a:pt x="0" y="152"/>
                    <a:pt x="76" y="76"/>
                  </a:cubicBezTo>
                  <a:cubicBezTo>
                    <a:pt x="76" y="76"/>
                    <a:pt x="76" y="76"/>
                    <a:pt x="76" y="76"/>
                  </a:cubicBezTo>
                  <a:cubicBezTo>
                    <a:pt x="151" y="0"/>
                    <a:pt x="274" y="0"/>
                    <a:pt x="350" y="76"/>
                  </a:cubicBezTo>
                  <a:cubicBezTo>
                    <a:pt x="1228" y="954"/>
                    <a:pt x="1228" y="954"/>
                    <a:pt x="1228" y="954"/>
                  </a:cubicBezTo>
                  <a:cubicBezTo>
                    <a:pt x="1304" y="1029"/>
                    <a:pt x="1304" y="1152"/>
                    <a:pt x="1228" y="1228"/>
                  </a:cubicBezTo>
                  <a:cubicBezTo>
                    <a:pt x="1228" y="1228"/>
                    <a:pt x="1228" y="1228"/>
                    <a:pt x="1228" y="1228"/>
                  </a:cubicBezTo>
                  <a:cubicBezTo>
                    <a:pt x="1152" y="1304"/>
                    <a:pt x="1029" y="1304"/>
                    <a:pt x="953" y="12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123">
              <a:extLst>
                <a:ext uri="{FF2B5EF4-FFF2-40B4-BE49-F238E27FC236}">
                  <a16:creationId xmlns:a16="http://schemas.microsoft.com/office/drawing/2014/main" id="{97A010C8-716E-45DB-80B8-0512D62A0C76}"/>
                </a:ext>
              </a:extLst>
            </p:cNvPr>
            <p:cNvSpPr>
              <a:spLocks/>
            </p:cNvSpPr>
            <p:nvPr/>
          </p:nvSpPr>
          <p:spPr bwMode="auto">
            <a:xfrm>
              <a:off x="1533" y="2792"/>
              <a:ext cx="1421" cy="1423"/>
            </a:xfrm>
            <a:custGeom>
              <a:avLst/>
              <a:gdLst>
                <a:gd name="T0" fmla="*/ 954 w 1304"/>
                <a:gd name="T1" fmla="*/ 1228 h 1304"/>
                <a:gd name="T2" fmla="*/ 76 w 1304"/>
                <a:gd name="T3" fmla="*/ 351 h 1304"/>
                <a:gd name="T4" fmla="*/ 76 w 1304"/>
                <a:gd name="T5" fmla="*/ 76 h 1304"/>
                <a:gd name="T6" fmla="*/ 76 w 1304"/>
                <a:gd name="T7" fmla="*/ 76 h 1304"/>
                <a:gd name="T8" fmla="*/ 351 w 1304"/>
                <a:gd name="T9" fmla="*/ 76 h 1304"/>
                <a:gd name="T10" fmla="*/ 1228 w 1304"/>
                <a:gd name="T11" fmla="*/ 954 h 1304"/>
                <a:gd name="T12" fmla="*/ 1228 w 1304"/>
                <a:gd name="T13" fmla="*/ 1228 h 1304"/>
                <a:gd name="T14" fmla="*/ 1228 w 1304"/>
                <a:gd name="T15" fmla="*/ 1228 h 1304"/>
                <a:gd name="T16" fmla="*/ 954 w 1304"/>
                <a:gd name="T17" fmla="*/ 1228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4" h="1304">
                  <a:moveTo>
                    <a:pt x="954" y="1228"/>
                  </a:moveTo>
                  <a:cubicBezTo>
                    <a:pt x="76" y="351"/>
                    <a:pt x="76" y="351"/>
                    <a:pt x="76" y="351"/>
                  </a:cubicBezTo>
                  <a:cubicBezTo>
                    <a:pt x="0" y="275"/>
                    <a:pt x="0" y="152"/>
                    <a:pt x="76" y="76"/>
                  </a:cubicBezTo>
                  <a:cubicBezTo>
                    <a:pt x="76" y="76"/>
                    <a:pt x="76" y="76"/>
                    <a:pt x="76" y="76"/>
                  </a:cubicBezTo>
                  <a:cubicBezTo>
                    <a:pt x="152" y="0"/>
                    <a:pt x="275" y="0"/>
                    <a:pt x="351" y="76"/>
                  </a:cubicBezTo>
                  <a:cubicBezTo>
                    <a:pt x="1228" y="954"/>
                    <a:pt x="1228" y="954"/>
                    <a:pt x="1228" y="954"/>
                  </a:cubicBezTo>
                  <a:cubicBezTo>
                    <a:pt x="1304" y="1030"/>
                    <a:pt x="1304" y="1152"/>
                    <a:pt x="1228" y="1228"/>
                  </a:cubicBezTo>
                  <a:cubicBezTo>
                    <a:pt x="1228" y="1228"/>
                    <a:pt x="1228" y="1228"/>
                    <a:pt x="1228" y="1228"/>
                  </a:cubicBezTo>
                  <a:cubicBezTo>
                    <a:pt x="1153" y="1304"/>
                    <a:pt x="1030" y="1304"/>
                    <a:pt x="954" y="12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8452126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21">
            <a:extLst>
              <a:ext uri="{FF2B5EF4-FFF2-40B4-BE49-F238E27FC236}">
                <a16:creationId xmlns:a16="http://schemas.microsoft.com/office/drawing/2014/main" id="{53196F22-2AA8-4C91-967E-C836B2D9E1DC}"/>
              </a:ext>
            </a:extLst>
          </p:cNvPr>
          <p:cNvGrpSpPr>
            <a:grpSpLocks noChangeAspect="1"/>
          </p:cNvGrpSpPr>
          <p:nvPr/>
        </p:nvGrpSpPr>
        <p:grpSpPr bwMode="auto">
          <a:xfrm rot="6300000">
            <a:off x="3301246" y="3776465"/>
            <a:ext cx="3421063" cy="2282825"/>
            <a:chOff x="1533" y="2777"/>
            <a:chExt cx="2155" cy="1438"/>
          </a:xfrm>
          <a:solidFill>
            <a:schemeClr val="accent1"/>
          </a:solidFill>
        </p:grpSpPr>
        <p:sp>
          <p:nvSpPr>
            <p:cNvPr id="19" name="Freeform 122">
              <a:extLst>
                <a:ext uri="{FF2B5EF4-FFF2-40B4-BE49-F238E27FC236}">
                  <a16:creationId xmlns:a16="http://schemas.microsoft.com/office/drawing/2014/main" id="{55337570-6A25-41E8-A32F-F2A19C9A787C}"/>
                </a:ext>
              </a:extLst>
            </p:cNvPr>
            <p:cNvSpPr>
              <a:spLocks/>
            </p:cNvSpPr>
            <p:nvPr/>
          </p:nvSpPr>
          <p:spPr bwMode="auto">
            <a:xfrm>
              <a:off x="2267" y="2777"/>
              <a:ext cx="1421" cy="1423"/>
            </a:xfrm>
            <a:custGeom>
              <a:avLst/>
              <a:gdLst>
                <a:gd name="T0" fmla="*/ 953 w 1304"/>
                <a:gd name="T1" fmla="*/ 1228 h 1304"/>
                <a:gd name="T2" fmla="*/ 76 w 1304"/>
                <a:gd name="T3" fmla="*/ 351 h 1304"/>
                <a:gd name="T4" fmla="*/ 76 w 1304"/>
                <a:gd name="T5" fmla="*/ 76 h 1304"/>
                <a:gd name="T6" fmla="*/ 76 w 1304"/>
                <a:gd name="T7" fmla="*/ 76 h 1304"/>
                <a:gd name="T8" fmla="*/ 350 w 1304"/>
                <a:gd name="T9" fmla="*/ 76 h 1304"/>
                <a:gd name="T10" fmla="*/ 1228 w 1304"/>
                <a:gd name="T11" fmla="*/ 954 h 1304"/>
                <a:gd name="T12" fmla="*/ 1228 w 1304"/>
                <a:gd name="T13" fmla="*/ 1228 h 1304"/>
                <a:gd name="T14" fmla="*/ 1228 w 1304"/>
                <a:gd name="T15" fmla="*/ 1228 h 1304"/>
                <a:gd name="T16" fmla="*/ 953 w 1304"/>
                <a:gd name="T17" fmla="*/ 1228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4" h="1304">
                  <a:moveTo>
                    <a:pt x="953" y="1228"/>
                  </a:moveTo>
                  <a:cubicBezTo>
                    <a:pt x="76" y="351"/>
                    <a:pt x="76" y="351"/>
                    <a:pt x="76" y="351"/>
                  </a:cubicBezTo>
                  <a:cubicBezTo>
                    <a:pt x="0" y="275"/>
                    <a:pt x="0" y="152"/>
                    <a:pt x="76" y="76"/>
                  </a:cubicBezTo>
                  <a:cubicBezTo>
                    <a:pt x="76" y="76"/>
                    <a:pt x="76" y="76"/>
                    <a:pt x="76" y="76"/>
                  </a:cubicBezTo>
                  <a:cubicBezTo>
                    <a:pt x="151" y="0"/>
                    <a:pt x="274" y="0"/>
                    <a:pt x="350" y="76"/>
                  </a:cubicBezTo>
                  <a:cubicBezTo>
                    <a:pt x="1228" y="954"/>
                    <a:pt x="1228" y="954"/>
                    <a:pt x="1228" y="954"/>
                  </a:cubicBezTo>
                  <a:cubicBezTo>
                    <a:pt x="1304" y="1029"/>
                    <a:pt x="1304" y="1152"/>
                    <a:pt x="1228" y="1228"/>
                  </a:cubicBezTo>
                  <a:cubicBezTo>
                    <a:pt x="1228" y="1228"/>
                    <a:pt x="1228" y="1228"/>
                    <a:pt x="1228" y="1228"/>
                  </a:cubicBezTo>
                  <a:cubicBezTo>
                    <a:pt x="1152" y="1304"/>
                    <a:pt x="1029" y="1304"/>
                    <a:pt x="953" y="12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23">
              <a:extLst>
                <a:ext uri="{FF2B5EF4-FFF2-40B4-BE49-F238E27FC236}">
                  <a16:creationId xmlns:a16="http://schemas.microsoft.com/office/drawing/2014/main" id="{65C2D292-4093-41AA-9E69-6BD384657F5D}"/>
                </a:ext>
              </a:extLst>
            </p:cNvPr>
            <p:cNvSpPr>
              <a:spLocks/>
            </p:cNvSpPr>
            <p:nvPr/>
          </p:nvSpPr>
          <p:spPr bwMode="auto">
            <a:xfrm>
              <a:off x="1533" y="2792"/>
              <a:ext cx="1421" cy="1423"/>
            </a:xfrm>
            <a:custGeom>
              <a:avLst/>
              <a:gdLst>
                <a:gd name="T0" fmla="*/ 954 w 1304"/>
                <a:gd name="T1" fmla="*/ 1228 h 1304"/>
                <a:gd name="T2" fmla="*/ 76 w 1304"/>
                <a:gd name="T3" fmla="*/ 351 h 1304"/>
                <a:gd name="T4" fmla="*/ 76 w 1304"/>
                <a:gd name="T5" fmla="*/ 76 h 1304"/>
                <a:gd name="T6" fmla="*/ 76 w 1304"/>
                <a:gd name="T7" fmla="*/ 76 h 1304"/>
                <a:gd name="T8" fmla="*/ 351 w 1304"/>
                <a:gd name="T9" fmla="*/ 76 h 1304"/>
                <a:gd name="T10" fmla="*/ 1228 w 1304"/>
                <a:gd name="T11" fmla="*/ 954 h 1304"/>
                <a:gd name="T12" fmla="*/ 1228 w 1304"/>
                <a:gd name="T13" fmla="*/ 1228 h 1304"/>
                <a:gd name="T14" fmla="*/ 1228 w 1304"/>
                <a:gd name="T15" fmla="*/ 1228 h 1304"/>
                <a:gd name="T16" fmla="*/ 954 w 1304"/>
                <a:gd name="T17" fmla="*/ 1228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4" h="1304">
                  <a:moveTo>
                    <a:pt x="954" y="1228"/>
                  </a:moveTo>
                  <a:cubicBezTo>
                    <a:pt x="76" y="351"/>
                    <a:pt x="76" y="351"/>
                    <a:pt x="76" y="351"/>
                  </a:cubicBezTo>
                  <a:cubicBezTo>
                    <a:pt x="0" y="275"/>
                    <a:pt x="0" y="152"/>
                    <a:pt x="76" y="76"/>
                  </a:cubicBezTo>
                  <a:cubicBezTo>
                    <a:pt x="76" y="76"/>
                    <a:pt x="76" y="76"/>
                    <a:pt x="76" y="76"/>
                  </a:cubicBezTo>
                  <a:cubicBezTo>
                    <a:pt x="152" y="0"/>
                    <a:pt x="275" y="0"/>
                    <a:pt x="351" y="76"/>
                  </a:cubicBezTo>
                  <a:cubicBezTo>
                    <a:pt x="1228" y="954"/>
                    <a:pt x="1228" y="954"/>
                    <a:pt x="1228" y="954"/>
                  </a:cubicBezTo>
                  <a:cubicBezTo>
                    <a:pt x="1304" y="1030"/>
                    <a:pt x="1304" y="1152"/>
                    <a:pt x="1228" y="1228"/>
                  </a:cubicBezTo>
                  <a:cubicBezTo>
                    <a:pt x="1228" y="1228"/>
                    <a:pt x="1228" y="1228"/>
                    <a:pt x="1228" y="1228"/>
                  </a:cubicBezTo>
                  <a:cubicBezTo>
                    <a:pt x="1153" y="1304"/>
                    <a:pt x="1030" y="1304"/>
                    <a:pt x="954" y="12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 name="Rectangle 3">
            <a:extLst>
              <a:ext uri="{FF2B5EF4-FFF2-40B4-BE49-F238E27FC236}">
                <a16:creationId xmlns:a16="http://schemas.microsoft.com/office/drawing/2014/main" id="{623D32A7-B30D-4557-B847-A8F4927E1C23}"/>
              </a:ext>
            </a:extLst>
          </p:cNvPr>
          <p:cNvSpPr/>
          <p:nvPr/>
        </p:nvSpPr>
        <p:spPr>
          <a:xfrm>
            <a:off x="5410200" y="-19050"/>
            <a:ext cx="6781800" cy="687705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2">
            <a:extLst>
              <a:ext uri="{FF2B5EF4-FFF2-40B4-BE49-F238E27FC236}">
                <a16:creationId xmlns:a16="http://schemas.microsoft.com/office/drawing/2014/main" id="{29967AEE-6588-45FF-B258-1B696428AED1}"/>
              </a:ext>
            </a:extLst>
          </p:cNvPr>
          <p:cNvSpPr>
            <a:spLocks noGrp="1"/>
          </p:cNvSpPr>
          <p:nvPr>
            <p:ph type="title"/>
          </p:nvPr>
        </p:nvSpPr>
        <p:spPr>
          <a:xfrm>
            <a:off x="290431" y="1755774"/>
            <a:ext cx="4914900" cy="1325563"/>
          </a:xfrm>
        </p:spPr>
        <p:txBody>
          <a:bodyPr/>
          <a:lstStyle/>
          <a:p>
            <a:r>
              <a:rPr lang="en-US" dirty="0">
                <a:solidFill>
                  <a:srgbClr val="FFC000"/>
                </a:solidFill>
              </a:rPr>
              <a:t>Your Title </a:t>
            </a:r>
            <a:r>
              <a:rPr lang="en-US" dirty="0">
                <a:solidFill>
                  <a:srgbClr val="47244C"/>
                </a:solidFill>
              </a:rPr>
              <a:t>Goes Here</a:t>
            </a:r>
          </a:p>
        </p:txBody>
      </p:sp>
      <p:sp>
        <p:nvSpPr>
          <p:cNvPr id="15" name="Marcador de texto 20">
            <a:extLst>
              <a:ext uri="{FF2B5EF4-FFF2-40B4-BE49-F238E27FC236}">
                <a16:creationId xmlns:a16="http://schemas.microsoft.com/office/drawing/2014/main" id="{3CA139E4-BFF0-46F7-972C-4F908C22263C}"/>
              </a:ext>
            </a:extLst>
          </p:cNvPr>
          <p:cNvSpPr txBox="1">
            <a:spLocks/>
          </p:cNvSpPr>
          <p:nvPr/>
        </p:nvSpPr>
        <p:spPr>
          <a:xfrm>
            <a:off x="238918" y="3198017"/>
            <a:ext cx="4670425" cy="192643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solidFill>
                  <a:schemeClr val="bg1">
                    <a:lumMod val="50000"/>
                  </a:schemeClr>
                </a:solidFill>
              </a:rPr>
              <a:t>Donec fringilla est orci. Orci varius natoque penatibus et magnis dis. Donec fringilla est orci</a:t>
            </a:r>
          </a:p>
          <a:p>
            <a:r>
              <a:rPr lang="en-US" sz="1800" dirty="0">
                <a:solidFill>
                  <a:schemeClr val="bg1">
                    <a:lumMod val="50000"/>
                  </a:schemeClr>
                </a:solidFill>
              </a:rPr>
              <a:t>Donec fringilla est orci. Orci varius natoque penatibus et magnis dis. Donec fringilla est orci</a:t>
            </a:r>
          </a:p>
          <a:p>
            <a:endParaRPr lang="en-US" sz="1800" dirty="0">
              <a:solidFill>
                <a:schemeClr val="bg1">
                  <a:lumMod val="50000"/>
                </a:schemeClr>
              </a:solidFill>
            </a:endParaRPr>
          </a:p>
          <a:p>
            <a:endParaRPr lang="en-US" sz="1800" dirty="0">
              <a:solidFill>
                <a:schemeClr val="bg1">
                  <a:lumMod val="50000"/>
                </a:schemeClr>
              </a:solidFill>
            </a:endParaRPr>
          </a:p>
        </p:txBody>
      </p:sp>
      <p:sp>
        <p:nvSpPr>
          <p:cNvPr id="8" name="Picture Placeholder 7">
            <a:extLst>
              <a:ext uri="{FF2B5EF4-FFF2-40B4-BE49-F238E27FC236}">
                <a16:creationId xmlns:a16="http://schemas.microsoft.com/office/drawing/2014/main" id="{BD7B4747-BE8E-E832-6DD1-844E984E8046}"/>
              </a:ext>
            </a:extLst>
          </p:cNvPr>
          <p:cNvSpPr>
            <a:spLocks noGrp="1"/>
          </p:cNvSpPr>
          <p:nvPr>
            <p:ph type="pic" sz="quarter" idx="10"/>
          </p:nvPr>
        </p:nvSpPr>
        <p:spPr/>
        <p:txBody>
          <a:bodyPr/>
          <a:lstStyle/>
          <a:p>
            <a:endParaRPr lang="es-CO"/>
          </a:p>
        </p:txBody>
      </p:sp>
    </p:spTree>
    <p:extLst>
      <p:ext uri="{BB962C8B-B14F-4D97-AF65-F5344CB8AC3E}">
        <p14:creationId xmlns:p14="http://schemas.microsoft.com/office/powerpoint/2010/main" val="1013434447"/>
      </p:ext>
    </p:extLst>
  </p:cSld>
  <p:clrMapOvr>
    <a:masterClrMapping/>
  </p:clrMapOvr>
</p:sld>
</file>

<file path=ppt/theme/theme1.xml><?xml version="1.0" encoding="utf-8"?>
<a:theme xmlns:a="http://schemas.openxmlformats.org/drawingml/2006/main" name="Office Theme">
  <a:themeElements>
    <a:clrScheme name="Original Theme">
      <a:dk1>
        <a:srgbClr val="000000"/>
      </a:dk1>
      <a:lt1>
        <a:srgbClr val="FFFFFF"/>
      </a:lt1>
      <a:dk2>
        <a:srgbClr val="44546A"/>
      </a:dk2>
      <a:lt2>
        <a:srgbClr val="E7E6E6"/>
      </a:lt2>
      <a:accent1>
        <a:srgbClr val="ED8F25"/>
      </a:accent1>
      <a:accent2>
        <a:srgbClr val="6F2F9F"/>
      </a:accent2>
      <a:accent3>
        <a:srgbClr val="DB2740"/>
      </a:accent3>
      <a:accent4>
        <a:srgbClr val="2A6064"/>
      </a:accent4>
      <a:accent5>
        <a:srgbClr val="46B077"/>
      </a:accent5>
      <a:accent6>
        <a:srgbClr val="AD45A1"/>
      </a:accent6>
      <a:hlink>
        <a:srgbClr val="0563C1"/>
      </a:hlink>
      <a:folHlink>
        <a:srgbClr val="954F72"/>
      </a:folHlink>
    </a:clrScheme>
    <a:fontScheme name="Custom 3">
      <a:majorFont>
        <a:latin typeface="BubbleGum"/>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410</TotalTime>
  <Words>929</Words>
  <Application>Microsoft Office PowerPoint</Application>
  <PresentationFormat>Widescreen</PresentationFormat>
  <Paragraphs>115</Paragraphs>
  <Slides>14</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14</vt:i4>
      </vt:variant>
    </vt:vector>
  </HeadingPairs>
  <TitlesOfParts>
    <vt:vector size="27" baseType="lpstr">
      <vt:lpstr>Arial</vt:lpstr>
      <vt:lpstr>Arial Black</vt:lpstr>
      <vt:lpstr>Calibri</vt:lpstr>
      <vt:lpstr>Calibri Light</vt:lpstr>
      <vt:lpstr>Gill Sans</vt:lpstr>
      <vt:lpstr>Lato</vt:lpstr>
      <vt:lpstr>Lato Black</vt:lpstr>
      <vt:lpstr>Lato Light</vt:lpstr>
      <vt:lpstr>Montserrat Black</vt:lpstr>
      <vt:lpstr>Montserrat ExtraBold</vt:lpstr>
      <vt:lpstr>Montserrat SemiBold</vt:lpstr>
      <vt:lpstr>Source Sans Pro</vt:lpstr>
      <vt:lpstr>Office Theme</vt:lpstr>
      <vt:lpstr>PowerPoint Presentation</vt:lpstr>
      <vt:lpstr>PowerPoint Presentation</vt:lpstr>
      <vt:lpstr>Our Fast Food</vt:lpstr>
      <vt:lpstr>PowerPoint Presentation</vt:lpstr>
      <vt:lpstr>PowerPoint Presentation</vt:lpstr>
      <vt:lpstr>PowerPoint Presentation</vt:lpstr>
      <vt:lpstr>PowerPoint Presentation</vt:lpstr>
      <vt:lpstr>PowerPoint Presentation</vt:lpstr>
      <vt:lpstr>Your Title Goes Here</vt:lpstr>
      <vt:lpstr>Your title goes here</vt:lpstr>
      <vt:lpstr>PowerPoint Presentation</vt:lpstr>
      <vt:lpstr>PowerPoint Presentation</vt:lpstr>
      <vt:lpstr>PowerPoint Presentation</vt:lpstr>
      <vt:lpstr>THANKS FOR DOWNLOADING THESE TEMPLATES!  Find even more free templates at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Jolie Nayibe Serrano</dc:creator>
  <cp:lastModifiedBy>Jolie Serrano Delgado</cp:lastModifiedBy>
  <cp:revision>22</cp:revision>
  <dcterms:created xsi:type="dcterms:W3CDTF">2020-04-22T15:34:04Z</dcterms:created>
  <dcterms:modified xsi:type="dcterms:W3CDTF">2025-05-01T16:37:32Z</dcterms:modified>
</cp:coreProperties>
</file>